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25"/>
  </p:notesMasterIdLst>
  <p:sldIdLst>
    <p:sldId id="258" r:id="rId2"/>
    <p:sldId id="259" r:id="rId3"/>
    <p:sldId id="256" r:id="rId4"/>
    <p:sldId id="257" r:id="rId5"/>
    <p:sldId id="261" r:id="rId6"/>
    <p:sldId id="343" r:id="rId7"/>
    <p:sldId id="344" r:id="rId8"/>
    <p:sldId id="260" r:id="rId9"/>
    <p:sldId id="345" r:id="rId10"/>
    <p:sldId id="346" r:id="rId11"/>
    <p:sldId id="347" r:id="rId12"/>
    <p:sldId id="348" r:id="rId13"/>
    <p:sldId id="270" r:id="rId14"/>
    <p:sldId id="349" r:id="rId15"/>
    <p:sldId id="262" r:id="rId16"/>
    <p:sldId id="355" r:id="rId17"/>
    <p:sldId id="352" r:id="rId18"/>
    <p:sldId id="350" r:id="rId19"/>
    <p:sldId id="351" r:id="rId20"/>
    <p:sldId id="263" r:id="rId21"/>
    <p:sldId id="353" r:id="rId22"/>
    <p:sldId id="354" r:id="rId23"/>
    <p:sldId id="314" r:id="rId24"/>
  </p:sldIdLst>
  <p:sldSz cx="9144000" cy="5143500" type="screen16x9"/>
  <p:notesSz cx="6858000" cy="9144000"/>
  <p:embeddedFontLst>
    <p:embeddedFont>
      <p:font typeface="Boogaloo"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1D6117-C168-411C-98FD-C1099CAF62B2}">
  <a:tblStyle styleId="{7B1D6117-C168-411C-98FD-C1099CAF62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245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g89156866df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3" name="Google Shape;3443;g89156866df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29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673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959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eaf0cc7b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4" name="Google Shape;4064;geaf0cc7b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09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06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005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990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3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6"/>
        <p:cNvGrpSpPr/>
        <p:nvPr/>
      </p:nvGrpSpPr>
      <p:grpSpPr>
        <a:xfrm>
          <a:off x="0" y="0"/>
          <a:ext cx="0" cy="0"/>
          <a:chOff x="0" y="0"/>
          <a:chExt cx="0" cy="0"/>
        </a:xfrm>
      </p:grpSpPr>
      <p:sp>
        <p:nvSpPr>
          <p:cNvPr id="3577" name="Google Shape;3577;geab431bc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8" name="Google Shape;3578;geab431bc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4"/>
        <p:cNvGrpSpPr/>
        <p:nvPr/>
      </p:nvGrpSpPr>
      <p:grpSpPr>
        <a:xfrm>
          <a:off x="0" y="0"/>
          <a:ext cx="0" cy="0"/>
          <a:chOff x="0" y="0"/>
          <a:chExt cx="0" cy="0"/>
        </a:xfrm>
      </p:grpSpPr>
      <p:sp>
        <p:nvSpPr>
          <p:cNvPr id="3815" name="Google Shape;3815;g89156866df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6" name="Google Shape;3816;g89156866df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851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7467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5"/>
        <p:cNvGrpSpPr/>
        <p:nvPr/>
      </p:nvGrpSpPr>
      <p:grpSpPr>
        <a:xfrm>
          <a:off x="0" y="0"/>
          <a:ext cx="0" cy="0"/>
          <a:chOff x="0" y="0"/>
          <a:chExt cx="0" cy="0"/>
        </a:xfrm>
      </p:grpSpPr>
      <p:sp>
        <p:nvSpPr>
          <p:cNvPr id="6916" name="Google Shape;6916;g89156866df_0_4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7" name="Google Shape;6917;g89156866df_0_4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492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9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08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58873" y="911683"/>
            <a:ext cx="3230700" cy="15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Boogaloo"/>
              <a:buNone/>
              <a:defRPr sz="5000" b="1">
                <a:latin typeface="Boogaloo"/>
                <a:ea typeface="Boogaloo"/>
                <a:cs typeface="Boogaloo"/>
                <a:sym typeface="Boogalo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211279" y="2470475"/>
            <a:ext cx="2727900" cy="7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Muli"/>
              <a:buNone/>
              <a:defRPr sz="1700">
                <a:solidFill>
                  <a:schemeClr val="dk1"/>
                </a:solidFill>
                <a:latin typeface="Muli"/>
                <a:ea typeface="Muli"/>
                <a:cs typeface="Muli"/>
                <a:sym typeface="Muli"/>
              </a:defRPr>
            </a:lvl1pPr>
            <a:lvl2pPr lvl="1" algn="ctr" rtl="0">
              <a:lnSpc>
                <a:spcPct val="100000"/>
              </a:lnSpc>
              <a:spcBef>
                <a:spcPts val="0"/>
              </a:spcBef>
              <a:spcAft>
                <a:spcPts val="0"/>
              </a:spcAft>
              <a:buSzPts val="2500"/>
              <a:buFont typeface="Muli"/>
              <a:buNone/>
              <a:defRPr sz="2500">
                <a:latin typeface="Muli"/>
                <a:ea typeface="Muli"/>
                <a:cs typeface="Muli"/>
                <a:sym typeface="Muli"/>
              </a:defRPr>
            </a:lvl2pPr>
            <a:lvl3pPr lvl="2" algn="ctr" rtl="0">
              <a:lnSpc>
                <a:spcPct val="100000"/>
              </a:lnSpc>
              <a:spcBef>
                <a:spcPts val="0"/>
              </a:spcBef>
              <a:spcAft>
                <a:spcPts val="0"/>
              </a:spcAft>
              <a:buSzPts val="2500"/>
              <a:buFont typeface="Muli"/>
              <a:buNone/>
              <a:defRPr sz="2500">
                <a:latin typeface="Muli"/>
                <a:ea typeface="Muli"/>
                <a:cs typeface="Muli"/>
                <a:sym typeface="Muli"/>
              </a:defRPr>
            </a:lvl3pPr>
            <a:lvl4pPr lvl="3" algn="ctr" rtl="0">
              <a:lnSpc>
                <a:spcPct val="100000"/>
              </a:lnSpc>
              <a:spcBef>
                <a:spcPts val="0"/>
              </a:spcBef>
              <a:spcAft>
                <a:spcPts val="0"/>
              </a:spcAft>
              <a:buSzPts val="2500"/>
              <a:buFont typeface="Muli"/>
              <a:buNone/>
              <a:defRPr sz="2500">
                <a:latin typeface="Muli"/>
                <a:ea typeface="Muli"/>
                <a:cs typeface="Muli"/>
                <a:sym typeface="Muli"/>
              </a:defRPr>
            </a:lvl4pPr>
            <a:lvl5pPr lvl="4" algn="ctr" rtl="0">
              <a:lnSpc>
                <a:spcPct val="100000"/>
              </a:lnSpc>
              <a:spcBef>
                <a:spcPts val="0"/>
              </a:spcBef>
              <a:spcAft>
                <a:spcPts val="0"/>
              </a:spcAft>
              <a:buSzPts val="2500"/>
              <a:buFont typeface="Muli"/>
              <a:buNone/>
              <a:defRPr sz="2500">
                <a:latin typeface="Muli"/>
                <a:ea typeface="Muli"/>
                <a:cs typeface="Muli"/>
                <a:sym typeface="Muli"/>
              </a:defRPr>
            </a:lvl5pPr>
            <a:lvl6pPr lvl="5" algn="ctr" rtl="0">
              <a:lnSpc>
                <a:spcPct val="100000"/>
              </a:lnSpc>
              <a:spcBef>
                <a:spcPts val="0"/>
              </a:spcBef>
              <a:spcAft>
                <a:spcPts val="0"/>
              </a:spcAft>
              <a:buSzPts val="2500"/>
              <a:buFont typeface="Muli"/>
              <a:buNone/>
              <a:defRPr sz="2500">
                <a:latin typeface="Muli"/>
                <a:ea typeface="Muli"/>
                <a:cs typeface="Muli"/>
                <a:sym typeface="Muli"/>
              </a:defRPr>
            </a:lvl6pPr>
            <a:lvl7pPr lvl="6" algn="ctr" rtl="0">
              <a:lnSpc>
                <a:spcPct val="100000"/>
              </a:lnSpc>
              <a:spcBef>
                <a:spcPts val="0"/>
              </a:spcBef>
              <a:spcAft>
                <a:spcPts val="0"/>
              </a:spcAft>
              <a:buSzPts val="2500"/>
              <a:buFont typeface="Muli"/>
              <a:buNone/>
              <a:defRPr sz="2500">
                <a:latin typeface="Muli"/>
                <a:ea typeface="Muli"/>
                <a:cs typeface="Muli"/>
                <a:sym typeface="Muli"/>
              </a:defRPr>
            </a:lvl7pPr>
            <a:lvl8pPr lvl="7" algn="ctr" rtl="0">
              <a:lnSpc>
                <a:spcPct val="100000"/>
              </a:lnSpc>
              <a:spcBef>
                <a:spcPts val="0"/>
              </a:spcBef>
              <a:spcAft>
                <a:spcPts val="0"/>
              </a:spcAft>
              <a:buSzPts val="2500"/>
              <a:buFont typeface="Muli"/>
              <a:buNone/>
              <a:defRPr sz="2500">
                <a:latin typeface="Muli"/>
                <a:ea typeface="Muli"/>
                <a:cs typeface="Muli"/>
                <a:sym typeface="Muli"/>
              </a:defRPr>
            </a:lvl8pPr>
            <a:lvl9pPr lvl="8" algn="ctr" rtl="0">
              <a:lnSpc>
                <a:spcPct val="100000"/>
              </a:lnSpc>
              <a:spcBef>
                <a:spcPts val="0"/>
              </a:spcBef>
              <a:spcAft>
                <a:spcPts val="0"/>
              </a:spcAft>
              <a:buSzPts val="2500"/>
              <a:buFont typeface="Muli"/>
              <a:buNone/>
              <a:defRPr sz="2500">
                <a:latin typeface="Muli"/>
                <a:ea typeface="Muli"/>
                <a:cs typeface="Muli"/>
                <a:sym typeface="Muli"/>
              </a:defRPr>
            </a:lvl9pPr>
          </a:lstStyle>
          <a:p>
            <a:endParaRPr/>
          </a:p>
        </p:txBody>
      </p:sp>
      <p:sp>
        <p:nvSpPr>
          <p:cNvPr id="11" name="Google Shape;11;p2"/>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994601">
            <a:off x="2597098" y="4824693"/>
            <a:ext cx="84522" cy="7148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994601">
            <a:off x="2006608" y="2187868"/>
            <a:ext cx="84522" cy="7148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994601">
            <a:off x="1711703" y="2358965"/>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994601">
            <a:off x="1373550" y="2500092"/>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994601">
            <a:off x="2493028" y="4610194"/>
            <a:ext cx="56031"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278113" y="4085890"/>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8141391">
            <a:off x="7251977" y="1861306"/>
            <a:ext cx="84520"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8141391">
            <a:off x="7864764" y="2875924"/>
            <a:ext cx="84520"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8141391">
            <a:off x="7272224" y="2107598"/>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8141391">
            <a:off x="7445762" y="1785437"/>
            <a:ext cx="40663" cy="34274"/>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8141391">
            <a:off x="8359209" y="2493258"/>
            <a:ext cx="56030"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6938487" y="4664791"/>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189635" y="-102774"/>
            <a:ext cx="9033785" cy="5212137"/>
            <a:chOff x="-189635" y="-116524"/>
            <a:chExt cx="9033785" cy="5212137"/>
          </a:xfrm>
        </p:grpSpPr>
        <p:sp>
          <p:nvSpPr>
            <p:cNvPr id="25" name="Google Shape;25;p2"/>
            <p:cNvSpPr/>
            <p:nvPr/>
          </p:nvSpPr>
          <p:spPr>
            <a:xfrm rot="-159001" flipH="1">
              <a:off x="991741" y="34511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09874">
              <a:off x="7736191" y="-43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rot="572271">
              <a:off x="-80726" y="1087142"/>
              <a:ext cx="1064565" cy="1403349"/>
              <a:chOff x="4308246" y="3238442"/>
              <a:chExt cx="1673600" cy="2206200"/>
            </a:xfrm>
          </p:grpSpPr>
          <p:sp>
            <p:nvSpPr>
              <p:cNvPr id="28" name="Google Shape;28;p2"/>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rot="-1550640">
              <a:off x="379500" y="4628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rot="1882907">
              <a:off x="8221030" y="1381433"/>
              <a:ext cx="537260" cy="480691"/>
              <a:chOff x="1949642" y="2454226"/>
              <a:chExt cx="705425" cy="631150"/>
            </a:xfrm>
          </p:grpSpPr>
          <p:sp>
            <p:nvSpPr>
              <p:cNvPr id="33" name="Google Shape;33;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1882907" flipH="1">
              <a:off x="783455" y="2559245"/>
              <a:ext cx="537260" cy="480691"/>
              <a:chOff x="1765141" y="3262282"/>
              <a:chExt cx="705425" cy="631150"/>
            </a:xfrm>
          </p:grpSpPr>
          <p:sp>
            <p:nvSpPr>
              <p:cNvPr id="39" name="Google Shape;39;p2"/>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076189">
              <a:off x="4342386" y="45190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50640">
              <a:off x="1007900" y="807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42659" y="75527"/>
            <a:ext cx="9051492" cy="4677161"/>
            <a:chOff x="50436" y="-319265"/>
            <a:chExt cx="9051492" cy="4677161"/>
          </a:xfrm>
        </p:grpSpPr>
        <p:sp>
          <p:nvSpPr>
            <p:cNvPr id="47" name="Google Shape;47;p2"/>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134333" y="4274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34317" y="2392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874075" y="66596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50174" y="27289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2"/>
            <p:cNvGrpSpPr/>
            <p:nvPr/>
          </p:nvGrpSpPr>
          <p:grpSpPr>
            <a:xfrm>
              <a:off x="1251177" y="856329"/>
              <a:ext cx="5720049" cy="3501566"/>
              <a:chOff x="1090527" y="1035417"/>
              <a:chExt cx="5720049" cy="3501566"/>
            </a:xfrm>
          </p:grpSpPr>
          <p:sp>
            <p:nvSpPr>
              <p:cNvPr id="60" name="Google Shape;60;p2"/>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905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8040139" y="106597"/>
              <a:ext cx="1061789" cy="629687"/>
              <a:chOff x="4784639" y="1400472"/>
              <a:chExt cx="1061789" cy="629687"/>
            </a:xfrm>
          </p:grpSpPr>
          <p:sp>
            <p:nvSpPr>
              <p:cNvPr id="65" name="Google Shape;65;p2"/>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rot="-1543230">
            <a:off x="7638421" y="3906530"/>
            <a:ext cx="537219" cy="480654"/>
            <a:chOff x="1949642" y="2454226"/>
            <a:chExt cx="705425" cy="631150"/>
          </a:xfrm>
        </p:grpSpPr>
        <p:sp>
          <p:nvSpPr>
            <p:cNvPr id="74" name="Google Shape;74;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7">
  <p:cSld name="CUSTOM_35">
    <p:spTree>
      <p:nvGrpSpPr>
        <p:cNvPr id="1" name="Shape 1960"/>
        <p:cNvGrpSpPr/>
        <p:nvPr/>
      </p:nvGrpSpPr>
      <p:grpSpPr>
        <a:xfrm>
          <a:off x="0" y="0"/>
          <a:ext cx="0" cy="0"/>
          <a:chOff x="0" y="0"/>
          <a:chExt cx="0" cy="0"/>
        </a:xfrm>
      </p:grpSpPr>
      <p:grpSp>
        <p:nvGrpSpPr>
          <p:cNvPr id="1961" name="Google Shape;1961;p36"/>
          <p:cNvGrpSpPr/>
          <p:nvPr/>
        </p:nvGrpSpPr>
        <p:grpSpPr>
          <a:xfrm>
            <a:off x="46342" y="62639"/>
            <a:ext cx="9102164" cy="5026450"/>
            <a:chOff x="46342" y="62639"/>
            <a:chExt cx="9102164" cy="5026450"/>
          </a:xfrm>
        </p:grpSpPr>
        <p:sp>
          <p:nvSpPr>
            <p:cNvPr id="1962" name="Google Shape;1962;p36"/>
            <p:cNvSpPr/>
            <p:nvPr/>
          </p:nvSpPr>
          <p:spPr>
            <a:xfrm flipH="1">
              <a:off x="5365612"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flipH="1">
              <a:off x="8776380"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flipH="1">
              <a:off x="3275225"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flipH="1">
              <a:off x="5430928" y="47279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flipH="1">
              <a:off x="7503507" y="4437852"/>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flipH="1">
              <a:off x="8125658"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flipH="1">
              <a:off x="8236122" y="24979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flipH="1">
              <a:off x="1621256"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flipH="1">
              <a:off x="98411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flipH="1">
              <a:off x="5486549" y="42437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flipH="1">
              <a:off x="6096499" y="333904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flipH="1">
              <a:off x="6064268"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flipH="1">
              <a:off x="74588"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flipH="1">
              <a:off x="50296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flipH="1">
              <a:off x="858000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flipH="1">
              <a:off x="6773181"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flipH="1">
              <a:off x="7025617" y="3883712"/>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36"/>
            <p:cNvGrpSpPr/>
            <p:nvPr/>
          </p:nvGrpSpPr>
          <p:grpSpPr>
            <a:xfrm flipH="1">
              <a:off x="185055" y="541798"/>
              <a:ext cx="419846" cy="458079"/>
              <a:chOff x="5121781" y="1532506"/>
              <a:chExt cx="419846" cy="458079"/>
            </a:xfrm>
          </p:grpSpPr>
          <p:sp>
            <p:nvSpPr>
              <p:cNvPr id="1980" name="Google Shape;1980;p3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p36"/>
            <p:cNvSpPr/>
            <p:nvPr/>
          </p:nvSpPr>
          <p:spPr>
            <a:xfrm flipH="1">
              <a:off x="4185550" y="44937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flipH="1">
              <a:off x="1731717" y="36988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rot="1241947" flipH="1">
              <a:off x="568847"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rot="1241947" flipH="1">
              <a:off x="462939"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flipH="1">
              <a:off x="2314784" y="4180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rot="-422590" flipH="1">
              <a:off x="72531" y="433914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rot="1550640" flipH="1">
              <a:off x="1962536" y="2438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36"/>
            <p:cNvGrpSpPr/>
            <p:nvPr/>
          </p:nvGrpSpPr>
          <p:grpSpPr>
            <a:xfrm rot="-1882907" flipH="1">
              <a:off x="8466055" y="4239858"/>
              <a:ext cx="537260" cy="480691"/>
              <a:chOff x="-4380581" y="7797838"/>
              <a:chExt cx="705425" cy="631150"/>
            </a:xfrm>
          </p:grpSpPr>
          <p:sp>
            <p:nvSpPr>
              <p:cNvPr id="1993" name="Google Shape;1993;p3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36"/>
            <p:cNvGrpSpPr/>
            <p:nvPr/>
          </p:nvGrpSpPr>
          <p:grpSpPr>
            <a:xfrm>
              <a:off x="8451394" y="407462"/>
              <a:ext cx="566578" cy="592417"/>
              <a:chOff x="4511781" y="1650112"/>
              <a:chExt cx="566578" cy="592417"/>
            </a:xfrm>
          </p:grpSpPr>
          <p:sp>
            <p:nvSpPr>
              <p:cNvPr id="1999" name="Google Shape;1999;p36"/>
              <p:cNvSpPr/>
              <p:nvPr/>
            </p:nvSpPr>
            <p:spPr>
              <a:xfrm rot="1921345" flipH="1">
                <a:off x="4554855" y="1891932"/>
                <a:ext cx="378107" cy="270966"/>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rot="1921345" flipH="1">
                <a:off x="4910929" y="1916055"/>
                <a:ext cx="144042" cy="129552"/>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rot="1921345" flipH="1">
                <a:off x="4834650" y="1726266"/>
                <a:ext cx="130218" cy="155238"/>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rot="1921345" flipH="1">
                <a:off x="4699753" y="1671827"/>
                <a:ext cx="124659"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rot="1921345" flipH="1">
                <a:off x="4550332" y="1740729"/>
                <a:ext cx="127324" cy="120946"/>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36"/>
            <p:cNvGrpSpPr/>
            <p:nvPr/>
          </p:nvGrpSpPr>
          <p:grpSpPr>
            <a:xfrm rot="-2700000">
              <a:off x="747205" y="1011184"/>
              <a:ext cx="537219" cy="480655"/>
              <a:chOff x="-8043575" y="8494248"/>
              <a:chExt cx="705425" cy="631150"/>
            </a:xfrm>
          </p:grpSpPr>
          <p:sp>
            <p:nvSpPr>
              <p:cNvPr id="2005" name="Google Shape;2005;p3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36"/>
            <p:cNvSpPr/>
            <p:nvPr/>
          </p:nvSpPr>
          <p:spPr>
            <a:xfrm rot="-1076189" flipH="1">
              <a:off x="8640955" y="18016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flipH="1">
              <a:off x="8073805"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flipH="1">
              <a:off x="4707975" y="30334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flipH="1">
              <a:off x="4495949"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36"/>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5" name="Google Shape;2015;p36"/>
          <p:cNvSpPr txBox="1">
            <a:spLocks noGrp="1"/>
          </p:cNvSpPr>
          <p:nvPr>
            <p:ph type="body" idx="1"/>
          </p:nvPr>
        </p:nvSpPr>
        <p:spPr>
          <a:xfrm>
            <a:off x="713225" y="1646975"/>
            <a:ext cx="4519200" cy="24858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SzPts val="1800"/>
              <a:buChar char="●"/>
              <a:defRPr sz="1400"/>
            </a:lvl1pPr>
            <a:lvl2pPr marL="914400" lvl="1" indent="-317500" rtl="0">
              <a:lnSpc>
                <a:spcPct val="100000"/>
              </a:lnSpc>
              <a:spcBef>
                <a:spcPts val="12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26">
    <p:bg>
      <p:bgPr>
        <a:solidFill>
          <a:schemeClr val="accent1"/>
        </a:solidFill>
        <a:effectLst/>
      </p:bgPr>
    </p:bg>
    <p:spTree>
      <p:nvGrpSpPr>
        <p:cNvPr id="1" name="Shape 3069"/>
        <p:cNvGrpSpPr/>
        <p:nvPr/>
      </p:nvGrpSpPr>
      <p:grpSpPr>
        <a:xfrm>
          <a:off x="0" y="0"/>
          <a:ext cx="0" cy="0"/>
          <a:chOff x="0" y="0"/>
          <a:chExt cx="0" cy="0"/>
        </a:xfrm>
      </p:grpSpPr>
      <p:grpSp>
        <p:nvGrpSpPr>
          <p:cNvPr id="3070" name="Google Shape;3070;p54"/>
          <p:cNvGrpSpPr/>
          <p:nvPr/>
        </p:nvGrpSpPr>
        <p:grpSpPr>
          <a:xfrm>
            <a:off x="103764" y="-468499"/>
            <a:ext cx="8909810" cy="5585084"/>
            <a:chOff x="122539" y="-453636"/>
            <a:chExt cx="8909810" cy="5585084"/>
          </a:xfrm>
        </p:grpSpPr>
        <p:sp>
          <p:nvSpPr>
            <p:cNvPr id="3071" name="Google Shape;3071;p54"/>
            <p:cNvSpPr/>
            <p:nvPr/>
          </p:nvSpPr>
          <p:spPr>
            <a:xfrm rot="-3371699" flipH="1">
              <a:off x="2988946" y="-277543"/>
              <a:ext cx="908874" cy="9084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3605673" y="4411135"/>
              <a:ext cx="720628" cy="720313"/>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rot="422608">
              <a:off x="6359542" y="301023"/>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rot="-1076704">
              <a:off x="448718" y="4391037"/>
              <a:ext cx="459250" cy="38631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5" name="Google Shape;3075;p54"/>
            <p:cNvGrpSpPr/>
            <p:nvPr/>
          </p:nvGrpSpPr>
          <p:grpSpPr>
            <a:xfrm rot="1882907">
              <a:off x="4836942" y="4326520"/>
              <a:ext cx="537260" cy="480691"/>
              <a:chOff x="97244" y="5199803"/>
              <a:chExt cx="705425" cy="631150"/>
            </a:xfrm>
          </p:grpSpPr>
          <p:sp>
            <p:nvSpPr>
              <p:cNvPr id="3076" name="Google Shape;3076;p54"/>
              <p:cNvSpPr/>
              <p:nvPr/>
            </p:nvSpPr>
            <p:spPr>
              <a:xfrm>
                <a:off x="177244" y="547517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97244" y="534972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313619" y="519980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519119" y="522970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35494" y="541830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4"/>
            <p:cNvGrpSpPr/>
            <p:nvPr/>
          </p:nvGrpSpPr>
          <p:grpSpPr>
            <a:xfrm rot="2048194" flipH="1">
              <a:off x="277893" y="1573547"/>
              <a:ext cx="537270" cy="480701"/>
              <a:chOff x="2383976" y="3735753"/>
              <a:chExt cx="705425" cy="631150"/>
            </a:xfrm>
          </p:grpSpPr>
          <p:sp>
            <p:nvSpPr>
              <p:cNvPr id="3082" name="Google Shape;3082;p54"/>
              <p:cNvSpPr/>
              <p:nvPr/>
            </p:nvSpPr>
            <p:spPr>
              <a:xfrm>
                <a:off x="2463976" y="401112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383976" y="388567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00351" y="373575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805851" y="376565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922226" y="395425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7" name="Google Shape;3087;p54"/>
            <p:cNvSpPr/>
            <p:nvPr/>
          </p:nvSpPr>
          <p:spPr>
            <a:xfrm rot="1076189">
              <a:off x="7599873" y="454071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rot="-1550640">
              <a:off x="1291575" y="1790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475415" y="907939"/>
              <a:ext cx="159461" cy="17949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4408289" y="448533"/>
              <a:ext cx="206168" cy="231982"/>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8050613" y="3712938"/>
              <a:ext cx="159374" cy="179404"/>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40515" y="115308"/>
              <a:ext cx="108523" cy="122768"/>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412585" y="44854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rot="-8973980">
              <a:off x="1065934" y="3161036"/>
              <a:ext cx="84523"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rot="-8973980">
              <a:off x="1293293" y="3421374"/>
              <a:ext cx="84523"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rot="-8973980">
              <a:off x="1140829" y="3401193"/>
              <a:ext cx="39801" cy="34103"/>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rot="-8973980">
              <a:off x="1232047" y="3046709"/>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rot="-8973980">
              <a:off x="1331961" y="321534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54"/>
            <p:cNvGrpSpPr/>
            <p:nvPr/>
          </p:nvGrpSpPr>
          <p:grpSpPr>
            <a:xfrm>
              <a:off x="1230342" y="4578996"/>
              <a:ext cx="430296" cy="384589"/>
              <a:chOff x="-687586" y="4393423"/>
              <a:chExt cx="378415" cy="338219"/>
            </a:xfrm>
          </p:grpSpPr>
          <p:sp>
            <p:nvSpPr>
              <p:cNvPr id="3101" name="Google Shape;3101;p54"/>
              <p:cNvSpPr/>
              <p:nvPr/>
            </p:nvSpPr>
            <p:spPr>
              <a:xfrm rot="-4407576">
                <a:off x="-509802" y="4406566"/>
                <a:ext cx="74330" cy="6286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rot="-4407576">
                <a:off x="-684038" y="4655633"/>
                <a:ext cx="74330" cy="6286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rot="-4407576">
                <a:off x="-668106" y="451461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rot="-4407576">
                <a:off x="-346588" y="4517943"/>
                <a:ext cx="35760"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rot="-4407576">
                <a:off x="-480413" y="4640852"/>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6" name="Google Shape;3106;p54"/>
            <p:cNvGrpSpPr/>
            <p:nvPr/>
          </p:nvGrpSpPr>
          <p:grpSpPr>
            <a:xfrm>
              <a:off x="8619930" y="4391116"/>
              <a:ext cx="412419" cy="386174"/>
              <a:chOff x="2173397" y="3627896"/>
              <a:chExt cx="362694" cy="339613"/>
            </a:xfrm>
          </p:grpSpPr>
          <p:sp>
            <p:nvSpPr>
              <p:cNvPr id="3107" name="Google Shape;3107;p54"/>
              <p:cNvSpPr/>
              <p:nvPr/>
            </p:nvSpPr>
            <p:spPr>
              <a:xfrm>
                <a:off x="2461761" y="375598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173397" y="3659861"/>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342938" y="3627896"/>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30935" y="3937367"/>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264432" y="3846257"/>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54"/>
            <p:cNvSpPr/>
            <p:nvPr/>
          </p:nvSpPr>
          <p:spPr>
            <a:xfrm>
              <a:off x="8652502" y="2020612"/>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8729911" y="318829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122539" y="2711228"/>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550838" y="3178365"/>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rot="-3558445">
              <a:off x="4456994" y="2045819"/>
              <a:ext cx="84521"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rot="-3558445">
              <a:off x="4195631" y="2272000"/>
              <a:ext cx="84521"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rot="-3558445">
              <a:off x="4257655" y="2116043"/>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rot="-3558445">
              <a:off x="4611203" y="2209207"/>
              <a:ext cx="40663"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rot="-3558445">
              <a:off x="4525105" y="2470902"/>
              <a:ext cx="56031"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rot="-977317">
              <a:off x="8686617" y="487420"/>
              <a:ext cx="84522"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rot="-977317">
              <a:off x="8341217" y="474479"/>
              <a:ext cx="84522"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rot="-977317">
              <a:off x="8511727" y="392538"/>
              <a:ext cx="39801"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rot="-977317">
              <a:off x="8706486" y="702126"/>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rot="-977317">
              <a:off x="8497296" y="65335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410025" y="4776365"/>
              <a:ext cx="108526" cy="92325"/>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410358" y="57302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flipH="1">
              <a:off x="6739387" y="4568766"/>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flipH="1">
              <a:off x="6135647" y="477028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130"/>
        <p:cNvGrpSpPr/>
        <p:nvPr/>
      </p:nvGrpSpPr>
      <p:grpSpPr>
        <a:xfrm>
          <a:off x="0" y="0"/>
          <a:ext cx="0" cy="0"/>
          <a:chOff x="0" y="0"/>
          <a:chExt cx="0" cy="0"/>
        </a:xfrm>
      </p:grpSpPr>
      <p:grpSp>
        <p:nvGrpSpPr>
          <p:cNvPr id="3131" name="Google Shape;3131;p55"/>
          <p:cNvGrpSpPr/>
          <p:nvPr/>
        </p:nvGrpSpPr>
        <p:grpSpPr>
          <a:xfrm>
            <a:off x="105809" y="39877"/>
            <a:ext cx="8932368" cy="5002935"/>
            <a:chOff x="95815" y="363138"/>
            <a:chExt cx="8932368" cy="5002935"/>
          </a:xfrm>
        </p:grpSpPr>
        <p:sp>
          <p:nvSpPr>
            <p:cNvPr id="3132" name="Google Shape;3132;p55"/>
            <p:cNvSpPr/>
            <p:nvPr/>
          </p:nvSpPr>
          <p:spPr>
            <a:xfrm>
              <a:off x="4414581" y="947869"/>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8831065" y="1022459"/>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5871935" y="441463"/>
              <a:ext cx="197117" cy="221798"/>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1158931" y="1784346"/>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7666672" y="3966857"/>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1309340" y="493157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6568810" y="27433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1963092" y="33986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2058762" y="37350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1877740" y="36360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5352908" y="2976143"/>
              <a:ext cx="80234" cy="68843"/>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4186336" y="2976140"/>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068242" y="382866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5433149" y="4522684"/>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3615122" y="38614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8" name="Google Shape;3148;p55"/>
            <p:cNvGrpSpPr/>
            <p:nvPr/>
          </p:nvGrpSpPr>
          <p:grpSpPr>
            <a:xfrm>
              <a:off x="5203467" y="791361"/>
              <a:ext cx="394321" cy="369227"/>
              <a:chOff x="6435596" y="126332"/>
              <a:chExt cx="362694" cy="339613"/>
            </a:xfrm>
          </p:grpSpPr>
          <p:sp>
            <p:nvSpPr>
              <p:cNvPr id="3149" name="Google Shape;3149;p55"/>
              <p:cNvSpPr/>
              <p:nvPr/>
            </p:nvSpPr>
            <p:spPr>
              <a:xfrm>
                <a:off x="6723960" y="254418"/>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5596" y="158297"/>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605137" y="126332"/>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693134" y="435803"/>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526630" y="344693"/>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4" name="Google Shape;3154;p55"/>
            <p:cNvGrpSpPr/>
            <p:nvPr/>
          </p:nvGrpSpPr>
          <p:grpSpPr>
            <a:xfrm>
              <a:off x="8350765" y="4089479"/>
              <a:ext cx="619274" cy="1104957"/>
              <a:chOff x="2093844" y="3159920"/>
              <a:chExt cx="569604" cy="1016333"/>
            </a:xfrm>
          </p:grpSpPr>
          <p:sp>
            <p:nvSpPr>
              <p:cNvPr id="3155" name="Google Shape;3155;p55"/>
              <p:cNvSpPr/>
              <p:nvPr/>
            </p:nvSpPr>
            <p:spPr>
              <a:xfrm>
                <a:off x="2589118" y="3159920"/>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2172351" y="4113388"/>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0" name="Google Shape;3160;p55"/>
            <p:cNvSpPr/>
            <p:nvPr/>
          </p:nvSpPr>
          <p:spPr>
            <a:xfrm>
              <a:off x="8646135" y="2373813"/>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529435" y="27433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308311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3489826" y="1937779"/>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1617492" y="4414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1801817" y="1244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95815" y="15748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3968526" y="12667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3279117" y="6892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4827467" y="420946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748562" y="15046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7992115" y="3631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829006" y="52496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4385002" y="430832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flipH="1">
              <a:off x="5650818" y="51944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55"/>
          <p:cNvGrpSpPr/>
          <p:nvPr/>
        </p:nvGrpSpPr>
        <p:grpSpPr>
          <a:xfrm>
            <a:off x="9994" y="-220034"/>
            <a:ext cx="8640556" cy="4902997"/>
            <a:chOff x="780019" y="-220034"/>
            <a:chExt cx="8640556" cy="4902997"/>
          </a:xfrm>
        </p:grpSpPr>
        <p:sp>
          <p:nvSpPr>
            <p:cNvPr id="3179" name="Google Shape;3179;p55"/>
            <p:cNvSpPr/>
            <p:nvPr/>
          </p:nvSpPr>
          <p:spPr>
            <a:xfrm>
              <a:off x="2506177" y="-220034"/>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rot="422590">
              <a:off x="7115634" y="3910578"/>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rot="-1550640">
              <a:off x="4342375" y="1485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2" name="Google Shape;3182;p55"/>
            <p:cNvGrpSpPr/>
            <p:nvPr/>
          </p:nvGrpSpPr>
          <p:grpSpPr>
            <a:xfrm rot="1882907">
              <a:off x="865880" y="3329633"/>
              <a:ext cx="537260" cy="480691"/>
              <a:chOff x="-5035662" y="6797500"/>
              <a:chExt cx="705425" cy="631150"/>
            </a:xfrm>
          </p:grpSpPr>
          <p:sp>
            <p:nvSpPr>
              <p:cNvPr id="3183" name="Google Shape;3183;p55"/>
              <p:cNvSpPr/>
              <p:nvPr/>
            </p:nvSpPr>
            <p:spPr>
              <a:xfrm>
                <a:off x="-4955662" y="7072875"/>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5035662" y="6947425"/>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4819287" y="6797500"/>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4613787" y="6827400"/>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497412" y="7016000"/>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55"/>
            <p:cNvGrpSpPr/>
            <p:nvPr/>
          </p:nvGrpSpPr>
          <p:grpSpPr>
            <a:xfrm rot="1882907">
              <a:off x="4080944" y="4051842"/>
              <a:ext cx="497534" cy="541159"/>
              <a:chOff x="-840792" y="8286064"/>
              <a:chExt cx="653266" cy="710545"/>
            </a:xfrm>
          </p:grpSpPr>
          <p:sp>
            <p:nvSpPr>
              <p:cNvPr id="3189" name="Google Shape;3189;p55"/>
              <p:cNvSpPr/>
              <p:nvPr/>
            </p:nvSpPr>
            <p:spPr>
              <a:xfrm rot="-5176049">
                <a:off x="-629430" y="849985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rot="-5176049">
                <a:off x="-708799" y="881165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rot="-5176049">
                <a:off x="-819017" y="857927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rot="-5176049">
                <a:off x="-776490" y="8383633"/>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rot="-5176049">
                <a:off x="-600728" y="8295243"/>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rot="-1882907" flipH="1">
              <a:off x="8797455" y="2346183"/>
              <a:ext cx="537260" cy="480691"/>
              <a:chOff x="-7363708" y="8502884"/>
              <a:chExt cx="705425" cy="631150"/>
            </a:xfrm>
          </p:grpSpPr>
          <p:sp>
            <p:nvSpPr>
              <p:cNvPr id="3195" name="Google Shape;3195;p55"/>
              <p:cNvSpPr/>
              <p:nvPr/>
            </p:nvSpPr>
            <p:spPr>
              <a:xfrm>
                <a:off x="-7283708" y="8778259"/>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363708" y="8652809"/>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7147333" y="8502884"/>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6941833" y="8532784"/>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6825458" y="8721384"/>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0" name="Google Shape;3200;p55"/>
            <p:cNvSpPr/>
            <p:nvPr/>
          </p:nvSpPr>
          <p:spPr>
            <a:xfrm rot="1076189">
              <a:off x="5861336" y="20045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rot="-1550640">
              <a:off x="1374725" y="126187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52">
    <p:spTree>
      <p:nvGrpSpPr>
        <p:cNvPr id="1" name="Shape 3202"/>
        <p:cNvGrpSpPr/>
        <p:nvPr/>
      </p:nvGrpSpPr>
      <p:grpSpPr>
        <a:xfrm>
          <a:off x="0" y="0"/>
          <a:ext cx="0" cy="0"/>
          <a:chOff x="0" y="0"/>
          <a:chExt cx="0" cy="0"/>
        </a:xfrm>
      </p:grpSpPr>
      <p:grpSp>
        <p:nvGrpSpPr>
          <p:cNvPr id="3203" name="Google Shape;3203;p56"/>
          <p:cNvGrpSpPr/>
          <p:nvPr/>
        </p:nvGrpSpPr>
        <p:grpSpPr>
          <a:xfrm>
            <a:off x="74589" y="62639"/>
            <a:ext cx="9073917" cy="5039060"/>
            <a:chOff x="74589" y="62639"/>
            <a:chExt cx="9073917" cy="5039060"/>
          </a:xfrm>
        </p:grpSpPr>
        <p:sp>
          <p:nvSpPr>
            <p:cNvPr id="3204" name="Google Shape;3204;p56"/>
            <p:cNvSpPr/>
            <p:nvPr/>
          </p:nvSpPr>
          <p:spPr>
            <a:xfrm>
              <a:off x="3695154"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84386"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737994"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7977841" y="29900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1495462" y="4608577"/>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986961"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2408522" y="115854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7491363"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815354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4193475" y="44378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541603" y="322507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101523"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9038032"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41074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55704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408518"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1611820" y="2512100"/>
              <a:ext cx="52249" cy="5685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6"/>
            <p:cNvGrpSpPr/>
            <p:nvPr/>
          </p:nvGrpSpPr>
          <p:grpSpPr>
            <a:xfrm>
              <a:off x="5084718" y="4083148"/>
              <a:ext cx="419846" cy="458079"/>
              <a:chOff x="5121781" y="1532506"/>
              <a:chExt cx="419846" cy="458079"/>
            </a:xfrm>
          </p:grpSpPr>
          <p:sp>
            <p:nvSpPr>
              <p:cNvPr id="3222" name="Google Shape;3222;p5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7" name="Google Shape;3227;p56"/>
            <p:cNvSpPr/>
            <p:nvPr/>
          </p:nvSpPr>
          <p:spPr>
            <a:xfrm>
              <a:off x="5588542" y="12517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6044885" y="48936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rot="-1241947">
              <a:off x="8568820"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rot="-1241947">
              <a:off x="8719463"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74589" y="24979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rot="422590">
              <a:off x="4652909" y="4585153"/>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rot="2700000">
              <a:off x="8539603" y="4572034"/>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6"/>
            <p:cNvGrpSpPr/>
            <p:nvPr/>
          </p:nvGrpSpPr>
          <p:grpSpPr>
            <a:xfrm rot="1882907">
              <a:off x="219780" y="4239858"/>
              <a:ext cx="537260" cy="480691"/>
              <a:chOff x="-4380581" y="7797838"/>
              <a:chExt cx="705425" cy="631150"/>
            </a:xfrm>
          </p:grpSpPr>
          <p:sp>
            <p:nvSpPr>
              <p:cNvPr id="3235" name="Google Shape;3235;p5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56"/>
            <p:cNvGrpSpPr/>
            <p:nvPr/>
          </p:nvGrpSpPr>
          <p:grpSpPr>
            <a:xfrm flipH="1">
              <a:off x="7799497" y="446704"/>
              <a:ext cx="566578" cy="592413"/>
              <a:chOff x="4511781" y="1650104"/>
              <a:chExt cx="566578" cy="592413"/>
            </a:xfrm>
          </p:grpSpPr>
          <p:sp>
            <p:nvSpPr>
              <p:cNvPr id="3241" name="Google Shape;3241;p56"/>
              <p:cNvSpPr/>
              <p:nvPr/>
            </p:nvSpPr>
            <p:spPr>
              <a:xfrm rot="1921615" flipH="1">
                <a:off x="4554856" y="1891914"/>
                <a:ext cx="378106" cy="27096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rot="1921615" flipH="1">
                <a:off x="4910928" y="1916047"/>
                <a:ext cx="144041" cy="129551"/>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rot="1921615" flipH="1">
                <a:off x="4834648" y="1726259"/>
                <a:ext cx="130218" cy="155237"/>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rot="1921615" flipH="1">
                <a:off x="4699752" y="1671820"/>
                <a:ext cx="124658"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rot="1921615" flipH="1">
                <a:off x="4550331" y="1740722"/>
                <a:ext cx="127324" cy="120945"/>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56"/>
            <p:cNvGrpSpPr/>
            <p:nvPr/>
          </p:nvGrpSpPr>
          <p:grpSpPr>
            <a:xfrm rot="2700000" flipH="1">
              <a:off x="8330245" y="1119409"/>
              <a:ext cx="537219" cy="480655"/>
              <a:chOff x="-8043575" y="8494248"/>
              <a:chExt cx="705425" cy="631150"/>
            </a:xfrm>
          </p:grpSpPr>
          <p:sp>
            <p:nvSpPr>
              <p:cNvPr id="3247" name="Google Shape;3247;p5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56"/>
            <p:cNvSpPr/>
            <p:nvPr/>
          </p:nvSpPr>
          <p:spPr>
            <a:xfrm>
              <a:off x="986961"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4439192" y="32250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4685750"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53">
    <p:bg>
      <p:bgPr>
        <a:solidFill>
          <a:schemeClr val="accent1"/>
        </a:solidFill>
        <a:effectLst/>
      </p:bgPr>
    </p:bg>
    <p:spTree>
      <p:nvGrpSpPr>
        <p:cNvPr id="1" name="Shape 3255"/>
        <p:cNvGrpSpPr/>
        <p:nvPr/>
      </p:nvGrpSpPr>
      <p:grpSpPr>
        <a:xfrm>
          <a:off x="0" y="0"/>
          <a:ext cx="0" cy="0"/>
          <a:chOff x="0" y="0"/>
          <a:chExt cx="0" cy="0"/>
        </a:xfrm>
      </p:grpSpPr>
      <p:grpSp>
        <p:nvGrpSpPr>
          <p:cNvPr id="3256" name="Google Shape;3256;p57"/>
          <p:cNvGrpSpPr/>
          <p:nvPr/>
        </p:nvGrpSpPr>
        <p:grpSpPr>
          <a:xfrm>
            <a:off x="-107409" y="-6"/>
            <a:ext cx="9251410" cy="5172743"/>
            <a:chOff x="-107409" y="-6"/>
            <a:chExt cx="9251410" cy="5172743"/>
          </a:xfrm>
        </p:grpSpPr>
        <p:sp>
          <p:nvSpPr>
            <p:cNvPr id="3257" name="Google Shape;3257;p57"/>
            <p:cNvSpPr/>
            <p:nvPr/>
          </p:nvSpPr>
          <p:spPr>
            <a:xfrm rot="159001">
              <a:off x="5647343" y="4243778"/>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rot="1009874" flipH="1">
              <a:off x="4692" y="1780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57"/>
            <p:cNvGrpSpPr/>
            <p:nvPr/>
          </p:nvGrpSpPr>
          <p:grpSpPr>
            <a:xfrm rot="572271">
              <a:off x="7970526" y="78493"/>
              <a:ext cx="1064565" cy="1403349"/>
              <a:chOff x="4308246" y="3238442"/>
              <a:chExt cx="1673600" cy="2206200"/>
            </a:xfrm>
          </p:grpSpPr>
          <p:sp>
            <p:nvSpPr>
              <p:cNvPr id="3260" name="Google Shape;3260;p5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7"/>
            <p:cNvSpPr/>
            <p:nvPr/>
          </p:nvSpPr>
          <p:spPr>
            <a:xfrm rot="1550640" flipH="1">
              <a:off x="7815783" y="46422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57"/>
            <p:cNvGrpSpPr/>
            <p:nvPr/>
          </p:nvGrpSpPr>
          <p:grpSpPr>
            <a:xfrm rot="-1882907" flipH="1">
              <a:off x="960076" y="4491708"/>
              <a:ext cx="537260" cy="480691"/>
              <a:chOff x="1949642" y="2454226"/>
              <a:chExt cx="705425" cy="631150"/>
            </a:xfrm>
          </p:grpSpPr>
          <p:sp>
            <p:nvSpPr>
              <p:cNvPr id="3265" name="Google Shape;3265;p5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57"/>
            <p:cNvGrpSpPr/>
            <p:nvPr/>
          </p:nvGrpSpPr>
          <p:grpSpPr>
            <a:xfrm rot="1882907">
              <a:off x="8383401" y="2591995"/>
              <a:ext cx="537260" cy="480691"/>
              <a:chOff x="1765141" y="3262282"/>
              <a:chExt cx="705425" cy="631150"/>
            </a:xfrm>
          </p:grpSpPr>
          <p:sp>
            <p:nvSpPr>
              <p:cNvPr id="3271" name="Google Shape;3271;p57"/>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57"/>
            <p:cNvSpPr/>
            <p:nvPr/>
          </p:nvSpPr>
          <p:spPr>
            <a:xfrm rot="-1076189" flipH="1">
              <a:off x="5358426" y="1159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rot="1550640" flipH="1">
              <a:off x="253408" y="203761"/>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57"/>
            <p:cNvGrpSpPr/>
            <p:nvPr/>
          </p:nvGrpSpPr>
          <p:grpSpPr>
            <a:xfrm>
              <a:off x="86652" y="55652"/>
              <a:ext cx="8943968" cy="4975760"/>
              <a:chOff x="-62673" y="67940"/>
              <a:chExt cx="8943968" cy="4975760"/>
            </a:xfrm>
          </p:grpSpPr>
          <p:sp>
            <p:nvSpPr>
              <p:cNvPr id="3279" name="Google Shape;3279;p57"/>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0" name="Google Shape;3280;p57"/>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1" name="Google Shape;3281;p57"/>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2" name="Google Shape;3282;p57"/>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3" name="Google Shape;3283;p57"/>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4" name="Google Shape;3284;p57"/>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5" name="Google Shape;3285;p57"/>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6" name="Google Shape;3286;p57"/>
              <p:cNvSpPr/>
              <p:nvPr/>
            </p:nvSpPr>
            <p:spPr>
              <a:xfrm>
                <a:off x="254748" y="115861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7" name="Google Shape;3287;p57"/>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8" name="Google Shape;3288;p57"/>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9" name="Google Shape;3289;p57"/>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0" name="Google Shape;3290;p57"/>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1" name="Google Shape;3291;p57"/>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2" name="Google Shape;3292;p57"/>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3" name="Google Shape;3293;p57"/>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4" name="Google Shape;3294;p57"/>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5" name="Google Shape;3295;p57"/>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6" name="Google Shape;3296;p57"/>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3297" name="Google Shape;3297;p57"/>
              <p:cNvGrpSpPr/>
              <p:nvPr/>
            </p:nvGrpSpPr>
            <p:grpSpPr>
              <a:xfrm>
                <a:off x="202600" y="4539487"/>
                <a:ext cx="419855" cy="458070"/>
                <a:chOff x="2002810" y="3558267"/>
                <a:chExt cx="362694" cy="339613"/>
              </a:xfrm>
            </p:grpSpPr>
            <p:sp>
              <p:nvSpPr>
                <p:cNvPr id="3298" name="Google Shape;3298;p57"/>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9" name="Google Shape;3299;p57"/>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0" name="Google Shape;3300;p57"/>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1" name="Google Shape;3301;p57"/>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2" name="Google Shape;3302;p57"/>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3303" name="Google Shape;3303;p57"/>
              <p:cNvGrpSpPr/>
              <p:nvPr/>
            </p:nvGrpSpPr>
            <p:grpSpPr>
              <a:xfrm>
                <a:off x="7769022" y="67940"/>
                <a:ext cx="273028" cy="860751"/>
                <a:chOff x="4893763" y="3307700"/>
                <a:chExt cx="240893" cy="638208"/>
              </a:xfrm>
            </p:grpSpPr>
            <p:sp>
              <p:nvSpPr>
                <p:cNvPr id="3304" name="Google Shape;3304;p57"/>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5" name="Google Shape;3305;p57"/>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3306" name="Google Shape;3306;p57"/>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7" name="Google Shape;3307;p57"/>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8" name="Google Shape;3308;p57"/>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9" name="Google Shape;3309;p57"/>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0" name="Google Shape;3310;p57"/>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1" name="Google Shape;3311;p57"/>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2" name="Google Shape;3312;p57"/>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3" name="Google Shape;3313;p57"/>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4" name="Google Shape;3314;p57"/>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5" name="Google Shape;3315;p57"/>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6" name="Google Shape;3316;p57"/>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7" name="Google Shape;3317;p57"/>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8" name="Google Shape;3318;p57"/>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9" name="Google Shape;3319;p57"/>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0" name="Google Shape;3320;p57"/>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1" name="Google Shape;3321;p57"/>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2" name="Google Shape;3322;p57"/>
              <p:cNvSpPr/>
              <p:nvPr/>
            </p:nvSpPr>
            <p:spPr>
              <a:xfrm flipH="1">
                <a:off x="6333292" y="332091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3" name="Google Shape;3323;p57"/>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1"/>
        </a:solidFill>
        <a:effectLst/>
      </p:bgPr>
    </p:bg>
    <p:spTree>
      <p:nvGrpSpPr>
        <p:cNvPr id="1" name="Shape 2940"/>
        <p:cNvGrpSpPr/>
        <p:nvPr/>
      </p:nvGrpSpPr>
      <p:grpSpPr>
        <a:xfrm>
          <a:off x="0" y="0"/>
          <a:ext cx="0" cy="0"/>
          <a:chOff x="0" y="0"/>
          <a:chExt cx="0" cy="0"/>
        </a:xfrm>
      </p:grpSpPr>
      <p:sp>
        <p:nvSpPr>
          <p:cNvPr id="2941" name="Google Shape;2941;p52"/>
          <p:cNvSpPr txBox="1">
            <a:spLocks noGrp="1"/>
          </p:cNvSpPr>
          <p:nvPr>
            <p:ph type="title"/>
          </p:nvPr>
        </p:nvSpPr>
        <p:spPr>
          <a:xfrm>
            <a:off x="4572000" y="1077725"/>
            <a:ext cx="3431400" cy="43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b="1">
                <a:solidFill>
                  <a:schemeClr val="dk2"/>
                </a:solidFill>
                <a:latin typeface="Muli"/>
                <a:ea typeface="Muli"/>
                <a:cs typeface="Muli"/>
                <a:sym typeface="Muli"/>
              </a:defRPr>
            </a:lvl1pPr>
            <a:lvl2pPr lvl="1" algn="ctr" rtl="0">
              <a:spcBef>
                <a:spcPts val="0"/>
              </a:spcBef>
              <a:spcAft>
                <a:spcPts val="0"/>
              </a:spcAft>
              <a:buNone/>
              <a:defRPr>
                <a:solidFill>
                  <a:schemeClr val="dk2"/>
                </a:solidFill>
                <a:latin typeface="Muli"/>
                <a:ea typeface="Muli"/>
                <a:cs typeface="Muli"/>
                <a:sym typeface="Muli"/>
              </a:defRPr>
            </a:lvl2pPr>
            <a:lvl3pPr lvl="2" algn="ctr" rtl="0">
              <a:spcBef>
                <a:spcPts val="0"/>
              </a:spcBef>
              <a:spcAft>
                <a:spcPts val="0"/>
              </a:spcAft>
              <a:buNone/>
              <a:defRPr>
                <a:solidFill>
                  <a:schemeClr val="dk2"/>
                </a:solidFill>
                <a:latin typeface="Muli"/>
                <a:ea typeface="Muli"/>
                <a:cs typeface="Muli"/>
                <a:sym typeface="Muli"/>
              </a:defRPr>
            </a:lvl3pPr>
            <a:lvl4pPr lvl="3" algn="ctr" rtl="0">
              <a:spcBef>
                <a:spcPts val="0"/>
              </a:spcBef>
              <a:spcAft>
                <a:spcPts val="0"/>
              </a:spcAft>
              <a:buNone/>
              <a:defRPr>
                <a:solidFill>
                  <a:schemeClr val="dk2"/>
                </a:solidFill>
                <a:latin typeface="Muli"/>
                <a:ea typeface="Muli"/>
                <a:cs typeface="Muli"/>
                <a:sym typeface="Muli"/>
              </a:defRPr>
            </a:lvl4pPr>
            <a:lvl5pPr lvl="4" algn="ctr" rtl="0">
              <a:spcBef>
                <a:spcPts val="0"/>
              </a:spcBef>
              <a:spcAft>
                <a:spcPts val="0"/>
              </a:spcAft>
              <a:buNone/>
              <a:defRPr>
                <a:solidFill>
                  <a:schemeClr val="dk2"/>
                </a:solidFill>
                <a:latin typeface="Muli"/>
                <a:ea typeface="Muli"/>
                <a:cs typeface="Muli"/>
                <a:sym typeface="Muli"/>
              </a:defRPr>
            </a:lvl5pPr>
            <a:lvl6pPr lvl="5" algn="ctr" rtl="0">
              <a:spcBef>
                <a:spcPts val="0"/>
              </a:spcBef>
              <a:spcAft>
                <a:spcPts val="0"/>
              </a:spcAft>
              <a:buNone/>
              <a:defRPr>
                <a:solidFill>
                  <a:schemeClr val="dk2"/>
                </a:solidFill>
                <a:latin typeface="Muli"/>
                <a:ea typeface="Muli"/>
                <a:cs typeface="Muli"/>
                <a:sym typeface="Muli"/>
              </a:defRPr>
            </a:lvl6pPr>
            <a:lvl7pPr lvl="6" algn="ctr" rtl="0">
              <a:spcBef>
                <a:spcPts val="0"/>
              </a:spcBef>
              <a:spcAft>
                <a:spcPts val="0"/>
              </a:spcAft>
              <a:buNone/>
              <a:defRPr>
                <a:solidFill>
                  <a:schemeClr val="dk2"/>
                </a:solidFill>
                <a:latin typeface="Muli"/>
                <a:ea typeface="Muli"/>
                <a:cs typeface="Muli"/>
                <a:sym typeface="Muli"/>
              </a:defRPr>
            </a:lvl7pPr>
            <a:lvl8pPr lvl="7" algn="ctr" rtl="0">
              <a:spcBef>
                <a:spcPts val="0"/>
              </a:spcBef>
              <a:spcAft>
                <a:spcPts val="0"/>
              </a:spcAft>
              <a:buNone/>
              <a:defRPr>
                <a:solidFill>
                  <a:schemeClr val="dk2"/>
                </a:solidFill>
                <a:latin typeface="Muli"/>
                <a:ea typeface="Muli"/>
                <a:cs typeface="Muli"/>
                <a:sym typeface="Muli"/>
              </a:defRPr>
            </a:lvl8pPr>
            <a:lvl9pPr lvl="8" algn="ctr" rtl="0">
              <a:spcBef>
                <a:spcPts val="0"/>
              </a:spcBef>
              <a:spcAft>
                <a:spcPts val="0"/>
              </a:spcAft>
              <a:buNone/>
              <a:defRPr>
                <a:solidFill>
                  <a:schemeClr val="dk2"/>
                </a:solidFill>
                <a:latin typeface="Muli"/>
                <a:ea typeface="Muli"/>
                <a:cs typeface="Muli"/>
                <a:sym typeface="Muli"/>
              </a:defRPr>
            </a:lvl9pPr>
          </a:lstStyle>
          <a:p>
            <a:endParaRPr/>
          </a:p>
        </p:txBody>
      </p:sp>
      <p:sp>
        <p:nvSpPr>
          <p:cNvPr id="2942" name="Google Shape;2942;p52"/>
          <p:cNvSpPr txBox="1">
            <a:spLocks noGrp="1"/>
          </p:cNvSpPr>
          <p:nvPr>
            <p:ph type="subTitle" idx="1"/>
          </p:nvPr>
        </p:nvSpPr>
        <p:spPr>
          <a:xfrm>
            <a:off x="4572000" y="1710433"/>
            <a:ext cx="3431400" cy="92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943" name="Google Shape;2943;p52"/>
          <p:cNvSpPr txBox="1"/>
          <p:nvPr/>
        </p:nvSpPr>
        <p:spPr>
          <a:xfrm>
            <a:off x="4375500" y="2886425"/>
            <a:ext cx="3824400" cy="7293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b="1">
                <a:solidFill>
                  <a:schemeClr val="dk1"/>
                </a:solidFill>
                <a:uFill>
                  <a:noFill/>
                </a:uFill>
                <a:latin typeface="Muli"/>
                <a:ea typeface="Muli"/>
                <a:cs typeface="Muli"/>
                <a:sym typeface="Muli"/>
                <a:hlinkClick r:id="rId2">
                  <a:extLst>
                    <a:ext uri="{A12FA001-AC4F-418D-AE19-62706E023703}">
                      <ahyp:hlinkClr xmlns:ahyp="http://schemas.microsoft.com/office/drawing/2018/hyperlinkcolor" val="tx"/>
                    </a:ext>
                  </a:extLst>
                </a:hlinkClick>
              </a:rPr>
              <a:t>Slidesgo</a:t>
            </a:r>
            <a:r>
              <a:rPr lang="en" sz="1100">
                <a:solidFill>
                  <a:schemeClr val="dk1"/>
                </a:solidFill>
                <a:latin typeface="Muli"/>
                <a:ea typeface="Muli"/>
                <a:cs typeface="Muli"/>
                <a:sym typeface="Muli"/>
              </a:rPr>
              <a:t>, including icons by </a:t>
            </a:r>
            <a:r>
              <a:rPr lang="en" sz="1100" b="1">
                <a:solidFill>
                  <a:schemeClr val="dk1"/>
                </a:solidFill>
                <a:uFill>
                  <a:noFill/>
                </a:uFill>
                <a:latin typeface="Muli"/>
                <a:ea typeface="Muli"/>
                <a:cs typeface="Muli"/>
                <a:sym typeface="Muli"/>
                <a:hlinkClick r:id="rId3">
                  <a:extLst>
                    <a:ext uri="{A12FA001-AC4F-418D-AE19-62706E023703}">
                      <ahyp:hlinkClr xmlns:ahyp="http://schemas.microsoft.com/office/drawing/2018/hyperlinkcolor" val="tx"/>
                    </a:ext>
                  </a:extLst>
                </a:hlinkClick>
              </a:rPr>
              <a:t>Flaticon</a:t>
            </a:r>
            <a:r>
              <a:rPr lang="en" sz="1100">
                <a:solidFill>
                  <a:schemeClr val="dk1"/>
                </a:solidFill>
                <a:latin typeface="Muli"/>
                <a:ea typeface="Muli"/>
                <a:cs typeface="Muli"/>
                <a:sym typeface="Muli"/>
              </a:rPr>
              <a:t>, and infographics &amp; images by </a:t>
            </a:r>
            <a:r>
              <a:rPr lang="en" sz="1100" b="1">
                <a:solidFill>
                  <a:schemeClr val="dk1"/>
                </a:solidFill>
                <a:uFill>
                  <a:noFill/>
                </a:uFill>
                <a:latin typeface="Muli"/>
                <a:ea typeface="Muli"/>
                <a:cs typeface="Muli"/>
                <a:sym typeface="Muli"/>
                <a:hlinkClick r:id="rId4">
                  <a:extLst>
                    <a:ext uri="{A12FA001-AC4F-418D-AE19-62706E023703}">
                      <ahyp:hlinkClr xmlns:ahyp="http://schemas.microsoft.com/office/drawing/2018/hyperlinkcolor" val="tx"/>
                    </a:ext>
                  </a:extLst>
                </a:hlinkClick>
              </a:rPr>
              <a:t>Freepik</a:t>
            </a:r>
            <a:endParaRPr>
              <a:solidFill>
                <a:schemeClr val="dk1"/>
              </a:solidFill>
              <a:latin typeface="Muli"/>
              <a:ea typeface="Muli"/>
              <a:cs typeface="Muli"/>
              <a:sym typeface="Muli"/>
            </a:endParaRPr>
          </a:p>
        </p:txBody>
      </p:sp>
      <p:grpSp>
        <p:nvGrpSpPr>
          <p:cNvPr id="2944" name="Google Shape;2944;p52"/>
          <p:cNvGrpSpPr/>
          <p:nvPr/>
        </p:nvGrpSpPr>
        <p:grpSpPr>
          <a:xfrm>
            <a:off x="103764" y="-468499"/>
            <a:ext cx="8909810" cy="5585084"/>
            <a:chOff x="122539" y="-453636"/>
            <a:chExt cx="8909810" cy="5585084"/>
          </a:xfrm>
        </p:grpSpPr>
        <p:sp>
          <p:nvSpPr>
            <p:cNvPr id="2945" name="Google Shape;2945;p52"/>
            <p:cNvSpPr/>
            <p:nvPr/>
          </p:nvSpPr>
          <p:spPr>
            <a:xfrm rot="-3371699" flipH="1">
              <a:off x="2988946" y="-277543"/>
              <a:ext cx="908874" cy="9084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2"/>
            <p:cNvSpPr/>
            <p:nvPr/>
          </p:nvSpPr>
          <p:spPr>
            <a:xfrm>
              <a:off x="3605673" y="4411135"/>
              <a:ext cx="720628" cy="720313"/>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2"/>
            <p:cNvSpPr/>
            <p:nvPr/>
          </p:nvSpPr>
          <p:spPr>
            <a:xfrm rot="422608">
              <a:off x="6359542" y="301023"/>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2"/>
            <p:cNvSpPr/>
            <p:nvPr/>
          </p:nvSpPr>
          <p:spPr>
            <a:xfrm rot="-1076704">
              <a:off x="448718" y="4391037"/>
              <a:ext cx="459250" cy="38631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9" name="Google Shape;2949;p52"/>
            <p:cNvGrpSpPr/>
            <p:nvPr/>
          </p:nvGrpSpPr>
          <p:grpSpPr>
            <a:xfrm rot="1882907">
              <a:off x="4836942" y="4326520"/>
              <a:ext cx="537260" cy="480691"/>
              <a:chOff x="97244" y="5199803"/>
              <a:chExt cx="705425" cy="631150"/>
            </a:xfrm>
          </p:grpSpPr>
          <p:sp>
            <p:nvSpPr>
              <p:cNvPr id="2950" name="Google Shape;2950;p52"/>
              <p:cNvSpPr/>
              <p:nvPr/>
            </p:nvSpPr>
            <p:spPr>
              <a:xfrm>
                <a:off x="177244" y="547517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2"/>
              <p:cNvSpPr/>
              <p:nvPr/>
            </p:nvSpPr>
            <p:spPr>
              <a:xfrm>
                <a:off x="97244" y="534972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2"/>
              <p:cNvSpPr/>
              <p:nvPr/>
            </p:nvSpPr>
            <p:spPr>
              <a:xfrm>
                <a:off x="313619" y="519980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2"/>
              <p:cNvSpPr/>
              <p:nvPr/>
            </p:nvSpPr>
            <p:spPr>
              <a:xfrm>
                <a:off x="519119" y="522970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2"/>
              <p:cNvSpPr/>
              <p:nvPr/>
            </p:nvSpPr>
            <p:spPr>
              <a:xfrm>
                <a:off x="635494" y="541830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52"/>
            <p:cNvGrpSpPr/>
            <p:nvPr/>
          </p:nvGrpSpPr>
          <p:grpSpPr>
            <a:xfrm rot="2048194" flipH="1">
              <a:off x="277893" y="1573547"/>
              <a:ext cx="537270" cy="480701"/>
              <a:chOff x="2383976" y="3735753"/>
              <a:chExt cx="705425" cy="631150"/>
            </a:xfrm>
          </p:grpSpPr>
          <p:sp>
            <p:nvSpPr>
              <p:cNvPr id="2956" name="Google Shape;2956;p52"/>
              <p:cNvSpPr/>
              <p:nvPr/>
            </p:nvSpPr>
            <p:spPr>
              <a:xfrm>
                <a:off x="2463976" y="401112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2"/>
              <p:cNvSpPr/>
              <p:nvPr/>
            </p:nvSpPr>
            <p:spPr>
              <a:xfrm>
                <a:off x="2383976" y="388567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2"/>
              <p:cNvSpPr/>
              <p:nvPr/>
            </p:nvSpPr>
            <p:spPr>
              <a:xfrm>
                <a:off x="2600351" y="373575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2"/>
              <p:cNvSpPr/>
              <p:nvPr/>
            </p:nvSpPr>
            <p:spPr>
              <a:xfrm>
                <a:off x="2805851" y="376565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2"/>
              <p:cNvSpPr/>
              <p:nvPr/>
            </p:nvSpPr>
            <p:spPr>
              <a:xfrm>
                <a:off x="2922226" y="395425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1" name="Google Shape;2961;p52"/>
            <p:cNvSpPr/>
            <p:nvPr/>
          </p:nvSpPr>
          <p:spPr>
            <a:xfrm rot="1076189">
              <a:off x="7599873" y="454071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2"/>
            <p:cNvSpPr/>
            <p:nvPr/>
          </p:nvSpPr>
          <p:spPr>
            <a:xfrm rot="-1550640">
              <a:off x="1291575" y="1790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2"/>
            <p:cNvSpPr/>
            <p:nvPr/>
          </p:nvSpPr>
          <p:spPr>
            <a:xfrm>
              <a:off x="475415" y="907939"/>
              <a:ext cx="159461" cy="17949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2"/>
            <p:cNvSpPr/>
            <p:nvPr/>
          </p:nvSpPr>
          <p:spPr>
            <a:xfrm>
              <a:off x="4408289" y="448533"/>
              <a:ext cx="206168" cy="231982"/>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2"/>
            <p:cNvSpPr/>
            <p:nvPr/>
          </p:nvSpPr>
          <p:spPr>
            <a:xfrm>
              <a:off x="8050613" y="3712938"/>
              <a:ext cx="159374" cy="179404"/>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2"/>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2"/>
            <p:cNvSpPr/>
            <p:nvPr/>
          </p:nvSpPr>
          <p:spPr>
            <a:xfrm>
              <a:off x="240515" y="115308"/>
              <a:ext cx="108523" cy="122768"/>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2"/>
            <p:cNvSpPr/>
            <p:nvPr/>
          </p:nvSpPr>
          <p:spPr>
            <a:xfrm>
              <a:off x="5412585" y="44854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2"/>
            <p:cNvSpPr/>
            <p:nvPr/>
          </p:nvSpPr>
          <p:spPr>
            <a:xfrm rot="-8973980">
              <a:off x="1065934" y="3161036"/>
              <a:ext cx="84523"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2"/>
            <p:cNvSpPr/>
            <p:nvPr/>
          </p:nvSpPr>
          <p:spPr>
            <a:xfrm rot="-8973980">
              <a:off x="1293293" y="3421374"/>
              <a:ext cx="84523"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2"/>
            <p:cNvSpPr/>
            <p:nvPr/>
          </p:nvSpPr>
          <p:spPr>
            <a:xfrm rot="-8973980">
              <a:off x="1140829" y="3401193"/>
              <a:ext cx="39801" cy="34103"/>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2"/>
            <p:cNvSpPr/>
            <p:nvPr/>
          </p:nvSpPr>
          <p:spPr>
            <a:xfrm rot="-8973980">
              <a:off x="1232047" y="3046709"/>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2"/>
            <p:cNvSpPr/>
            <p:nvPr/>
          </p:nvSpPr>
          <p:spPr>
            <a:xfrm rot="-8973980">
              <a:off x="1331961" y="321534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4" name="Google Shape;2974;p52"/>
            <p:cNvGrpSpPr/>
            <p:nvPr/>
          </p:nvGrpSpPr>
          <p:grpSpPr>
            <a:xfrm>
              <a:off x="1230342" y="4578996"/>
              <a:ext cx="430296" cy="384589"/>
              <a:chOff x="-687586" y="4393423"/>
              <a:chExt cx="378415" cy="338219"/>
            </a:xfrm>
          </p:grpSpPr>
          <p:sp>
            <p:nvSpPr>
              <p:cNvPr id="2975" name="Google Shape;2975;p52"/>
              <p:cNvSpPr/>
              <p:nvPr/>
            </p:nvSpPr>
            <p:spPr>
              <a:xfrm rot="-4407576">
                <a:off x="-509802" y="4406566"/>
                <a:ext cx="74330" cy="6286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2"/>
              <p:cNvSpPr/>
              <p:nvPr/>
            </p:nvSpPr>
            <p:spPr>
              <a:xfrm rot="-4407576">
                <a:off x="-684038" y="4655633"/>
                <a:ext cx="74330" cy="6286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2"/>
              <p:cNvSpPr/>
              <p:nvPr/>
            </p:nvSpPr>
            <p:spPr>
              <a:xfrm rot="-4407576">
                <a:off x="-668106" y="451461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2"/>
              <p:cNvSpPr/>
              <p:nvPr/>
            </p:nvSpPr>
            <p:spPr>
              <a:xfrm rot="-4407576">
                <a:off x="-346588" y="4517943"/>
                <a:ext cx="35760"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2"/>
              <p:cNvSpPr/>
              <p:nvPr/>
            </p:nvSpPr>
            <p:spPr>
              <a:xfrm rot="-4407576">
                <a:off x="-480413" y="4640852"/>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2"/>
            <p:cNvGrpSpPr/>
            <p:nvPr/>
          </p:nvGrpSpPr>
          <p:grpSpPr>
            <a:xfrm>
              <a:off x="8619930" y="4391116"/>
              <a:ext cx="412419" cy="386174"/>
              <a:chOff x="2173397" y="3627896"/>
              <a:chExt cx="362694" cy="339613"/>
            </a:xfrm>
          </p:grpSpPr>
          <p:sp>
            <p:nvSpPr>
              <p:cNvPr id="2981" name="Google Shape;2981;p52"/>
              <p:cNvSpPr/>
              <p:nvPr/>
            </p:nvSpPr>
            <p:spPr>
              <a:xfrm>
                <a:off x="2461761" y="375598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2"/>
              <p:cNvSpPr/>
              <p:nvPr/>
            </p:nvSpPr>
            <p:spPr>
              <a:xfrm>
                <a:off x="2173397" y="3659861"/>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2"/>
              <p:cNvSpPr/>
              <p:nvPr/>
            </p:nvSpPr>
            <p:spPr>
              <a:xfrm>
                <a:off x="2342938" y="3627896"/>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2430935" y="3937367"/>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2"/>
              <p:cNvSpPr/>
              <p:nvPr/>
            </p:nvSpPr>
            <p:spPr>
              <a:xfrm>
                <a:off x="2264432" y="3846257"/>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52"/>
            <p:cNvSpPr/>
            <p:nvPr/>
          </p:nvSpPr>
          <p:spPr>
            <a:xfrm>
              <a:off x="8652502" y="2020612"/>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8729911" y="318829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2"/>
            <p:cNvSpPr/>
            <p:nvPr/>
          </p:nvSpPr>
          <p:spPr>
            <a:xfrm>
              <a:off x="122539" y="2711228"/>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2"/>
            <p:cNvSpPr/>
            <p:nvPr/>
          </p:nvSpPr>
          <p:spPr>
            <a:xfrm>
              <a:off x="3550838" y="3178365"/>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rot="-3558445">
              <a:off x="4456994" y="2045819"/>
              <a:ext cx="84521"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2"/>
            <p:cNvSpPr/>
            <p:nvPr/>
          </p:nvSpPr>
          <p:spPr>
            <a:xfrm rot="-3558445">
              <a:off x="4195631" y="2272000"/>
              <a:ext cx="84521"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2"/>
            <p:cNvSpPr/>
            <p:nvPr/>
          </p:nvSpPr>
          <p:spPr>
            <a:xfrm rot="-3558445">
              <a:off x="4257655" y="2116043"/>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2"/>
            <p:cNvSpPr/>
            <p:nvPr/>
          </p:nvSpPr>
          <p:spPr>
            <a:xfrm rot="-3558445">
              <a:off x="4611203" y="2209207"/>
              <a:ext cx="40663"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rot="-3558445">
              <a:off x="4525105" y="2470902"/>
              <a:ext cx="56031"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2"/>
            <p:cNvSpPr/>
            <p:nvPr/>
          </p:nvSpPr>
          <p:spPr>
            <a:xfrm rot="-977317">
              <a:off x="8686617" y="487420"/>
              <a:ext cx="84522"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2"/>
            <p:cNvSpPr/>
            <p:nvPr/>
          </p:nvSpPr>
          <p:spPr>
            <a:xfrm rot="-977317">
              <a:off x="8341217" y="474479"/>
              <a:ext cx="84522"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rot="-977317">
              <a:off x="8511727" y="392538"/>
              <a:ext cx="39801"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2"/>
            <p:cNvSpPr/>
            <p:nvPr/>
          </p:nvSpPr>
          <p:spPr>
            <a:xfrm rot="-977317">
              <a:off x="8706486" y="702126"/>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2"/>
            <p:cNvSpPr/>
            <p:nvPr/>
          </p:nvSpPr>
          <p:spPr>
            <a:xfrm rot="-977317">
              <a:off x="8497296" y="65335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2410025" y="4776365"/>
              <a:ext cx="108526" cy="92325"/>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2"/>
            <p:cNvSpPr/>
            <p:nvPr/>
          </p:nvSpPr>
          <p:spPr>
            <a:xfrm>
              <a:off x="2410358" y="57302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2"/>
            <p:cNvSpPr/>
            <p:nvPr/>
          </p:nvSpPr>
          <p:spPr>
            <a:xfrm flipH="1">
              <a:off x="6739387" y="4568766"/>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2"/>
            <p:cNvSpPr/>
            <p:nvPr/>
          </p:nvSpPr>
          <p:spPr>
            <a:xfrm flipH="1">
              <a:off x="6135647" y="477028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4" name="Google Shape;3004;p52"/>
          <p:cNvSpPr txBox="1">
            <a:spLocks noGrp="1"/>
          </p:cNvSpPr>
          <p:nvPr>
            <p:ph type="title" idx="2"/>
          </p:nvPr>
        </p:nvSpPr>
        <p:spPr>
          <a:xfrm>
            <a:off x="718850" y="3692623"/>
            <a:ext cx="3841200" cy="92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300" b="1">
                <a:solidFill>
                  <a:schemeClr val="dk2"/>
                </a:solidFill>
              </a:defRPr>
            </a:lvl1pPr>
            <a:lvl2pPr lvl="1" algn="ctr" rtl="0">
              <a:spcBef>
                <a:spcPts val="0"/>
              </a:spcBef>
              <a:spcAft>
                <a:spcPts val="0"/>
              </a:spcAft>
              <a:buNone/>
              <a:defRPr sz="6300" b="1">
                <a:latin typeface="Muli"/>
                <a:ea typeface="Muli"/>
                <a:cs typeface="Muli"/>
                <a:sym typeface="Muli"/>
              </a:defRPr>
            </a:lvl2pPr>
            <a:lvl3pPr lvl="2" algn="ctr" rtl="0">
              <a:spcBef>
                <a:spcPts val="0"/>
              </a:spcBef>
              <a:spcAft>
                <a:spcPts val="0"/>
              </a:spcAft>
              <a:buNone/>
              <a:defRPr sz="6300" b="1">
                <a:latin typeface="Muli"/>
                <a:ea typeface="Muli"/>
                <a:cs typeface="Muli"/>
                <a:sym typeface="Muli"/>
              </a:defRPr>
            </a:lvl3pPr>
            <a:lvl4pPr lvl="3" algn="ctr" rtl="0">
              <a:spcBef>
                <a:spcPts val="0"/>
              </a:spcBef>
              <a:spcAft>
                <a:spcPts val="0"/>
              </a:spcAft>
              <a:buNone/>
              <a:defRPr sz="6300" b="1">
                <a:latin typeface="Muli"/>
                <a:ea typeface="Muli"/>
                <a:cs typeface="Muli"/>
                <a:sym typeface="Muli"/>
              </a:defRPr>
            </a:lvl4pPr>
            <a:lvl5pPr lvl="4" algn="ctr" rtl="0">
              <a:spcBef>
                <a:spcPts val="0"/>
              </a:spcBef>
              <a:spcAft>
                <a:spcPts val="0"/>
              </a:spcAft>
              <a:buNone/>
              <a:defRPr sz="6300" b="1">
                <a:latin typeface="Muli"/>
                <a:ea typeface="Muli"/>
                <a:cs typeface="Muli"/>
                <a:sym typeface="Muli"/>
              </a:defRPr>
            </a:lvl5pPr>
            <a:lvl6pPr lvl="5" algn="ctr" rtl="0">
              <a:spcBef>
                <a:spcPts val="0"/>
              </a:spcBef>
              <a:spcAft>
                <a:spcPts val="0"/>
              </a:spcAft>
              <a:buNone/>
              <a:defRPr sz="6300" b="1">
                <a:latin typeface="Muli"/>
                <a:ea typeface="Muli"/>
                <a:cs typeface="Muli"/>
                <a:sym typeface="Muli"/>
              </a:defRPr>
            </a:lvl6pPr>
            <a:lvl7pPr lvl="6" algn="ctr" rtl="0">
              <a:spcBef>
                <a:spcPts val="0"/>
              </a:spcBef>
              <a:spcAft>
                <a:spcPts val="0"/>
              </a:spcAft>
              <a:buNone/>
              <a:defRPr sz="6300" b="1">
                <a:latin typeface="Muli"/>
                <a:ea typeface="Muli"/>
                <a:cs typeface="Muli"/>
                <a:sym typeface="Muli"/>
              </a:defRPr>
            </a:lvl7pPr>
            <a:lvl8pPr lvl="7" algn="ctr" rtl="0">
              <a:spcBef>
                <a:spcPts val="0"/>
              </a:spcBef>
              <a:spcAft>
                <a:spcPts val="0"/>
              </a:spcAft>
              <a:buNone/>
              <a:defRPr sz="6300" b="1">
                <a:latin typeface="Muli"/>
                <a:ea typeface="Muli"/>
                <a:cs typeface="Muli"/>
                <a:sym typeface="Muli"/>
              </a:defRPr>
            </a:lvl8pPr>
            <a:lvl9pPr lvl="8" algn="ctr" rtl="0">
              <a:spcBef>
                <a:spcPts val="0"/>
              </a:spcBef>
              <a:spcAft>
                <a:spcPts val="0"/>
              </a:spcAft>
              <a:buNone/>
              <a:defRPr sz="6300" b="1">
                <a:latin typeface="Muli"/>
                <a:ea typeface="Muli"/>
                <a:cs typeface="Muli"/>
                <a:sym typeface="Muli"/>
              </a:defRPr>
            </a:lvl9pPr>
          </a:lstStyle>
          <a:p>
            <a:endParaRPr/>
          </a:p>
        </p:txBody>
      </p:sp>
    </p:spTree>
    <p:extLst>
      <p:ext uri="{BB962C8B-B14F-4D97-AF65-F5344CB8AC3E}">
        <p14:creationId xmlns:p14="http://schemas.microsoft.com/office/powerpoint/2010/main" val="124405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720000" y="2254489"/>
            <a:ext cx="3282600" cy="1341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2700"/>
              <a:buNone/>
              <a:defRPr sz="7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81" name="Google Shape;81;p3"/>
          <p:cNvGrpSpPr/>
          <p:nvPr/>
        </p:nvGrpSpPr>
        <p:grpSpPr>
          <a:xfrm>
            <a:off x="86652" y="55652"/>
            <a:ext cx="8943968" cy="4982335"/>
            <a:chOff x="-62673" y="67940"/>
            <a:chExt cx="8943968" cy="4982335"/>
          </a:xfrm>
        </p:grpSpPr>
        <p:sp>
          <p:nvSpPr>
            <p:cNvPr id="82" name="Google Shape;82;p3"/>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3" name="Google Shape;83;p3"/>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4" name="Google Shape;84;p3"/>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5" name="Google Shape;85;p3"/>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6" name="Google Shape;86;p3"/>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7" name="Google Shape;87;p3"/>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8" name="Google Shape;88;p3"/>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9" name="Google Shape;89;p3"/>
            <p:cNvSpPr/>
            <p:nvPr/>
          </p:nvSpPr>
          <p:spPr>
            <a:xfrm>
              <a:off x="95448" y="47946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0" name="Google Shape;90;p3"/>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1" name="Google Shape;91;p3"/>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2" name="Google Shape;92;p3"/>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3" name="Google Shape;93;p3"/>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4" name="Google Shape;94;p3"/>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5" name="Google Shape;95;p3"/>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6" name="Google Shape;96;p3"/>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7" name="Google Shape;97;p3"/>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8" name="Google Shape;98;p3"/>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9" name="Google Shape;99;p3"/>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100" name="Google Shape;100;p3"/>
            <p:cNvGrpSpPr/>
            <p:nvPr/>
          </p:nvGrpSpPr>
          <p:grpSpPr>
            <a:xfrm>
              <a:off x="202600" y="4539487"/>
              <a:ext cx="419855" cy="458070"/>
              <a:chOff x="2002810" y="3558267"/>
              <a:chExt cx="362694" cy="339613"/>
            </a:xfrm>
          </p:grpSpPr>
          <p:sp>
            <p:nvSpPr>
              <p:cNvPr id="101" name="Google Shape;101;p3"/>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2" name="Google Shape;102;p3"/>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3" name="Google Shape;103;p3"/>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4" name="Google Shape;104;p3"/>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5" name="Google Shape;105;p3"/>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106" name="Google Shape;106;p3"/>
            <p:cNvGrpSpPr/>
            <p:nvPr/>
          </p:nvGrpSpPr>
          <p:grpSpPr>
            <a:xfrm>
              <a:off x="7769022" y="67940"/>
              <a:ext cx="273028" cy="860751"/>
              <a:chOff x="4893763" y="3307700"/>
              <a:chExt cx="240893" cy="638208"/>
            </a:xfrm>
          </p:grpSpPr>
          <p:sp>
            <p:nvSpPr>
              <p:cNvPr id="107" name="Google Shape;107;p3"/>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8" name="Google Shape;108;p3"/>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109" name="Google Shape;109;p3"/>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0" name="Google Shape;110;p3"/>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1" name="Google Shape;111;p3"/>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2" name="Google Shape;112;p3"/>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3" name="Google Shape;113;p3"/>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4" name="Google Shape;114;p3"/>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5" name="Google Shape;115;p3"/>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6" name="Google Shape;116;p3"/>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7" name="Google Shape;117;p3"/>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8" name="Google Shape;118;p3"/>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9" name="Google Shape;119;p3"/>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0" name="Google Shape;120;p3"/>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1" name="Google Shape;121;p3"/>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2" name="Google Shape;122;p3"/>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3" name="Google Shape;123;p3"/>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4" name="Google Shape;124;p3"/>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5" name="Google Shape;125;p3"/>
            <p:cNvSpPr/>
            <p:nvPr/>
          </p:nvSpPr>
          <p:spPr>
            <a:xfrm flipH="1">
              <a:off x="5701642" y="483736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6" name="Google Shape;126;p3"/>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127" name="Google Shape;127;p3"/>
          <p:cNvSpPr txBox="1">
            <a:spLocks noGrp="1"/>
          </p:cNvSpPr>
          <p:nvPr>
            <p:ph type="title" idx="2" hasCustomPrompt="1"/>
          </p:nvPr>
        </p:nvSpPr>
        <p:spPr>
          <a:xfrm>
            <a:off x="720000" y="785950"/>
            <a:ext cx="3282600" cy="15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8" name="Google Shape;128;p3"/>
          <p:cNvSpPr txBox="1">
            <a:spLocks noGrp="1"/>
          </p:cNvSpPr>
          <p:nvPr>
            <p:ph type="subTitle" idx="1"/>
          </p:nvPr>
        </p:nvSpPr>
        <p:spPr>
          <a:xfrm>
            <a:off x="944250" y="3511075"/>
            <a:ext cx="2834100" cy="81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600"/>
            </a:lvl1pPr>
            <a:lvl2pPr lvl="1" algn="ctr">
              <a:lnSpc>
                <a:spcPct val="100000"/>
              </a:lnSpc>
              <a:spcBef>
                <a:spcPts val="1600"/>
              </a:spcBef>
              <a:spcAft>
                <a:spcPts val="0"/>
              </a:spcAft>
              <a:buNone/>
              <a:defRPr sz="1600"/>
            </a:lvl2pPr>
            <a:lvl3pPr lvl="2" algn="ctr">
              <a:lnSpc>
                <a:spcPct val="100000"/>
              </a:lnSpc>
              <a:spcBef>
                <a:spcPts val="1600"/>
              </a:spcBef>
              <a:spcAft>
                <a:spcPts val="0"/>
              </a:spcAft>
              <a:buNone/>
              <a:defRPr sz="1600"/>
            </a:lvl3pPr>
            <a:lvl4pPr lvl="3" algn="ctr">
              <a:lnSpc>
                <a:spcPct val="100000"/>
              </a:lnSpc>
              <a:spcBef>
                <a:spcPts val="1600"/>
              </a:spcBef>
              <a:spcAft>
                <a:spcPts val="0"/>
              </a:spcAft>
              <a:buNone/>
              <a:defRPr sz="1600"/>
            </a:lvl4pPr>
            <a:lvl5pPr lvl="4" algn="ctr">
              <a:lnSpc>
                <a:spcPct val="100000"/>
              </a:lnSpc>
              <a:spcBef>
                <a:spcPts val="1600"/>
              </a:spcBef>
              <a:spcAft>
                <a:spcPts val="0"/>
              </a:spcAft>
              <a:buNone/>
              <a:defRPr sz="1600"/>
            </a:lvl5pPr>
            <a:lvl6pPr lvl="5" algn="ctr">
              <a:lnSpc>
                <a:spcPct val="100000"/>
              </a:lnSpc>
              <a:spcBef>
                <a:spcPts val="1600"/>
              </a:spcBef>
              <a:spcAft>
                <a:spcPts val="0"/>
              </a:spcAft>
              <a:buNone/>
              <a:defRPr sz="1600"/>
            </a:lvl6pPr>
            <a:lvl7pPr lvl="6" algn="ctr">
              <a:lnSpc>
                <a:spcPct val="100000"/>
              </a:lnSpc>
              <a:spcBef>
                <a:spcPts val="1600"/>
              </a:spcBef>
              <a:spcAft>
                <a:spcPts val="0"/>
              </a:spcAft>
              <a:buNone/>
              <a:defRPr sz="1600"/>
            </a:lvl7pPr>
            <a:lvl8pPr lvl="7" algn="ctr">
              <a:lnSpc>
                <a:spcPct val="100000"/>
              </a:lnSpc>
              <a:spcBef>
                <a:spcPts val="1600"/>
              </a:spcBef>
              <a:spcAft>
                <a:spcPts val="0"/>
              </a:spcAft>
              <a:buNone/>
              <a:defRPr sz="1600"/>
            </a:lvl8pPr>
            <a:lvl9pPr lvl="8" algn="ctr">
              <a:lnSpc>
                <a:spcPct val="100000"/>
              </a:lnSpc>
              <a:spcBef>
                <a:spcPts val="1600"/>
              </a:spcBef>
              <a:spcAft>
                <a:spcPts val="1600"/>
              </a:spcAft>
              <a:buNone/>
              <a:defRPr sz="1600"/>
            </a:lvl9pPr>
          </a:lstStyle>
          <a:p>
            <a:endParaRPr/>
          </a:p>
        </p:txBody>
      </p:sp>
      <p:grpSp>
        <p:nvGrpSpPr>
          <p:cNvPr id="129" name="Google Shape;129;p3"/>
          <p:cNvGrpSpPr/>
          <p:nvPr/>
        </p:nvGrpSpPr>
        <p:grpSpPr>
          <a:xfrm>
            <a:off x="314269" y="-328724"/>
            <a:ext cx="9300493" cy="5604385"/>
            <a:chOff x="314269" y="-342474"/>
            <a:chExt cx="9300493" cy="5604385"/>
          </a:xfrm>
        </p:grpSpPr>
        <p:sp>
          <p:nvSpPr>
            <p:cNvPr id="130" name="Google Shape;130;p3"/>
            <p:cNvSpPr/>
            <p:nvPr/>
          </p:nvSpPr>
          <p:spPr>
            <a:xfrm rot="-159001" flipH="1">
              <a:off x="2003616" y="43329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009874">
              <a:off x="8593441" y="-23030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3"/>
            <p:cNvGrpSpPr/>
            <p:nvPr/>
          </p:nvGrpSpPr>
          <p:grpSpPr>
            <a:xfrm rot="572271">
              <a:off x="3580724" y="-140908"/>
              <a:ext cx="1064565" cy="1403349"/>
              <a:chOff x="9664928" y="380727"/>
              <a:chExt cx="1673600" cy="2206200"/>
            </a:xfrm>
          </p:grpSpPr>
          <p:sp>
            <p:nvSpPr>
              <p:cNvPr id="133" name="Google Shape;133;p3"/>
              <p:cNvSpPr/>
              <p:nvPr/>
            </p:nvSpPr>
            <p:spPr>
              <a:xfrm>
                <a:off x="10133778" y="631352"/>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9664928" y="380727"/>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445678" y="845377"/>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1882907">
              <a:off x="8393805" y="2728958"/>
              <a:ext cx="537260" cy="480691"/>
              <a:chOff x="3064658" y="3846582"/>
              <a:chExt cx="705425" cy="631150"/>
            </a:xfrm>
          </p:grpSpPr>
          <p:sp>
            <p:nvSpPr>
              <p:cNvPr id="137" name="Google Shape;137;p3"/>
              <p:cNvSpPr/>
              <p:nvPr/>
            </p:nvSpPr>
            <p:spPr>
              <a:xfrm>
                <a:off x="3144658" y="41219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064658" y="39965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281033" y="38465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3486533" y="38764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602908" y="40650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3"/>
            <p:cNvGrpSpPr/>
            <p:nvPr/>
          </p:nvGrpSpPr>
          <p:grpSpPr>
            <a:xfrm rot="-1882907" flipH="1">
              <a:off x="400130" y="2649370"/>
              <a:ext cx="537260" cy="480691"/>
              <a:chOff x="2256445" y="3101215"/>
              <a:chExt cx="705425" cy="631150"/>
            </a:xfrm>
          </p:grpSpPr>
          <p:sp>
            <p:nvSpPr>
              <p:cNvPr id="143" name="Google Shape;143;p3"/>
              <p:cNvSpPr/>
              <p:nvPr/>
            </p:nvSpPr>
            <p:spPr>
              <a:xfrm>
                <a:off x="2336445" y="3376590"/>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256445" y="3251140"/>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472820" y="3101215"/>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678320" y="3131115"/>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94695" y="3319715"/>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3"/>
            <p:cNvSpPr/>
            <p:nvPr/>
          </p:nvSpPr>
          <p:spPr>
            <a:xfrm rot="1076189">
              <a:off x="5021811" y="437374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1550640">
              <a:off x="582300" y="2683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0"/>
        <p:cNvGrpSpPr/>
        <p:nvPr/>
      </p:nvGrpSpPr>
      <p:grpSpPr>
        <a:xfrm>
          <a:off x="0" y="0"/>
          <a:ext cx="0" cy="0"/>
          <a:chOff x="0" y="0"/>
          <a:chExt cx="0" cy="0"/>
        </a:xfrm>
      </p:grpSpPr>
      <p:grpSp>
        <p:nvGrpSpPr>
          <p:cNvPr id="151" name="Google Shape;151;p4"/>
          <p:cNvGrpSpPr/>
          <p:nvPr/>
        </p:nvGrpSpPr>
        <p:grpSpPr>
          <a:xfrm>
            <a:off x="-1" y="44148"/>
            <a:ext cx="9047276" cy="5100177"/>
            <a:chOff x="-4983" y="367409"/>
            <a:chExt cx="9047276" cy="5100177"/>
          </a:xfrm>
        </p:grpSpPr>
        <p:sp>
          <p:nvSpPr>
            <p:cNvPr id="152" name="Google Shape;152;p4"/>
            <p:cNvSpPr/>
            <p:nvPr/>
          </p:nvSpPr>
          <p:spPr>
            <a:xfrm>
              <a:off x="7017469" y="1829044"/>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539064" y="5295975"/>
              <a:ext cx="152461" cy="171611"/>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8495690" y="1499146"/>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1617481" y="367409"/>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356" y="1539277"/>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2948472" y="487044"/>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3676727" y="3420659"/>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1237763" y="5016353"/>
              <a:ext cx="103842" cy="116554"/>
            </a:xfrm>
            <a:custGeom>
              <a:avLst/>
              <a:gdLst/>
              <a:ahLst/>
              <a:cxnLst/>
              <a:rect l="l" t="t" r="r" b="b"/>
              <a:pathLst>
                <a:path w="1258" h="1412" extrusionOk="0">
                  <a:moveTo>
                    <a:pt x="629" y="1"/>
                  </a:moveTo>
                  <a:cubicBezTo>
                    <a:pt x="552" y="1"/>
                    <a:pt x="484" y="233"/>
                    <a:pt x="474" y="552"/>
                  </a:cubicBezTo>
                  <a:cubicBezTo>
                    <a:pt x="204" y="571"/>
                    <a:pt x="1" y="629"/>
                    <a:pt x="1" y="706"/>
                  </a:cubicBezTo>
                  <a:cubicBezTo>
                    <a:pt x="1" y="784"/>
                    <a:pt x="204" y="842"/>
                    <a:pt x="474" y="861"/>
                  </a:cubicBezTo>
                  <a:cubicBezTo>
                    <a:pt x="484" y="1180"/>
                    <a:pt x="552" y="1412"/>
                    <a:pt x="629" y="1412"/>
                  </a:cubicBezTo>
                  <a:cubicBezTo>
                    <a:pt x="706" y="1412"/>
                    <a:pt x="774" y="1180"/>
                    <a:pt x="793" y="861"/>
                  </a:cubicBezTo>
                  <a:cubicBezTo>
                    <a:pt x="1054" y="842"/>
                    <a:pt x="1257" y="784"/>
                    <a:pt x="1257" y="706"/>
                  </a:cubicBezTo>
                  <a:cubicBezTo>
                    <a:pt x="1257" y="629"/>
                    <a:pt x="1054" y="571"/>
                    <a:pt x="793" y="552"/>
                  </a:cubicBezTo>
                  <a:cubicBezTo>
                    <a:pt x="774" y="233"/>
                    <a:pt x="706" y="1"/>
                    <a:pt x="629"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5387128" y="1494804"/>
              <a:ext cx="103759" cy="116554"/>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7807276" y="26234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632805" y="18836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2113654" y="4859099"/>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7702736" y="5215015"/>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7819042" y="46191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949499" y="384871"/>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1563672" y="52267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4"/>
            <p:cNvGrpSpPr/>
            <p:nvPr/>
          </p:nvGrpSpPr>
          <p:grpSpPr>
            <a:xfrm>
              <a:off x="-4983" y="3878936"/>
              <a:ext cx="394321" cy="369227"/>
              <a:chOff x="1644895" y="2966265"/>
              <a:chExt cx="362694" cy="339613"/>
            </a:xfrm>
          </p:grpSpPr>
          <p:sp>
            <p:nvSpPr>
              <p:cNvPr id="170" name="Google Shape;170;p4"/>
              <p:cNvSpPr/>
              <p:nvPr/>
            </p:nvSpPr>
            <p:spPr>
              <a:xfrm>
                <a:off x="1933259" y="3094351"/>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1644895" y="2998229"/>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1814436" y="2966265"/>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1902433" y="3275736"/>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1735929" y="3184626"/>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4"/>
            <p:cNvSpPr/>
            <p:nvPr/>
          </p:nvSpPr>
          <p:spPr>
            <a:xfrm>
              <a:off x="8938535" y="20897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77035" y="28957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397476" y="21948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5719492" y="2089726"/>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2259017" y="1625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183065" y="16347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372026" y="3743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6919542" y="66441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706504" y="1026286"/>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7314937" y="110551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304875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6048927" y="3486234"/>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flipH="1">
              <a:off x="5719493" y="48991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4"/>
          <p:cNvSpPr txBox="1">
            <a:spLocks noGrp="1"/>
          </p:cNvSpPr>
          <p:nvPr>
            <p:ph type="title"/>
          </p:nvPr>
        </p:nvSpPr>
        <p:spPr>
          <a:xfrm>
            <a:off x="622530" y="484221"/>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2" name="Google Shape;192;p4"/>
          <p:cNvSpPr txBox="1">
            <a:spLocks noGrp="1"/>
          </p:cNvSpPr>
          <p:nvPr>
            <p:ph type="body" idx="1"/>
          </p:nvPr>
        </p:nvSpPr>
        <p:spPr>
          <a:xfrm>
            <a:off x="713225" y="1152575"/>
            <a:ext cx="7717500" cy="34560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251"/>
        <p:cNvGrpSpPr/>
        <p:nvPr/>
      </p:nvGrpSpPr>
      <p:grpSpPr>
        <a:xfrm>
          <a:off x="0" y="0"/>
          <a:ext cx="0" cy="0"/>
          <a:chOff x="0" y="0"/>
          <a:chExt cx="0" cy="0"/>
        </a:xfrm>
      </p:grpSpPr>
      <p:grpSp>
        <p:nvGrpSpPr>
          <p:cNvPr id="252" name="Google Shape;252;p6"/>
          <p:cNvGrpSpPr/>
          <p:nvPr/>
        </p:nvGrpSpPr>
        <p:grpSpPr>
          <a:xfrm>
            <a:off x="173698" y="56439"/>
            <a:ext cx="8864121" cy="5030227"/>
            <a:chOff x="43474" y="-247427"/>
            <a:chExt cx="8864121" cy="5030227"/>
          </a:xfrm>
        </p:grpSpPr>
        <p:sp>
          <p:nvSpPr>
            <p:cNvPr id="253" name="Google Shape;253;p6"/>
            <p:cNvSpPr/>
            <p:nvPr/>
          </p:nvSpPr>
          <p:spPr>
            <a:xfrm>
              <a:off x="3304368" y="948867"/>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43474" y="26027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6574633" y="-247427"/>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969242" y="43897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6426975" y="2392873"/>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677375" y="4638299"/>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446336" y="444038"/>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6083152" y="46046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824175" y="4058348"/>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4421101" y="420943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7612242" y="86091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3036224" y="4389713"/>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6"/>
            <p:cNvGrpSpPr/>
            <p:nvPr/>
          </p:nvGrpSpPr>
          <p:grpSpPr>
            <a:xfrm>
              <a:off x="316135" y="-130060"/>
              <a:ext cx="6036666" cy="1163710"/>
              <a:chOff x="155485" y="49027"/>
              <a:chExt cx="6036666" cy="1163710"/>
            </a:xfrm>
          </p:grpSpPr>
          <p:sp>
            <p:nvSpPr>
              <p:cNvPr id="267" name="Google Shape;267;p6"/>
              <p:cNvSpPr/>
              <p:nvPr/>
            </p:nvSpPr>
            <p:spPr>
              <a:xfrm>
                <a:off x="155485" y="112794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3432842" y="49027"/>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6150756" y="11500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rot="10800000">
                <a:off x="5254482" y="111654"/>
                <a:ext cx="110100" cy="11010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a:off x="2309186" y="-152229"/>
              <a:ext cx="6524962" cy="1314021"/>
              <a:chOff x="-946314" y="1141646"/>
              <a:chExt cx="6524962" cy="1314021"/>
            </a:xfrm>
          </p:grpSpPr>
          <p:sp>
            <p:nvSpPr>
              <p:cNvPr id="272" name="Google Shape;272;p6"/>
              <p:cNvSpPr/>
              <p:nvPr/>
            </p:nvSpPr>
            <p:spPr>
              <a:xfrm>
                <a:off x="-946314" y="23708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5492606" y="1141646"/>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6"/>
            <p:cNvSpPr/>
            <p:nvPr/>
          </p:nvSpPr>
          <p:spPr>
            <a:xfrm>
              <a:off x="6489206" y="3799173"/>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4359899" y="230952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1241947">
              <a:off x="8729133" y="466784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6"/>
          <p:cNvGrpSpPr/>
          <p:nvPr/>
        </p:nvGrpSpPr>
        <p:grpSpPr>
          <a:xfrm>
            <a:off x="47031" y="-123751"/>
            <a:ext cx="9096970" cy="5188552"/>
            <a:chOff x="809219" y="-150027"/>
            <a:chExt cx="9096970" cy="5188552"/>
          </a:xfrm>
        </p:grpSpPr>
        <p:sp>
          <p:nvSpPr>
            <p:cNvPr id="281" name="Google Shape;281;p6"/>
            <p:cNvSpPr/>
            <p:nvPr/>
          </p:nvSpPr>
          <p:spPr>
            <a:xfrm>
              <a:off x="1123039" y="59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422590">
              <a:off x="9134321" y="414369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1550640">
              <a:off x="8460125" y="1109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6"/>
            <p:cNvGrpSpPr/>
            <p:nvPr/>
          </p:nvGrpSpPr>
          <p:grpSpPr>
            <a:xfrm rot="1882907">
              <a:off x="895080" y="4239858"/>
              <a:ext cx="537260" cy="480691"/>
              <a:chOff x="-4380581" y="7797838"/>
              <a:chExt cx="705425" cy="631150"/>
            </a:xfrm>
          </p:grpSpPr>
          <p:sp>
            <p:nvSpPr>
              <p:cNvPr id="285" name="Google Shape;285;p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6"/>
            <p:cNvGrpSpPr/>
            <p:nvPr/>
          </p:nvGrpSpPr>
          <p:grpSpPr>
            <a:xfrm rot="-1882907" flipH="1">
              <a:off x="9236080" y="2070933"/>
              <a:ext cx="537260" cy="480691"/>
              <a:chOff x="-8043575" y="8494248"/>
              <a:chExt cx="705425" cy="631150"/>
            </a:xfrm>
          </p:grpSpPr>
          <p:sp>
            <p:nvSpPr>
              <p:cNvPr id="291" name="Google Shape;291;p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6"/>
            <p:cNvSpPr/>
            <p:nvPr/>
          </p:nvSpPr>
          <p:spPr>
            <a:xfrm rot="1076189">
              <a:off x="3581961" y="-8870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rot="-1550640">
              <a:off x="5504575" y="45714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6"/>
          <p:cNvSpPr txBox="1">
            <a:spLocks noGrp="1"/>
          </p:cNvSpPr>
          <p:nvPr>
            <p:ph type="title"/>
          </p:nvPr>
        </p:nvSpPr>
        <p:spPr>
          <a:xfrm>
            <a:off x="722700" y="519025"/>
            <a:ext cx="7698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7"/>
        <p:cNvGrpSpPr/>
        <p:nvPr/>
      </p:nvGrpSpPr>
      <p:grpSpPr>
        <a:xfrm>
          <a:off x="0" y="0"/>
          <a:ext cx="0" cy="0"/>
          <a:chOff x="0" y="0"/>
          <a:chExt cx="0" cy="0"/>
        </a:xfrm>
      </p:grpSpPr>
      <p:sp>
        <p:nvSpPr>
          <p:cNvPr id="368" name="Google Shape;368;p9"/>
          <p:cNvSpPr txBox="1">
            <a:spLocks noGrp="1"/>
          </p:cNvSpPr>
          <p:nvPr>
            <p:ph type="title"/>
          </p:nvPr>
        </p:nvSpPr>
        <p:spPr>
          <a:xfrm>
            <a:off x="713100" y="1076596"/>
            <a:ext cx="771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9" name="Google Shape;369;p9"/>
          <p:cNvSpPr txBox="1">
            <a:spLocks noGrp="1"/>
          </p:cNvSpPr>
          <p:nvPr>
            <p:ph type="body" idx="1"/>
          </p:nvPr>
        </p:nvSpPr>
        <p:spPr>
          <a:xfrm>
            <a:off x="2615575" y="1486300"/>
            <a:ext cx="3912900" cy="13332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370" name="Google Shape;370;p9"/>
          <p:cNvGrpSpPr/>
          <p:nvPr/>
        </p:nvGrpSpPr>
        <p:grpSpPr>
          <a:xfrm>
            <a:off x="265548" y="130994"/>
            <a:ext cx="8781721" cy="4762697"/>
            <a:chOff x="125874" y="-172173"/>
            <a:chExt cx="8781721" cy="4762697"/>
          </a:xfrm>
        </p:grpSpPr>
        <p:sp>
          <p:nvSpPr>
            <p:cNvPr id="371" name="Google Shape;371;p9"/>
            <p:cNvSpPr/>
            <p:nvPr/>
          </p:nvSpPr>
          <p:spPr>
            <a:xfrm>
              <a:off x="2683256" y="21769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125874" y="300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6804808" y="5933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7258167" y="34712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2585525" y="3471285"/>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746050" y="444602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635586" y="-533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flipH="1">
              <a:off x="8403352" y="1198758"/>
              <a:ext cx="110475" cy="144599"/>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6330862" y="4262423"/>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4087051" y="394848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087405" y="25103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3036224" y="1189313"/>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9"/>
            <p:cNvGrpSpPr/>
            <p:nvPr/>
          </p:nvGrpSpPr>
          <p:grpSpPr>
            <a:xfrm>
              <a:off x="316135" y="-172173"/>
              <a:ext cx="5880496" cy="3809468"/>
              <a:chOff x="155485" y="6915"/>
              <a:chExt cx="5880496" cy="3809468"/>
            </a:xfrm>
          </p:grpSpPr>
          <p:sp>
            <p:nvSpPr>
              <p:cNvPr id="385" name="Google Shape;385;p9"/>
              <p:cNvSpPr/>
              <p:nvPr/>
            </p:nvSpPr>
            <p:spPr>
              <a:xfrm>
                <a:off x="5949940" y="911243"/>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155485" y="112794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1440505" y="691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1611581" y="14750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994415" y="37595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9"/>
            <p:cNvGrpSpPr/>
            <p:nvPr/>
          </p:nvGrpSpPr>
          <p:grpSpPr>
            <a:xfrm>
              <a:off x="4566031" y="-132194"/>
              <a:ext cx="4231096" cy="1200510"/>
              <a:chOff x="1310531" y="1161681"/>
              <a:chExt cx="4231096" cy="1200510"/>
            </a:xfrm>
          </p:grpSpPr>
          <p:sp>
            <p:nvSpPr>
              <p:cNvPr id="391" name="Google Shape;391;p9"/>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1310531" y="2277396"/>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1396589" y="1161681"/>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9"/>
            <p:cNvSpPr/>
            <p:nvPr/>
          </p:nvSpPr>
          <p:spPr>
            <a:xfrm>
              <a:off x="6505631" y="2321198"/>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9255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rot="-1241947">
              <a:off x="7824158" y="248774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rot="-1241947">
              <a:off x="5696265" y="2226039"/>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9"/>
          <p:cNvGrpSpPr/>
          <p:nvPr/>
        </p:nvGrpSpPr>
        <p:grpSpPr>
          <a:xfrm>
            <a:off x="-8" y="13741"/>
            <a:ext cx="9047281" cy="5137623"/>
            <a:chOff x="-8" y="-9"/>
            <a:chExt cx="9047281" cy="5137623"/>
          </a:xfrm>
        </p:grpSpPr>
        <p:sp>
          <p:nvSpPr>
            <p:cNvPr id="401" name="Google Shape;401;p9"/>
            <p:cNvSpPr/>
            <p:nvPr/>
          </p:nvSpPr>
          <p:spPr>
            <a:xfrm>
              <a:off x="8138127" y="-9"/>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rot="422608">
              <a:off x="7935855" y="4092511"/>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rot="-1550640">
              <a:off x="61225" y="4670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9"/>
            <p:cNvGrpSpPr/>
            <p:nvPr/>
          </p:nvGrpSpPr>
          <p:grpSpPr>
            <a:xfrm rot="1882907">
              <a:off x="883455" y="2433883"/>
              <a:ext cx="537260" cy="480691"/>
              <a:chOff x="-5628415" y="5781406"/>
              <a:chExt cx="705425" cy="631150"/>
            </a:xfrm>
          </p:grpSpPr>
          <p:sp>
            <p:nvSpPr>
              <p:cNvPr id="405" name="Google Shape;405;p9"/>
              <p:cNvSpPr/>
              <p:nvPr/>
            </p:nvSpPr>
            <p:spPr>
              <a:xfrm>
                <a:off x="-5548415" y="605678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5628415" y="593133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5412040" y="578140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5206540" y="581130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5090165" y="599990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9"/>
            <p:cNvGrpSpPr/>
            <p:nvPr/>
          </p:nvGrpSpPr>
          <p:grpSpPr>
            <a:xfrm rot="1882907">
              <a:off x="2214569" y="4299367"/>
              <a:ext cx="497534" cy="541159"/>
              <a:chOff x="-2763636" y="9839624"/>
              <a:chExt cx="653266" cy="710545"/>
            </a:xfrm>
          </p:grpSpPr>
          <p:sp>
            <p:nvSpPr>
              <p:cNvPr id="411" name="Google Shape;411;p9"/>
              <p:cNvSpPr/>
              <p:nvPr/>
            </p:nvSpPr>
            <p:spPr>
              <a:xfrm rot="-5176049">
                <a:off x="-2552274" y="1005341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rot="-5176049">
                <a:off x="-2631643" y="1036521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5176049">
                <a:off x="-2741861" y="1013283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176049">
                <a:off x="-2699333" y="9937194"/>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5176049">
                <a:off x="-2523571" y="9848804"/>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9"/>
            <p:cNvGrpSpPr/>
            <p:nvPr/>
          </p:nvGrpSpPr>
          <p:grpSpPr>
            <a:xfrm rot="-1882907" flipH="1">
              <a:off x="6954855" y="1461020"/>
              <a:ext cx="537260" cy="480691"/>
              <a:chOff x="-5903487" y="6250829"/>
              <a:chExt cx="705425" cy="631150"/>
            </a:xfrm>
          </p:grpSpPr>
          <p:sp>
            <p:nvSpPr>
              <p:cNvPr id="417" name="Google Shape;417;p9"/>
              <p:cNvSpPr/>
              <p:nvPr/>
            </p:nvSpPr>
            <p:spPr>
              <a:xfrm>
                <a:off x="-5823487" y="6526204"/>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903487" y="6400754"/>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687112" y="6250829"/>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5481612" y="6280729"/>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5365237" y="6469329"/>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9"/>
            <p:cNvSpPr/>
            <p:nvPr/>
          </p:nvSpPr>
          <p:spPr>
            <a:xfrm rot="1076189">
              <a:off x="6951161" y="28195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rot="-1550640">
              <a:off x="1187950" y="10296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2"/>
        </a:solidFill>
        <a:effectLst/>
      </p:bgPr>
    </p:bg>
    <p:spTree>
      <p:nvGrpSpPr>
        <p:cNvPr id="1" name="Shape 598"/>
        <p:cNvGrpSpPr/>
        <p:nvPr/>
      </p:nvGrpSpPr>
      <p:grpSpPr>
        <a:xfrm>
          <a:off x="0" y="0"/>
          <a:ext cx="0" cy="0"/>
          <a:chOff x="0" y="0"/>
          <a:chExt cx="0" cy="0"/>
        </a:xfrm>
      </p:grpSpPr>
      <p:sp>
        <p:nvSpPr>
          <p:cNvPr id="599" name="Google Shape;599;p14"/>
          <p:cNvSpPr txBox="1">
            <a:spLocks noGrp="1"/>
          </p:cNvSpPr>
          <p:nvPr>
            <p:ph type="title"/>
          </p:nvPr>
        </p:nvSpPr>
        <p:spPr>
          <a:xfrm>
            <a:off x="713500" y="543000"/>
            <a:ext cx="7710000" cy="538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000"/>
            </a:lvl1pPr>
            <a:lvl2pPr lvl="1" algn="ctr">
              <a:spcBef>
                <a:spcPts val="0"/>
              </a:spcBef>
              <a:spcAft>
                <a:spcPts val="0"/>
              </a:spcAft>
              <a:buNone/>
              <a:defRPr sz="3000">
                <a:solidFill>
                  <a:schemeClr val="accent6"/>
                </a:solidFill>
              </a:defRPr>
            </a:lvl2pPr>
            <a:lvl3pPr lvl="2" algn="ctr">
              <a:spcBef>
                <a:spcPts val="0"/>
              </a:spcBef>
              <a:spcAft>
                <a:spcPts val="0"/>
              </a:spcAft>
              <a:buNone/>
              <a:defRPr sz="3000">
                <a:solidFill>
                  <a:schemeClr val="accent6"/>
                </a:solidFill>
              </a:defRPr>
            </a:lvl3pPr>
            <a:lvl4pPr lvl="3" algn="ctr">
              <a:spcBef>
                <a:spcPts val="0"/>
              </a:spcBef>
              <a:spcAft>
                <a:spcPts val="0"/>
              </a:spcAft>
              <a:buNone/>
              <a:defRPr sz="3000">
                <a:solidFill>
                  <a:schemeClr val="accent6"/>
                </a:solidFill>
              </a:defRPr>
            </a:lvl4pPr>
            <a:lvl5pPr lvl="4" algn="ctr">
              <a:spcBef>
                <a:spcPts val="0"/>
              </a:spcBef>
              <a:spcAft>
                <a:spcPts val="0"/>
              </a:spcAft>
              <a:buNone/>
              <a:defRPr sz="3000">
                <a:solidFill>
                  <a:schemeClr val="accent6"/>
                </a:solidFill>
              </a:defRPr>
            </a:lvl5pPr>
            <a:lvl6pPr lvl="5" algn="ctr">
              <a:spcBef>
                <a:spcPts val="0"/>
              </a:spcBef>
              <a:spcAft>
                <a:spcPts val="0"/>
              </a:spcAft>
              <a:buNone/>
              <a:defRPr sz="3000">
                <a:solidFill>
                  <a:schemeClr val="accent6"/>
                </a:solidFill>
              </a:defRPr>
            </a:lvl6pPr>
            <a:lvl7pPr lvl="6" algn="ctr">
              <a:spcBef>
                <a:spcPts val="0"/>
              </a:spcBef>
              <a:spcAft>
                <a:spcPts val="0"/>
              </a:spcAft>
              <a:buNone/>
              <a:defRPr sz="3000">
                <a:solidFill>
                  <a:schemeClr val="accent6"/>
                </a:solidFill>
              </a:defRPr>
            </a:lvl7pPr>
            <a:lvl8pPr lvl="7" algn="ctr">
              <a:spcBef>
                <a:spcPts val="0"/>
              </a:spcBef>
              <a:spcAft>
                <a:spcPts val="0"/>
              </a:spcAft>
              <a:buNone/>
              <a:defRPr sz="3000">
                <a:solidFill>
                  <a:schemeClr val="accent6"/>
                </a:solidFill>
              </a:defRPr>
            </a:lvl8pPr>
            <a:lvl9pPr lvl="8" algn="ctr">
              <a:spcBef>
                <a:spcPts val="0"/>
              </a:spcBef>
              <a:spcAft>
                <a:spcPts val="0"/>
              </a:spcAft>
              <a:buNone/>
              <a:defRPr sz="3000">
                <a:solidFill>
                  <a:schemeClr val="accent6"/>
                </a:solidFill>
              </a:defRPr>
            </a:lvl9pPr>
          </a:lstStyle>
          <a:p>
            <a:endParaRPr/>
          </a:p>
        </p:txBody>
      </p:sp>
      <p:sp>
        <p:nvSpPr>
          <p:cNvPr id="600" name="Google Shape;600;p14"/>
          <p:cNvSpPr txBox="1">
            <a:spLocks noGrp="1"/>
          </p:cNvSpPr>
          <p:nvPr>
            <p:ph type="title" idx="2" hasCustomPrompt="1"/>
          </p:nvPr>
        </p:nvSpPr>
        <p:spPr>
          <a:xfrm>
            <a:off x="746115" y="1474356"/>
            <a:ext cx="17454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1" name="Google Shape;601;p14"/>
          <p:cNvSpPr txBox="1">
            <a:spLocks noGrp="1"/>
          </p:cNvSpPr>
          <p:nvPr>
            <p:ph type="subTitle" idx="1"/>
          </p:nvPr>
        </p:nvSpPr>
        <p:spPr>
          <a:xfrm>
            <a:off x="746115" y="2039120"/>
            <a:ext cx="17454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2" name="Google Shape;602;p14"/>
          <p:cNvSpPr txBox="1">
            <a:spLocks noGrp="1"/>
          </p:cNvSpPr>
          <p:nvPr>
            <p:ph type="subTitle" idx="3"/>
          </p:nvPr>
        </p:nvSpPr>
        <p:spPr>
          <a:xfrm>
            <a:off x="746115" y="2402650"/>
            <a:ext cx="17454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3" name="Google Shape;603;p14"/>
          <p:cNvSpPr txBox="1">
            <a:spLocks noGrp="1"/>
          </p:cNvSpPr>
          <p:nvPr>
            <p:ph type="title" idx="4" hasCustomPrompt="1"/>
          </p:nvPr>
        </p:nvSpPr>
        <p:spPr>
          <a:xfrm>
            <a:off x="2668909" y="14849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4" name="Google Shape;604;p14"/>
          <p:cNvSpPr txBox="1">
            <a:spLocks noGrp="1"/>
          </p:cNvSpPr>
          <p:nvPr>
            <p:ph type="subTitle" idx="5"/>
          </p:nvPr>
        </p:nvSpPr>
        <p:spPr>
          <a:xfrm>
            <a:off x="2657509"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5" name="Google Shape;605;p14"/>
          <p:cNvSpPr txBox="1">
            <a:spLocks noGrp="1"/>
          </p:cNvSpPr>
          <p:nvPr>
            <p:ph type="subTitle" idx="6"/>
          </p:nvPr>
        </p:nvSpPr>
        <p:spPr>
          <a:xfrm>
            <a:off x="2668909"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6" name="Google Shape;606;p14"/>
          <p:cNvSpPr txBox="1">
            <a:spLocks noGrp="1"/>
          </p:cNvSpPr>
          <p:nvPr>
            <p:ph type="title" idx="7" hasCustomPrompt="1"/>
          </p:nvPr>
        </p:nvSpPr>
        <p:spPr>
          <a:xfrm>
            <a:off x="4631638" y="14796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7" name="Google Shape;607;p14"/>
          <p:cNvSpPr txBox="1">
            <a:spLocks noGrp="1"/>
          </p:cNvSpPr>
          <p:nvPr>
            <p:ph type="subTitle" idx="8"/>
          </p:nvPr>
        </p:nvSpPr>
        <p:spPr>
          <a:xfrm>
            <a:off x="4620238"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8" name="Google Shape;608;p14"/>
          <p:cNvSpPr txBox="1">
            <a:spLocks noGrp="1"/>
          </p:cNvSpPr>
          <p:nvPr>
            <p:ph type="subTitle" idx="9"/>
          </p:nvPr>
        </p:nvSpPr>
        <p:spPr>
          <a:xfrm>
            <a:off x="4631638"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9" name="Google Shape;609;p14"/>
          <p:cNvSpPr txBox="1">
            <a:spLocks noGrp="1"/>
          </p:cNvSpPr>
          <p:nvPr>
            <p:ph type="title" idx="13" hasCustomPrompt="1"/>
          </p:nvPr>
        </p:nvSpPr>
        <p:spPr>
          <a:xfrm>
            <a:off x="6592505" y="1483056"/>
            <a:ext cx="181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0" name="Google Shape;610;p14"/>
          <p:cNvSpPr txBox="1">
            <a:spLocks noGrp="1"/>
          </p:cNvSpPr>
          <p:nvPr>
            <p:ph type="subTitle" idx="14"/>
          </p:nvPr>
        </p:nvSpPr>
        <p:spPr>
          <a:xfrm>
            <a:off x="6592505"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11" name="Google Shape;611;p14"/>
          <p:cNvSpPr txBox="1">
            <a:spLocks noGrp="1"/>
          </p:cNvSpPr>
          <p:nvPr>
            <p:ph type="subTitle" idx="15"/>
          </p:nvPr>
        </p:nvSpPr>
        <p:spPr>
          <a:xfrm>
            <a:off x="6603905"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12" name="Google Shape;612;p14"/>
          <p:cNvSpPr/>
          <p:nvPr/>
        </p:nvSpPr>
        <p:spPr>
          <a:xfrm>
            <a:off x="-3500" y="4608300"/>
            <a:ext cx="9144000" cy="61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613" name="Google Shape;613;p14"/>
          <p:cNvGrpSpPr/>
          <p:nvPr/>
        </p:nvGrpSpPr>
        <p:grpSpPr>
          <a:xfrm>
            <a:off x="198024" y="57740"/>
            <a:ext cx="8747940" cy="4299937"/>
            <a:chOff x="205800" y="-337052"/>
            <a:chExt cx="8747940" cy="4299937"/>
          </a:xfrm>
        </p:grpSpPr>
        <p:sp>
          <p:nvSpPr>
            <p:cNvPr id="614" name="Google Shape;614;p14"/>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6675333" y="69761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2022055">
              <a:off x="799540" y="610444"/>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355475" y="147981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205800" y="37479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431436" y="3092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5838615" y="100742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3643562" y="-3370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5545851" y="-906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1816774" y="3186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14"/>
            <p:cNvGrpSpPr/>
            <p:nvPr/>
          </p:nvGrpSpPr>
          <p:grpSpPr>
            <a:xfrm>
              <a:off x="2281585" y="322929"/>
              <a:ext cx="6359974" cy="3465702"/>
              <a:chOff x="2120935" y="502017"/>
              <a:chExt cx="6359974" cy="3465702"/>
            </a:xfrm>
          </p:grpSpPr>
          <p:sp>
            <p:nvSpPr>
              <p:cNvPr id="627" name="Google Shape;627;p14"/>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120935" y="5020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8440392" y="117066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6997781" y="39270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4"/>
            <p:cNvGrpSpPr/>
            <p:nvPr/>
          </p:nvGrpSpPr>
          <p:grpSpPr>
            <a:xfrm>
              <a:off x="4501311" y="427454"/>
              <a:ext cx="4215487" cy="801163"/>
              <a:chOff x="1245811" y="1721329"/>
              <a:chExt cx="4215487" cy="801163"/>
            </a:xfrm>
          </p:grpSpPr>
          <p:sp>
            <p:nvSpPr>
              <p:cNvPr id="632" name="Google Shape;632;p14"/>
              <p:cNvSpPr/>
              <p:nvPr/>
            </p:nvSpPr>
            <p:spPr>
              <a:xfrm>
                <a:off x="1245811" y="2437697"/>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4332181" y="20904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4922361" y="19032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14"/>
            <p:cNvSpPr/>
            <p:nvPr/>
          </p:nvSpPr>
          <p:spPr>
            <a:xfrm>
              <a:off x="6966156" y="-1757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14"/>
          <p:cNvGrpSpPr/>
          <p:nvPr/>
        </p:nvGrpSpPr>
        <p:grpSpPr>
          <a:xfrm>
            <a:off x="56042" y="-296683"/>
            <a:ext cx="9274133" cy="4007036"/>
            <a:chOff x="76142" y="-310434"/>
            <a:chExt cx="9274133" cy="4007036"/>
          </a:xfrm>
        </p:grpSpPr>
        <p:sp>
          <p:nvSpPr>
            <p:cNvPr id="641" name="Google Shape;641;p14"/>
            <p:cNvSpPr/>
            <p:nvPr/>
          </p:nvSpPr>
          <p:spPr>
            <a:xfrm rot="-159001" flipH="1">
              <a:off x="1408616" y="-289910"/>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rot="-1009874">
              <a:off x="8202578" y="-1982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14"/>
            <p:cNvGrpSpPr/>
            <p:nvPr/>
          </p:nvGrpSpPr>
          <p:grpSpPr>
            <a:xfrm rot="1882907">
              <a:off x="8727155" y="1640583"/>
              <a:ext cx="537260" cy="480691"/>
              <a:chOff x="2694164" y="2398663"/>
              <a:chExt cx="705425" cy="631150"/>
            </a:xfrm>
          </p:grpSpPr>
          <p:sp>
            <p:nvSpPr>
              <p:cNvPr id="644" name="Google Shape;644;p14"/>
              <p:cNvSpPr/>
              <p:nvPr/>
            </p:nvSpPr>
            <p:spPr>
              <a:xfrm>
                <a:off x="2774164" y="267403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694164" y="254858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910539" y="239866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3116039" y="242856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3232414" y="261716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14"/>
            <p:cNvGrpSpPr/>
            <p:nvPr/>
          </p:nvGrpSpPr>
          <p:grpSpPr>
            <a:xfrm rot="-1882907" flipH="1">
              <a:off x="2311033" y="3098358"/>
              <a:ext cx="537260" cy="494530"/>
              <a:chOff x="426166" y="4909718"/>
              <a:chExt cx="705425" cy="649320"/>
            </a:xfrm>
          </p:grpSpPr>
          <p:sp>
            <p:nvSpPr>
              <p:cNvPr id="650" name="Google Shape;650;p14"/>
              <p:cNvSpPr/>
              <p:nvPr/>
            </p:nvSpPr>
            <p:spPr>
              <a:xfrm>
                <a:off x="476377" y="520326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426166" y="505964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642541" y="490971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818252" y="495778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964416" y="512821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14"/>
            <p:cNvSpPr/>
            <p:nvPr/>
          </p:nvSpPr>
          <p:spPr>
            <a:xfrm rot="1076189">
              <a:off x="6289486" y="30437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rot="-1550640">
              <a:off x="137375" y="12021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_27">
    <p:spTree>
      <p:nvGrpSpPr>
        <p:cNvPr id="1" name="Shape 1424"/>
        <p:cNvGrpSpPr/>
        <p:nvPr/>
      </p:nvGrpSpPr>
      <p:grpSpPr>
        <a:xfrm>
          <a:off x="0" y="0"/>
          <a:ext cx="0" cy="0"/>
          <a:chOff x="0" y="0"/>
          <a:chExt cx="0" cy="0"/>
        </a:xfrm>
      </p:grpSpPr>
      <p:sp>
        <p:nvSpPr>
          <p:cNvPr id="1425" name="Google Shape;142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2pPr>
            <a:lvl3pPr lvl="2"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3pPr>
            <a:lvl4pPr lvl="3"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4pPr>
            <a:lvl5pPr lvl="4"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5pPr>
            <a:lvl6pPr lvl="5"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6pPr>
            <a:lvl7pPr lvl="6"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7pPr>
            <a:lvl8pPr lvl="7"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8pPr>
            <a:lvl9pPr lvl="8"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9pPr>
          </a:lstStyle>
          <a:p>
            <a:endParaRPr/>
          </a:p>
        </p:txBody>
      </p:sp>
      <p:grpSp>
        <p:nvGrpSpPr>
          <p:cNvPr id="1426" name="Google Shape;1426;p27"/>
          <p:cNvGrpSpPr/>
          <p:nvPr/>
        </p:nvGrpSpPr>
        <p:grpSpPr>
          <a:xfrm>
            <a:off x="-41448" y="75527"/>
            <a:ext cx="9026647" cy="5636539"/>
            <a:chOff x="-41448" y="75527"/>
            <a:chExt cx="9026647" cy="5636539"/>
          </a:xfrm>
        </p:grpSpPr>
        <p:sp>
          <p:nvSpPr>
            <p:cNvPr id="1427" name="Google Shape;1427;p27"/>
            <p:cNvSpPr/>
            <p:nvPr/>
          </p:nvSpPr>
          <p:spPr>
            <a:xfrm rot="158795">
              <a:off x="4673737" y="1142313"/>
              <a:ext cx="498339" cy="498121"/>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7"/>
            <p:cNvSpPr/>
            <p:nvPr/>
          </p:nvSpPr>
          <p:spPr>
            <a:xfrm rot="1009874" flipH="1">
              <a:off x="145131" y="4263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27"/>
            <p:cNvGrpSpPr/>
            <p:nvPr/>
          </p:nvGrpSpPr>
          <p:grpSpPr>
            <a:xfrm rot="572271">
              <a:off x="6398640" y="4230218"/>
              <a:ext cx="1064565" cy="1403349"/>
              <a:chOff x="4308246" y="3238442"/>
              <a:chExt cx="1673600" cy="2206200"/>
            </a:xfrm>
          </p:grpSpPr>
          <p:sp>
            <p:nvSpPr>
              <p:cNvPr id="1430" name="Google Shape;1430;p2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27"/>
            <p:cNvSpPr/>
            <p:nvPr/>
          </p:nvSpPr>
          <p:spPr>
            <a:xfrm rot="1550640" flipH="1">
              <a:off x="8464734" y="16169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27"/>
            <p:cNvGrpSpPr/>
            <p:nvPr/>
          </p:nvGrpSpPr>
          <p:grpSpPr>
            <a:xfrm rot="-1882907" flipH="1">
              <a:off x="4040677" y="4206783"/>
              <a:ext cx="537260" cy="480691"/>
              <a:chOff x="1949642" y="2454226"/>
              <a:chExt cx="705425" cy="631150"/>
            </a:xfrm>
          </p:grpSpPr>
          <p:sp>
            <p:nvSpPr>
              <p:cNvPr id="1435" name="Google Shape;1435;p2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27"/>
            <p:cNvSpPr/>
            <p:nvPr/>
          </p:nvSpPr>
          <p:spPr>
            <a:xfrm rot="-1076189" flipH="1">
              <a:off x="8229702" y="2793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7"/>
            <p:cNvSpPr/>
            <p:nvPr/>
          </p:nvSpPr>
          <p:spPr>
            <a:xfrm rot="-1946904" flipH="1">
              <a:off x="186204" y="1015873"/>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27"/>
            <p:cNvGrpSpPr/>
            <p:nvPr/>
          </p:nvGrpSpPr>
          <p:grpSpPr>
            <a:xfrm flipH="1">
              <a:off x="-41448" y="75527"/>
              <a:ext cx="8903305" cy="4677161"/>
              <a:chOff x="50436" y="-319265"/>
              <a:chExt cx="8903305" cy="4677161"/>
            </a:xfrm>
          </p:grpSpPr>
          <p:sp>
            <p:nvSpPr>
              <p:cNvPr id="1443" name="Google Shape;1443;p27"/>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7"/>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7"/>
              <p:cNvSpPr/>
              <p:nvPr/>
            </p:nvSpPr>
            <p:spPr>
              <a:xfrm>
                <a:off x="8040133" y="239288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7"/>
              <p:cNvSpPr/>
              <p:nvPr/>
            </p:nvSpPr>
            <p:spPr>
              <a:xfrm>
                <a:off x="7666242" y="4025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7"/>
              <p:cNvSpPr/>
              <p:nvPr/>
            </p:nvSpPr>
            <p:spPr>
              <a:xfrm>
                <a:off x="7592250" y="85899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7"/>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7"/>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7"/>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7"/>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7"/>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7"/>
              <p:cNvSpPr/>
              <p:nvPr/>
            </p:nvSpPr>
            <p:spPr>
              <a:xfrm>
                <a:off x="2350174" y="2424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7"/>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5" name="Google Shape;1455;p27"/>
              <p:cNvGrpSpPr/>
              <p:nvPr/>
            </p:nvGrpSpPr>
            <p:grpSpPr>
              <a:xfrm>
                <a:off x="717777" y="856329"/>
                <a:ext cx="6253449" cy="3501566"/>
                <a:chOff x="557127" y="1035417"/>
                <a:chExt cx="6253449" cy="3501566"/>
              </a:xfrm>
            </p:grpSpPr>
            <p:sp>
              <p:nvSpPr>
                <p:cNvPr id="1456" name="Google Shape;1456;p27"/>
                <p:cNvSpPr/>
                <p:nvPr/>
              </p:nvSpPr>
              <p:spPr>
                <a:xfrm>
                  <a:off x="2273465" y="11947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7"/>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7"/>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7"/>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7"/>
              <p:cNvGrpSpPr/>
              <p:nvPr/>
            </p:nvGrpSpPr>
            <p:grpSpPr>
              <a:xfrm>
                <a:off x="8040139" y="-195553"/>
                <a:ext cx="676659" cy="931837"/>
                <a:chOff x="4784639" y="1098322"/>
                <a:chExt cx="676659" cy="931837"/>
              </a:xfrm>
            </p:grpSpPr>
            <p:sp>
              <p:nvSpPr>
                <p:cNvPr id="1461" name="Google Shape;1461;p27"/>
                <p:cNvSpPr/>
                <p:nvPr/>
              </p:nvSpPr>
              <p:spPr>
                <a:xfrm>
                  <a:off x="5014036" y="10983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7"/>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7"/>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7"/>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27"/>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7"/>
              <p:cNvSpPr/>
              <p:nvPr/>
            </p:nvSpPr>
            <p:spPr>
              <a:xfrm>
                <a:off x="4325399" y="26145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7"/>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7"/>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27"/>
            <p:cNvSpPr/>
            <p:nvPr/>
          </p:nvSpPr>
          <p:spPr>
            <a:xfrm flipH="1">
              <a:off x="8498231" y="47901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27"/>
          <p:cNvSpPr txBox="1">
            <a:spLocks noGrp="1"/>
          </p:cNvSpPr>
          <p:nvPr>
            <p:ph type="title" idx="2"/>
          </p:nvPr>
        </p:nvSpPr>
        <p:spPr>
          <a:xfrm>
            <a:off x="1845813"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1" name="Google Shape;1471;p27"/>
          <p:cNvSpPr txBox="1">
            <a:spLocks noGrp="1"/>
          </p:cNvSpPr>
          <p:nvPr>
            <p:ph type="subTitle" idx="1"/>
          </p:nvPr>
        </p:nvSpPr>
        <p:spPr>
          <a:xfrm>
            <a:off x="1845813"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2" name="Google Shape;1472;p27"/>
          <p:cNvSpPr txBox="1">
            <a:spLocks noGrp="1"/>
          </p:cNvSpPr>
          <p:nvPr>
            <p:ph type="title" idx="3"/>
          </p:nvPr>
        </p:nvSpPr>
        <p:spPr>
          <a:xfrm>
            <a:off x="5640763"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3" name="Google Shape;1473;p27"/>
          <p:cNvSpPr txBox="1">
            <a:spLocks noGrp="1"/>
          </p:cNvSpPr>
          <p:nvPr>
            <p:ph type="subTitle" idx="4"/>
          </p:nvPr>
        </p:nvSpPr>
        <p:spPr>
          <a:xfrm>
            <a:off x="5640763"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4" name="Google Shape;1474;p27"/>
          <p:cNvSpPr txBox="1">
            <a:spLocks noGrp="1"/>
          </p:cNvSpPr>
          <p:nvPr>
            <p:ph type="title" idx="5"/>
          </p:nvPr>
        </p:nvSpPr>
        <p:spPr>
          <a:xfrm>
            <a:off x="1845826"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5" name="Google Shape;1475;p27"/>
          <p:cNvSpPr txBox="1">
            <a:spLocks noGrp="1"/>
          </p:cNvSpPr>
          <p:nvPr>
            <p:ph type="title" idx="6"/>
          </p:nvPr>
        </p:nvSpPr>
        <p:spPr>
          <a:xfrm>
            <a:off x="5640763"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6" name="Google Shape;1476;p27"/>
          <p:cNvSpPr txBox="1">
            <a:spLocks noGrp="1"/>
          </p:cNvSpPr>
          <p:nvPr>
            <p:ph type="subTitle" idx="7"/>
          </p:nvPr>
        </p:nvSpPr>
        <p:spPr>
          <a:xfrm>
            <a:off x="5640763"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7" name="Google Shape;1477;p27"/>
          <p:cNvSpPr txBox="1">
            <a:spLocks noGrp="1"/>
          </p:cNvSpPr>
          <p:nvPr>
            <p:ph type="title" idx="8" hasCustomPrompt="1"/>
          </p:nvPr>
        </p:nvSpPr>
        <p:spPr>
          <a:xfrm>
            <a:off x="922938" y="185880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78" name="Google Shape;1478;p27"/>
          <p:cNvSpPr txBox="1">
            <a:spLocks noGrp="1"/>
          </p:cNvSpPr>
          <p:nvPr>
            <p:ph type="title" idx="9" hasCustomPrompt="1"/>
          </p:nvPr>
        </p:nvSpPr>
        <p:spPr>
          <a:xfrm>
            <a:off x="4722488" y="185880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79" name="Google Shape;1479;p27"/>
          <p:cNvSpPr txBox="1">
            <a:spLocks noGrp="1"/>
          </p:cNvSpPr>
          <p:nvPr>
            <p:ph type="title" idx="13" hasCustomPrompt="1"/>
          </p:nvPr>
        </p:nvSpPr>
        <p:spPr>
          <a:xfrm>
            <a:off x="922938" y="319355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80" name="Google Shape;1480;p27"/>
          <p:cNvSpPr txBox="1">
            <a:spLocks noGrp="1"/>
          </p:cNvSpPr>
          <p:nvPr>
            <p:ph type="title" idx="14" hasCustomPrompt="1"/>
          </p:nvPr>
        </p:nvSpPr>
        <p:spPr>
          <a:xfrm>
            <a:off x="4722488" y="3198175"/>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81" name="Google Shape;1481;p27"/>
          <p:cNvSpPr txBox="1">
            <a:spLocks noGrp="1"/>
          </p:cNvSpPr>
          <p:nvPr>
            <p:ph type="subTitle" idx="15"/>
          </p:nvPr>
        </p:nvSpPr>
        <p:spPr>
          <a:xfrm>
            <a:off x="1845813"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2">
  <p:cSld name="CUSTOM_28">
    <p:spTree>
      <p:nvGrpSpPr>
        <p:cNvPr id="1" name="Shape 1482"/>
        <p:cNvGrpSpPr/>
        <p:nvPr/>
      </p:nvGrpSpPr>
      <p:grpSpPr>
        <a:xfrm>
          <a:off x="0" y="0"/>
          <a:ext cx="0" cy="0"/>
          <a:chOff x="0" y="0"/>
          <a:chExt cx="0" cy="0"/>
        </a:xfrm>
      </p:grpSpPr>
      <p:grpSp>
        <p:nvGrpSpPr>
          <p:cNvPr id="1483" name="Google Shape;1483;p28"/>
          <p:cNvGrpSpPr/>
          <p:nvPr/>
        </p:nvGrpSpPr>
        <p:grpSpPr>
          <a:xfrm>
            <a:off x="-189635" y="75524"/>
            <a:ext cx="9312168" cy="5111954"/>
            <a:chOff x="-189635" y="75524"/>
            <a:chExt cx="9312168" cy="5111954"/>
          </a:xfrm>
        </p:grpSpPr>
        <p:sp>
          <p:nvSpPr>
            <p:cNvPr id="1484" name="Google Shape;1484;p28"/>
            <p:cNvSpPr/>
            <p:nvPr/>
          </p:nvSpPr>
          <p:spPr>
            <a:xfrm rot="6175586" flipH="1">
              <a:off x="8123381" y="4073946"/>
              <a:ext cx="909175" cy="90877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28"/>
            <p:cNvGrpSpPr/>
            <p:nvPr/>
          </p:nvGrpSpPr>
          <p:grpSpPr>
            <a:xfrm rot="-913743">
              <a:off x="180909" y="3668841"/>
              <a:ext cx="1064642" cy="1403450"/>
              <a:chOff x="4308246" y="3238442"/>
              <a:chExt cx="1673600" cy="2206200"/>
            </a:xfrm>
          </p:grpSpPr>
          <p:sp>
            <p:nvSpPr>
              <p:cNvPr id="1486" name="Google Shape;1486;p28"/>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28"/>
            <p:cNvSpPr/>
            <p:nvPr/>
          </p:nvSpPr>
          <p:spPr>
            <a:xfrm rot="1550640" flipH="1">
              <a:off x="8464734" y="16169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28"/>
            <p:cNvGrpSpPr/>
            <p:nvPr/>
          </p:nvGrpSpPr>
          <p:grpSpPr>
            <a:xfrm rot="-1882907" flipH="1">
              <a:off x="1822777" y="4510708"/>
              <a:ext cx="537260" cy="480691"/>
              <a:chOff x="1949642" y="2454226"/>
              <a:chExt cx="705425" cy="631150"/>
            </a:xfrm>
          </p:grpSpPr>
          <p:sp>
            <p:nvSpPr>
              <p:cNvPr id="1491" name="Google Shape;1491;p28"/>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8"/>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28"/>
            <p:cNvSpPr/>
            <p:nvPr/>
          </p:nvSpPr>
          <p:spPr>
            <a:xfrm rot="-1076189" flipH="1">
              <a:off x="255977" y="13684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8"/>
            <p:cNvSpPr/>
            <p:nvPr/>
          </p:nvSpPr>
          <p:spPr>
            <a:xfrm rot="1550640" flipH="1">
              <a:off x="695759" y="53822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28"/>
            <p:cNvGrpSpPr/>
            <p:nvPr/>
          </p:nvGrpSpPr>
          <p:grpSpPr>
            <a:xfrm flipH="1">
              <a:off x="-189635" y="75527"/>
              <a:ext cx="9051492" cy="4677161"/>
              <a:chOff x="50436" y="-319265"/>
              <a:chExt cx="9051492" cy="4677161"/>
            </a:xfrm>
          </p:grpSpPr>
          <p:sp>
            <p:nvSpPr>
              <p:cNvPr id="1499" name="Google Shape;1499;p28"/>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8"/>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8"/>
              <p:cNvSpPr/>
              <p:nvPr/>
            </p:nvSpPr>
            <p:spPr>
              <a:xfrm>
                <a:off x="8539683" y="29960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8"/>
              <p:cNvSpPr/>
              <p:nvPr/>
            </p:nvSpPr>
            <p:spPr>
              <a:xfrm>
                <a:off x="6929842" y="331365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8"/>
              <p:cNvSpPr/>
              <p:nvPr/>
            </p:nvSpPr>
            <p:spPr>
              <a:xfrm>
                <a:off x="6490400" y="551985"/>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8"/>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8"/>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8"/>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8"/>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8"/>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8"/>
              <p:cNvSpPr/>
              <p:nvPr/>
            </p:nvSpPr>
            <p:spPr>
              <a:xfrm>
                <a:off x="2350174" y="2424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8"/>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1" name="Google Shape;1511;p28"/>
              <p:cNvGrpSpPr/>
              <p:nvPr/>
            </p:nvGrpSpPr>
            <p:grpSpPr>
              <a:xfrm>
                <a:off x="717777" y="-259607"/>
                <a:ext cx="6253449" cy="4617503"/>
                <a:chOff x="557127" y="-80520"/>
                <a:chExt cx="6253449" cy="4617503"/>
              </a:xfrm>
            </p:grpSpPr>
            <p:sp>
              <p:nvSpPr>
                <p:cNvPr id="1512" name="Google Shape;1512;p28"/>
                <p:cNvSpPr/>
                <p:nvPr/>
              </p:nvSpPr>
              <p:spPr>
                <a:xfrm>
                  <a:off x="2653265" y="-80520"/>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8"/>
                <p:cNvSpPr/>
                <p:nvPr/>
              </p:nvSpPr>
              <p:spPr>
                <a:xfrm>
                  <a:off x="2844935" y="1294929"/>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8"/>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8"/>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28"/>
              <p:cNvGrpSpPr/>
              <p:nvPr/>
            </p:nvGrpSpPr>
            <p:grpSpPr>
              <a:xfrm>
                <a:off x="8040139" y="106597"/>
                <a:ext cx="1061789" cy="629687"/>
                <a:chOff x="4784639" y="1400472"/>
                <a:chExt cx="1061789" cy="629687"/>
              </a:xfrm>
            </p:grpSpPr>
            <p:sp>
              <p:nvSpPr>
                <p:cNvPr id="1517" name="Google Shape;1517;p28"/>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8"/>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8"/>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8"/>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28"/>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8"/>
              <p:cNvSpPr/>
              <p:nvPr/>
            </p:nvSpPr>
            <p:spPr>
              <a:xfrm>
                <a:off x="4325399" y="26145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8"/>
              <p:cNvSpPr/>
              <p:nvPr/>
            </p:nvSpPr>
            <p:spPr>
              <a:xfrm>
                <a:off x="8420844" y="152508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8"/>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28"/>
            <p:cNvSpPr/>
            <p:nvPr/>
          </p:nvSpPr>
          <p:spPr>
            <a:xfrm flipH="1">
              <a:off x="5235456" y="46856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6" name="Google Shape;1526;p28"/>
          <p:cNvSpPr txBox="1">
            <a:spLocks noGrp="1"/>
          </p:cNvSpPr>
          <p:nvPr>
            <p:ph type="subTitle" idx="1"/>
          </p:nvPr>
        </p:nvSpPr>
        <p:spPr>
          <a:xfrm>
            <a:off x="3678075" y="10055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27" name="Google Shape;1527;p28">
            <a:hlinkClick r:id="" action="ppaction://noaction"/>
          </p:cNvPr>
          <p:cNvSpPr txBox="1">
            <a:spLocks noGrp="1"/>
          </p:cNvSpPr>
          <p:nvPr>
            <p:ph type="subTitle" idx="2"/>
          </p:nvPr>
        </p:nvSpPr>
        <p:spPr>
          <a:xfrm>
            <a:off x="6276350" y="643425"/>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28" name="Google Shape;1528;p28">
            <a:hlinkClick r:id="" action="ppaction://noaction"/>
          </p:cNvPr>
          <p:cNvSpPr txBox="1">
            <a:spLocks noGrp="1"/>
          </p:cNvSpPr>
          <p:nvPr>
            <p:ph type="title" hasCustomPrompt="1"/>
          </p:nvPr>
        </p:nvSpPr>
        <p:spPr>
          <a:xfrm>
            <a:off x="5723556" y="650669"/>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29" name="Google Shape;1529;p28"/>
          <p:cNvSpPr txBox="1">
            <a:spLocks noGrp="1"/>
          </p:cNvSpPr>
          <p:nvPr>
            <p:ph type="subTitle" idx="3"/>
          </p:nvPr>
        </p:nvSpPr>
        <p:spPr>
          <a:xfrm>
            <a:off x="6276350" y="10055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0" name="Google Shape;1530;p28">
            <a:hlinkClick r:id="" action="ppaction://noaction"/>
          </p:cNvPr>
          <p:cNvSpPr txBox="1">
            <a:spLocks noGrp="1"/>
          </p:cNvSpPr>
          <p:nvPr>
            <p:ph type="subTitle" idx="4"/>
          </p:nvPr>
        </p:nvSpPr>
        <p:spPr>
          <a:xfrm>
            <a:off x="6276350" y="207534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1" name="Google Shape;1531;p28">
            <a:hlinkClick r:id="" action="ppaction://noaction"/>
          </p:cNvPr>
          <p:cNvSpPr txBox="1">
            <a:spLocks noGrp="1"/>
          </p:cNvSpPr>
          <p:nvPr>
            <p:ph type="title" idx="5" hasCustomPrompt="1"/>
          </p:nvPr>
        </p:nvSpPr>
        <p:spPr>
          <a:xfrm>
            <a:off x="5723556" y="210836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2" name="Google Shape;1532;p28"/>
          <p:cNvSpPr txBox="1">
            <a:spLocks noGrp="1"/>
          </p:cNvSpPr>
          <p:nvPr>
            <p:ph type="subTitle" idx="6"/>
          </p:nvPr>
        </p:nvSpPr>
        <p:spPr>
          <a:xfrm>
            <a:off x="6276350" y="24412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3" name="Google Shape;1533;p28">
            <a:hlinkClick r:id="" action="ppaction://noaction"/>
          </p:cNvPr>
          <p:cNvSpPr txBox="1">
            <a:spLocks noGrp="1"/>
          </p:cNvSpPr>
          <p:nvPr>
            <p:ph type="subTitle" idx="7"/>
          </p:nvPr>
        </p:nvSpPr>
        <p:spPr>
          <a:xfrm>
            <a:off x="6276350" y="350625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4" name="Google Shape;1534;p28">
            <a:hlinkClick r:id="" action="ppaction://noaction"/>
          </p:cNvPr>
          <p:cNvSpPr txBox="1">
            <a:spLocks noGrp="1"/>
          </p:cNvSpPr>
          <p:nvPr>
            <p:ph type="title" idx="8" hasCustomPrompt="1"/>
          </p:nvPr>
        </p:nvSpPr>
        <p:spPr>
          <a:xfrm>
            <a:off x="5723556" y="355554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5" name="Google Shape;1535;p28"/>
          <p:cNvSpPr txBox="1">
            <a:spLocks noGrp="1"/>
          </p:cNvSpPr>
          <p:nvPr>
            <p:ph type="subTitle" idx="9"/>
          </p:nvPr>
        </p:nvSpPr>
        <p:spPr>
          <a:xfrm>
            <a:off x="6276350" y="3870975"/>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6" name="Google Shape;1536;p28"/>
          <p:cNvSpPr txBox="1">
            <a:spLocks noGrp="1"/>
          </p:cNvSpPr>
          <p:nvPr>
            <p:ph type="title" idx="13"/>
          </p:nvPr>
        </p:nvSpPr>
        <p:spPr>
          <a:xfrm>
            <a:off x="713225" y="2177200"/>
            <a:ext cx="2109900" cy="71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1537" name="Google Shape;1537;p28">
            <a:hlinkClick r:id="" action="ppaction://noaction"/>
          </p:cNvPr>
          <p:cNvSpPr txBox="1">
            <a:spLocks noGrp="1"/>
          </p:cNvSpPr>
          <p:nvPr>
            <p:ph type="subTitle" idx="14"/>
          </p:nvPr>
        </p:nvSpPr>
        <p:spPr>
          <a:xfrm>
            <a:off x="3678075" y="643425"/>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8" name="Google Shape;1538;p28">
            <a:hlinkClick r:id="" action="ppaction://noaction"/>
          </p:cNvPr>
          <p:cNvSpPr txBox="1">
            <a:spLocks noGrp="1"/>
          </p:cNvSpPr>
          <p:nvPr>
            <p:ph type="title" idx="15" hasCustomPrompt="1"/>
          </p:nvPr>
        </p:nvSpPr>
        <p:spPr>
          <a:xfrm>
            <a:off x="3127060" y="710346"/>
            <a:ext cx="663600" cy="38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9" name="Google Shape;1539;p28">
            <a:hlinkClick r:id="" action="ppaction://noaction"/>
          </p:cNvPr>
          <p:cNvSpPr txBox="1">
            <a:spLocks noGrp="1"/>
          </p:cNvSpPr>
          <p:nvPr>
            <p:ph type="title" idx="16" hasCustomPrompt="1"/>
          </p:nvPr>
        </p:nvSpPr>
        <p:spPr>
          <a:xfrm>
            <a:off x="3127060" y="2114713"/>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40" name="Google Shape;1540;p28">
            <a:hlinkClick r:id="" action="ppaction://noaction"/>
          </p:cNvPr>
          <p:cNvSpPr txBox="1">
            <a:spLocks noGrp="1"/>
          </p:cNvSpPr>
          <p:nvPr>
            <p:ph type="subTitle" idx="17"/>
          </p:nvPr>
        </p:nvSpPr>
        <p:spPr>
          <a:xfrm>
            <a:off x="3678075" y="207534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41" name="Google Shape;1541;p28"/>
          <p:cNvSpPr txBox="1">
            <a:spLocks noGrp="1"/>
          </p:cNvSpPr>
          <p:nvPr>
            <p:ph type="subTitle" idx="18"/>
          </p:nvPr>
        </p:nvSpPr>
        <p:spPr>
          <a:xfrm>
            <a:off x="3678075" y="24412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2" name="Google Shape;1542;p28">
            <a:hlinkClick r:id="" action="ppaction://noaction"/>
          </p:cNvPr>
          <p:cNvSpPr txBox="1">
            <a:spLocks noGrp="1"/>
          </p:cNvSpPr>
          <p:nvPr>
            <p:ph type="title" idx="19" hasCustomPrompt="1"/>
          </p:nvPr>
        </p:nvSpPr>
        <p:spPr>
          <a:xfrm>
            <a:off x="3127060" y="355554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43" name="Google Shape;1543;p28">
            <a:hlinkClick r:id="" action="ppaction://noaction"/>
          </p:cNvPr>
          <p:cNvSpPr txBox="1">
            <a:spLocks noGrp="1"/>
          </p:cNvSpPr>
          <p:nvPr>
            <p:ph type="subTitle" idx="20"/>
          </p:nvPr>
        </p:nvSpPr>
        <p:spPr>
          <a:xfrm>
            <a:off x="3678075" y="350625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44" name="Google Shape;1544;p28"/>
          <p:cNvSpPr txBox="1">
            <a:spLocks noGrp="1"/>
          </p:cNvSpPr>
          <p:nvPr>
            <p:ph type="subTitle" idx="21"/>
          </p:nvPr>
        </p:nvSpPr>
        <p:spPr>
          <a:xfrm>
            <a:off x="3678075" y="3870975"/>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60" r:id="rId7"/>
    <p:sldLayoutId id="2147483673" r:id="rId8"/>
    <p:sldLayoutId id="2147483674" r:id="rId9"/>
    <p:sldLayoutId id="2147483682" r:id="rId10"/>
    <p:sldLayoutId id="2147483700" r:id="rId11"/>
    <p:sldLayoutId id="2147483701" r:id="rId12"/>
    <p:sldLayoutId id="2147483702" r:id="rId13"/>
    <p:sldLayoutId id="2147483703" r:id="rId14"/>
    <p:sldLayoutId id="214748370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hapost1/IOT_SMART_HOM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hackster.io/brandonsatrom/adding-cellular-to-the-raspberry-pi-pico-b8a4b6"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python-poetry.org/docs/" TargetMode="External"/><Relationship Id="rId4" Type="http://schemas.openxmlformats.org/officeDocument/2006/relationships/hyperlink" Target="https://docs.python.org/3/library/sqlite3.htm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44"/>
        <p:cNvGrpSpPr/>
        <p:nvPr/>
      </p:nvGrpSpPr>
      <p:grpSpPr>
        <a:xfrm>
          <a:off x="0" y="0"/>
          <a:ext cx="0" cy="0"/>
          <a:chOff x="0" y="0"/>
          <a:chExt cx="0" cy="0"/>
        </a:xfrm>
      </p:grpSpPr>
      <p:sp>
        <p:nvSpPr>
          <p:cNvPr id="3445" name="Google Shape;3445;p64"/>
          <p:cNvSpPr txBox="1">
            <a:spLocks noGrp="1"/>
          </p:cNvSpPr>
          <p:nvPr>
            <p:ph type="title"/>
          </p:nvPr>
        </p:nvSpPr>
        <p:spPr>
          <a:xfrm>
            <a:off x="2584829" y="152908"/>
            <a:ext cx="3398024"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Boogaloo" panose="020B0604020202020204" charset="0"/>
              </a:rPr>
              <a:t>IOT Final Project</a:t>
            </a:r>
            <a:br>
              <a:rPr lang="en" dirty="0">
                <a:latin typeface="Boogaloo" panose="020B0604020202020204" charset="0"/>
              </a:rPr>
            </a:br>
            <a:r>
              <a:rPr lang="en" dirty="0">
                <a:latin typeface="Boogaloo" panose="020B0604020202020204" charset="0"/>
              </a:rPr>
              <a:t>“Follow U</a:t>
            </a:r>
            <a:r>
              <a:rPr lang="en-US" dirty="0">
                <a:latin typeface="Boogaloo" panose="020B0604020202020204" charset="0"/>
              </a:rPr>
              <a:t>p</a:t>
            </a:r>
            <a:r>
              <a:rPr lang="en" dirty="0">
                <a:latin typeface="Boogaloo" panose="020B0604020202020204" charset="0"/>
              </a:rPr>
              <a:t>ets”</a:t>
            </a:r>
            <a:endParaRPr dirty="0">
              <a:latin typeface="Boogaloo" panose="020B0604020202020204" charset="0"/>
            </a:endParaRPr>
          </a:p>
        </p:txBody>
      </p:sp>
      <p:sp>
        <p:nvSpPr>
          <p:cNvPr id="3457" name="Google Shape;3457;p64"/>
          <p:cNvSpPr txBox="1">
            <a:spLocks noGrp="1"/>
          </p:cNvSpPr>
          <p:nvPr>
            <p:ph type="subTitle" idx="15"/>
          </p:nvPr>
        </p:nvSpPr>
        <p:spPr>
          <a:xfrm>
            <a:off x="0" y="2531903"/>
            <a:ext cx="8575964" cy="1361374"/>
          </a:xfrm>
          <a:prstGeom prst="rect">
            <a:avLst/>
          </a:prstGeom>
        </p:spPr>
        <p:txBody>
          <a:bodyPr spcFirstLastPara="1" wrap="square" lIns="91425" tIns="91425" rIns="91425" bIns="91425" anchor="t" anchorCtr="0">
            <a:noAutofit/>
          </a:bodyPr>
          <a:lstStyle/>
          <a:p>
            <a:pPr marL="0" lvl="0" indent="0" algn="l">
              <a:spcAft>
                <a:spcPts val="1600"/>
              </a:spcAft>
            </a:pPr>
            <a:r>
              <a:rPr lang="en-US" dirty="0">
                <a:latin typeface="Boogaloo" panose="020B0604020202020204" charset="0"/>
              </a:rPr>
              <a:t>Git repository -</a:t>
            </a:r>
            <a:br>
              <a:rPr lang="en-US" dirty="0">
                <a:latin typeface="Boogaloo" panose="020B0604020202020204" charset="0"/>
              </a:rPr>
            </a:br>
            <a:r>
              <a:rPr lang="en-US" dirty="0">
                <a:latin typeface="Boogaloo" panose="020B0604020202020204" charset="0"/>
                <a:hlinkClick r:id="rId3"/>
              </a:rPr>
              <a:t>https://github.com/chapost1/IOT_SMART_HOME</a:t>
            </a:r>
            <a:endParaRPr lang="en-US" dirty="0">
              <a:latin typeface="Boogaloo" panose="020B0604020202020204" charset="0"/>
            </a:endParaRPr>
          </a:p>
          <a:p>
            <a:pPr marL="0" lvl="0" indent="0" algn="l">
              <a:spcAft>
                <a:spcPts val="1600"/>
              </a:spcAft>
            </a:pPr>
            <a:r>
              <a:rPr lang="en-US" dirty="0">
                <a:latin typeface="Boogaloo" panose="020B0604020202020204" charset="0"/>
              </a:rPr>
              <a:t>Video link – https://youtube.com/?watch=placeholder</a:t>
            </a:r>
            <a:br>
              <a:rPr lang="en-US" dirty="0">
                <a:latin typeface="Boogaloo" panose="020B0604020202020204" charset="0"/>
              </a:rPr>
            </a:br>
            <a:endParaRPr dirty="0">
              <a:latin typeface="Boogaloo" panose="020B0604020202020204" charset="0"/>
            </a:endParaRPr>
          </a:p>
        </p:txBody>
      </p:sp>
      <p:grpSp>
        <p:nvGrpSpPr>
          <p:cNvPr id="3458" name="Google Shape;3458;p64"/>
          <p:cNvGrpSpPr/>
          <p:nvPr/>
        </p:nvGrpSpPr>
        <p:grpSpPr>
          <a:xfrm>
            <a:off x="836115" y="3479450"/>
            <a:ext cx="7471771" cy="1134293"/>
            <a:chOff x="621702" y="3293203"/>
            <a:chExt cx="7471771" cy="1134293"/>
          </a:xfrm>
        </p:grpSpPr>
        <p:grpSp>
          <p:nvGrpSpPr>
            <p:cNvPr id="3459" name="Google Shape;3459;p64"/>
            <p:cNvGrpSpPr/>
            <p:nvPr/>
          </p:nvGrpSpPr>
          <p:grpSpPr>
            <a:xfrm>
              <a:off x="3109837" y="3293203"/>
              <a:ext cx="760537" cy="1134293"/>
              <a:chOff x="-1230173" y="3061546"/>
              <a:chExt cx="652486" cy="973141"/>
            </a:xfrm>
          </p:grpSpPr>
          <p:sp>
            <p:nvSpPr>
              <p:cNvPr id="3460" name="Google Shape;3460;p64"/>
              <p:cNvSpPr/>
              <p:nvPr/>
            </p:nvSpPr>
            <p:spPr>
              <a:xfrm>
                <a:off x="-921741" y="3929470"/>
                <a:ext cx="63902" cy="105217"/>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1" name="Google Shape;3461;p64"/>
              <p:cNvSpPr/>
              <p:nvPr/>
            </p:nvSpPr>
            <p:spPr>
              <a:xfrm>
                <a:off x="-1230173" y="3061546"/>
                <a:ext cx="627813" cy="918717"/>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2" name="Google Shape;3462;p64"/>
              <p:cNvSpPr/>
              <p:nvPr/>
            </p:nvSpPr>
            <p:spPr>
              <a:xfrm>
                <a:off x="-1230173" y="3061546"/>
                <a:ext cx="652486" cy="918717"/>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63" name="Google Shape;3463;p64"/>
            <p:cNvGrpSpPr/>
            <p:nvPr/>
          </p:nvGrpSpPr>
          <p:grpSpPr>
            <a:xfrm>
              <a:off x="7538527" y="3599707"/>
              <a:ext cx="554946" cy="827784"/>
              <a:chOff x="-1327475" y="2916375"/>
              <a:chExt cx="749725" cy="1118325"/>
            </a:xfrm>
          </p:grpSpPr>
          <p:sp>
            <p:nvSpPr>
              <p:cNvPr id="3464" name="Google Shape;3464;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5" name="Google Shape;3465;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80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6" name="Google Shape;3466;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67" name="Google Shape;3467;p64"/>
            <p:cNvGrpSpPr/>
            <p:nvPr/>
          </p:nvGrpSpPr>
          <p:grpSpPr>
            <a:xfrm>
              <a:off x="621702" y="3599707"/>
              <a:ext cx="554946" cy="827784"/>
              <a:chOff x="-1327475" y="2916375"/>
              <a:chExt cx="749725" cy="1118325"/>
            </a:xfrm>
          </p:grpSpPr>
          <p:sp>
            <p:nvSpPr>
              <p:cNvPr id="3468" name="Google Shape;3468;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9" name="Google Shape;3469;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0" name="Google Shape;3470;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grpSp>
        <p:nvGrpSpPr>
          <p:cNvPr id="3471" name="Google Shape;3471;p64"/>
          <p:cNvGrpSpPr/>
          <p:nvPr/>
        </p:nvGrpSpPr>
        <p:grpSpPr>
          <a:xfrm>
            <a:off x="4860097" y="3535180"/>
            <a:ext cx="2163701" cy="1255236"/>
            <a:chOff x="4470176" y="3297806"/>
            <a:chExt cx="2336357" cy="1355400"/>
          </a:xfrm>
        </p:grpSpPr>
        <p:grpSp>
          <p:nvGrpSpPr>
            <p:cNvPr id="3472" name="Google Shape;3472;p64"/>
            <p:cNvGrpSpPr/>
            <p:nvPr/>
          </p:nvGrpSpPr>
          <p:grpSpPr>
            <a:xfrm rot="-4708987">
              <a:off x="6503893" y="3647909"/>
              <a:ext cx="295718" cy="255668"/>
              <a:chOff x="101940" y="1511157"/>
              <a:chExt cx="152131" cy="131514"/>
            </a:xfrm>
          </p:grpSpPr>
          <p:sp>
            <p:nvSpPr>
              <p:cNvPr id="3473" name="Google Shape;3473;p64"/>
              <p:cNvSpPr/>
              <p:nvPr/>
            </p:nvSpPr>
            <p:spPr>
              <a:xfrm>
                <a:off x="185999" y="1524684"/>
                <a:ext cx="51398" cy="42536"/>
              </a:xfrm>
              <a:custGeom>
                <a:avLst/>
                <a:gdLst/>
                <a:ahLst/>
                <a:cxnLst/>
                <a:rect l="l" t="t" r="r" b="b"/>
                <a:pathLst>
                  <a:path w="1421" h="1176" extrusionOk="0">
                    <a:moveTo>
                      <a:pt x="302" y="0"/>
                    </a:moveTo>
                    <a:cubicBezTo>
                      <a:pt x="228" y="0"/>
                      <a:pt x="167" y="22"/>
                      <a:pt x="125" y="70"/>
                    </a:cubicBezTo>
                    <a:cubicBezTo>
                      <a:pt x="1" y="212"/>
                      <a:pt x="143" y="567"/>
                      <a:pt x="462" y="851"/>
                    </a:cubicBezTo>
                    <a:cubicBezTo>
                      <a:pt x="691" y="1054"/>
                      <a:pt x="948" y="1176"/>
                      <a:pt x="1120" y="1176"/>
                    </a:cubicBezTo>
                    <a:cubicBezTo>
                      <a:pt x="1188" y="1176"/>
                      <a:pt x="1243" y="1157"/>
                      <a:pt x="1278" y="1117"/>
                    </a:cubicBezTo>
                    <a:cubicBezTo>
                      <a:pt x="1420" y="975"/>
                      <a:pt x="1260" y="620"/>
                      <a:pt x="941" y="336"/>
                    </a:cubicBezTo>
                    <a:cubicBezTo>
                      <a:pt x="717" y="124"/>
                      <a:pt x="475"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4" name="Google Shape;3474;p64"/>
              <p:cNvSpPr/>
              <p:nvPr/>
            </p:nvSpPr>
            <p:spPr>
              <a:xfrm>
                <a:off x="153265" y="1519006"/>
                <a:ext cx="29551" cy="14142"/>
              </a:xfrm>
              <a:custGeom>
                <a:avLst/>
                <a:gdLst/>
                <a:ahLst/>
                <a:cxnLst/>
                <a:rect l="l" t="t" r="r" b="b"/>
                <a:pathLst>
                  <a:path w="817" h="391" extrusionOk="0">
                    <a:moveTo>
                      <a:pt x="492" y="1"/>
                    </a:moveTo>
                    <a:cubicBezTo>
                      <a:pt x="443" y="1"/>
                      <a:pt x="391" y="5"/>
                      <a:pt x="338" y="14"/>
                    </a:cubicBezTo>
                    <a:cubicBezTo>
                      <a:pt x="125" y="67"/>
                      <a:pt x="1" y="156"/>
                      <a:pt x="36" y="280"/>
                    </a:cubicBezTo>
                    <a:cubicBezTo>
                      <a:pt x="62" y="345"/>
                      <a:pt x="162" y="390"/>
                      <a:pt x="303" y="390"/>
                    </a:cubicBezTo>
                    <a:cubicBezTo>
                      <a:pt x="357" y="390"/>
                      <a:pt x="416" y="384"/>
                      <a:pt x="480" y="369"/>
                    </a:cubicBezTo>
                    <a:cubicBezTo>
                      <a:pt x="693" y="334"/>
                      <a:pt x="817" y="227"/>
                      <a:pt x="781" y="121"/>
                    </a:cubicBezTo>
                    <a:cubicBezTo>
                      <a:pt x="755" y="41"/>
                      <a:pt x="638" y="1"/>
                      <a:pt x="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5" name="Google Shape;3475;p64"/>
              <p:cNvSpPr/>
              <p:nvPr/>
            </p:nvSpPr>
            <p:spPr>
              <a:xfrm>
                <a:off x="105159" y="1511157"/>
                <a:ext cx="148912" cy="130972"/>
              </a:xfrm>
              <a:custGeom>
                <a:avLst/>
                <a:gdLst/>
                <a:ahLst/>
                <a:cxnLst/>
                <a:rect l="l" t="t" r="r" b="b"/>
                <a:pathLst>
                  <a:path w="4117" h="3621" extrusionOk="0">
                    <a:moveTo>
                      <a:pt x="2053" y="0"/>
                    </a:moveTo>
                    <a:cubicBezTo>
                      <a:pt x="1344" y="0"/>
                      <a:pt x="671" y="424"/>
                      <a:pt x="390" y="1118"/>
                    </a:cubicBezTo>
                    <a:cubicBezTo>
                      <a:pt x="0" y="2041"/>
                      <a:pt x="444" y="3106"/>
                      <a:pt x="1366" y="3478"/>
                    </a:cubicBezTo>
                    <a:cubicBezTo>
                      <a:pt x="1594" y="3575"/>
                      <a:pt x="1831" y="3620"/>
                      <a:pt x="2064" y="3620"/>
                    </a:cubicBezTo>
                    <a:cubicBezTo>
                      <a:pt x="2774" y="3620"/>
                      <a:pt x="3450" y="3197"/>
                      <a:pt x="3744" y="2502"/>
                    </a:cubicBezTo>
                    <a:cubicBezTo>
                      <a:pt x="4116" y="1580"/>
                      <a:pt x="3673" y="515"/>
                      <a:pt x="2750" y="142"/>
                    </a:cubicBezTo>
                    <a:cubicBezTo>
                      <a:pt x="2522" y="46"/>
                      <a:pt x="2286" y="0"/>
                      <a:pt x="2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6" name="Google Shape;3476;p64"/>
              <p:cNvSpPr/>
              <p:nvPr/>
            </p:nvSpPr>
            <p:spPr>
              <a:xfrm>
                <a:off x="101940" y="1524648"/>
                <a:ext cx="143161" cy="118023"/>
              </a:xfrm>
              <a:custGeom>
                <a:avLst/>
                <a:gdLst/>
                <a:ahLst/>
                <a:cxnLst/>
                <a:rect l="l" t="t" r="r" b="b"/>
                <a:pathLst>
                  <a:path w="3958" h="3263" extrusionOk="0">
                    <a:moveTo>
                      <a:pt x="1065" y="0"/>
                    </a:moveTo>
                    <a:cubicBezTo>
                      <a:pt x="0" y="816"/>
                      <a:pt x="142" y="2466"/>
                      <a:pt x="1349" y="3070"/>
                    </a:cubicBezTo>
                    <a:cubicBezTo>
                      <a:pt x="1613" y="3202"/>
                      <a:pt x="1887" y="3263"/>
                      <a:pt x="2154" y="3263"/>
                    </a:cubicBezTo>
                    <a:cubicBezTo>
                      <a:pt x="3103" y="3263"/>
                      <a:pt x="3957" y="2494"/>
                      <a:pt x="3957" y="1455"/>
                    </a:cubicBezTo>
                    <a:cubicBezTo>
                      <a:pt x="3957" y="1384"/>
                      <a:pt x="3957" y="1313"/>
                      <a:pt x="3957" y="1260"/>
                    </a:cubicBezTo>
                    <a:cubicBezTo>
                      <a:pt x="3638" y="1491"/>
                      <a:pt x="3265" y="1615"/>
                      <a:pt x="2875" y="1615"/>
                    </a:cubicBezTo>
                    <a:cubicBezTo>
                      <a:pt x="1934" y="1615"/>
                      <a:pt x="1171" y="923"/>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7" name="Google Shape;3477;p64"/>
              <p:cNvSpPr/>
              <p:nvPr/>
            </p:nvSpPr>
            <p:spPr>
              <a:xfrm>
                <a:off x="121182" y="1565701"/>
                <a:ext cx="111078" cy="69663"/>
              </a:xfrm>
              <a:custGeom>
                <a:avLst/>
                <a:gdLst/>
                <a:ahLst/>
                <a:cxnLst/>
                <a:rect l="l" t="t" r="r" b="b"/>
                <a:pathLst>
                  <a:path w="3071" h="1926" extrusionOk="0">
                    <a:moveTo>
                      <a:pt x="36" y="1"/>
                    </a:moveTo>
                    <a:cubicBezTo>
                      <a:pt x="1" y="107"/>
                      <a:pt x="1" y="214"/>
                      <a:pt x="1" y="302"/>
                    </a:cubicBezTo>
                    <a:cubicBezTo>
                      <a:pt x="1" y="1323"/>
                      <a:pt x="817" y="1925"/>
                      <a:pt x="1638" y="1925"/>
                    </a:cubicBezTo>
                    <a:cubicBezTo>
                      <a:pt x="2201" y="1925"/>
                      <a:pt x="2767" y="1641"/>
                      <a:pt x="3070" y="1012"/>
                    </a:cubicBezTo>
                    <a:lnTo>
                      <a:pt x="3070" y="1012"/>
                    </a:lnTo>
                    <a:cubicBezTo>
                      <a:pt x="2733" y="1314"/>
                      <a:pt x="2307" y="1473"/>
                      <a:pt x="1846" y="1473"/>
                    </a:cubicBezTo>
                    <a:cubicBezTo>
                      <a:pt x="977" y="1473"/>
                      <a:pt x="214" y="870"/>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78" name="Google Shape;3478;p64"/>
            <p:cNvGrpSpPr/>
            <p:nvPr/>
          </p:nvGrpSpPr>
          <p:grpSpPr>
            <a:xfrm>
              <a:off x="4470176" y="3297806"/>
              <a:ext cx="1804236" cy="1355400"/>
              <a:chOff x="-2022624" y="2368406"/>
              <a:chExt cx="1804236" cy="1355400"/>
            </a:xfrm>
          </p:grpSpPr>
          <p:sp>
            <p:nvSpPr>
              <p:cNvPr id="3479" name="Google Shape;3479;p64"/>
              <p:cNvSpPr/>
              <p:nvPr/>
            </p:nvSpPr>
            <p:spPr>
              <a:xfrm rot="-481">
                <a:off x="-1882313" y="3599811"/>
                <a:ext cx="1523617" cy="123889"/>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480" name="Google Shape;3480;p64"/>
              <p:cNvGrpSpPr/>
              <p:nvPr/>
            </p:nvGrpSpPr>
            <p:grpSpPr>
              <a:xfrm>
                <a:off x="-2022624" y="2368406"/>
                <a:ext cx="1804236" cy="1231297"/>
                <a:chOff x="-4935204" y="31669"/>
                <a:chExt cx="6153603" cy="4199511"/>
              </a:xfrm>
            </p:grpSpPr>
            <p:sp>
              <p:nvSpPr>
                <p:cNvPr id="3481" name="Google Shape;3481;p64"/>
                <p:cNvSpPr/>
                <p:nvPr/>
              </p:nvSpPr>
              <p:spPr>
                <a:xfrm>
                  <a:off x="766662" y="3477933"/>
                  <a:ext cx="209061" cy="106743"/>
                </a:xfrm>
                <a:custGeom>
                  <a:avLst/>
                  <a:gdLst/>
                  <a:ahLst/>
                  <a:cxnLst/>
                  <a:rect l="l" t="t" r="r" b="b"/>
                  <a:pathLst>
                    <a:path w="9873" h="5041" extrusionOk="0">
                      <a:moveTo>
                        <a:pt x="4339" y="1"/>
                      </a:moveTo>
                      <a:cubicBezTo>
                        <a:pt x="3820" y="1"/>
                        <a:pt x="3317" y="76"/>
                        <a:pt x="2867" y="151"/>
                      </a:cubicBezTo>
                      <a:cubicBezTo>
                        <a:pt x="1381" y="363"/>
                        <a:pt x="1" y="1000"/>
                        <a:pt x="107" y="1213"/>
                      </a:cubicBezTo>
                      <a:cubicBezTo>
                        <a:pt x="107" y="1425"/>
                        <a:pt x="1593" y="1319"/>
                        <a:pt x="2867" y="1425"/>
                      </a:cubicBezTo>
                      <a:cubicBezTo>
                        <a:pt x="3504" y="1425"/>
                        <a:pt x="4140" y="1531"/>
                        <a:pt x="4671" y="1637"/>
                      </a:cubicBezTo>
                      <a:cubicBezTo>
                        <a:pt x="4883" y="1743"/>
                        <a:pt x="5096" y="1849"/>
                        <a:pt x="5308" y="1956"/>
                      </a:cubicBezTo>
                      <a:cubicBezTo>
                        <a:pt x="5627" y="1956"/>
                        <a:pt x="5839" y="2062"/>
                        <a:pt x="6051" y="2168"/>
                      </a:cubicBezTo>
                      <a:cubicBezTo>
                        <a:pt x="6582" y="2380"/>
                        <a:pt x="7113" y="2699"/>
                        <a:pt x="7537" y="3123"/>
                      </a:cubicBezTo>
                      <a:cubicBezTo>
                        <a:pt x="8553" y="3936"/>
                        <a:pt x="9375" y="5041"/>
                        <a:pt x="9629" y="5041"/>
                      </a:cubicBezTo>
                      <a:cubicBezTo>
                        <a:pt x="9641" y="5041"/>
                        <a:pt x="9651" y="5038"/>
                        <a:pt x="9660" y="5034"/>
                      </a:cubicBezTo>
                      <a:cubicBezTo>
                        <a:pt x="9872" y="4822"/>
                        <a:pt x="9342" y="3548"/>
                        <a:pt x="8386" y="2274"/>
                      </a:cubicBezTo>
                      <a:cubicBezTo>
                        <a:pt x="7962" y="1637"/>
                        <a:pt x="7431" y="1213"/>
                        <a:pt x="6900" y="788"/>
                      </a:cubicBezTo>
                      <a:cubicBezTo>
                        <a:pt x="6688" y="576"/>
                        <a:pt x="6476" y="470"/>
                        <a:pt x="6263" y="363"/>
                      </a:cubicBezTo>
                      <a:lnTo>
                        <a:pt x="5945" y="257"/>
                      </a:lnTo>
                      <a:cubicBezTo>
                        <a:pt x="5627" y="151"/>
                        <a:pt x="5308" y="45"/>
                        <a:pt x="4990" y="45"/>
                      </a:cubicBezTo>
                      <a:cubicBezTo>
                        <a:pt x="4772" y="14"/>
                        <a:pt x="4554" y="1"/>
                        <a:pt x="433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2" name="Google Shape;3482;p64"/>
                <p:cNvSpPr/>
                <p:nvPr/>
              </p:nvSpPr>
              <p:spPr>
                <a:xfrm>
                  <a:off x="-4935204" y="2564665"/>
                  <a:ext cx="2117733" cy="1095679"/>
                </a:xfrm>
                <a:custGeom>
                  <a:avLst/>
                  <a:gdLst/>
                  <a:ahLst/>
                  <a:cxnLst/>
                  <a:rect l="l" t="t" r="r" b="b"/>
                  <a:pathLst>
                    <a:path w="100011" h="51744" extrusionOk="0">
                      <a:moveTo>
                        <a:pt x="51891" y="0"/>
                      </a:moveTo>
                      <a:cubicBezTo>
                        <a:pt x="50002" y="0"/>
                        <a:pt x="48895" y="62"/>
                        <a:pt x="48895" y="62"/>
                      </a:cubicBezTo>
                      <a:cubicBezTo>
                        <a:pt x="48895" y="62"/>
                        <a:pt x="50190" y="15503"/>
                        <a:pt x="45735" y="15503"/>
                      </a:cubicBezTo>
                      <a:cubicBezTo>
                        <a:pt x="45591" y="15503"/>
                        <a:pt x="45441" y="15487"/>
                        <a:pt x="45286" y="15454"/>
                      </a:cubicBezTo>
                      <a:cubicBezTo>
                        <a:pt x="40297" y="14392"/>
                        <a:pt x="32866" y="1973"/>
                        <a:pt x="32866" y="1973"/>
                      </a:cubicBezTo>
                      <a:cubicBezTo>
                        <a:pt x="32866" y="1973"/>
                        <a:pt x="29151" y="6007"/>
                        <a:pt x="24162" y="11951"/>
                      </a:cubicBezTo>
                      <a:cubicBezTo>
                        <a:pt x="19173" y="17895"/>
                        <a:pt x="5162" y="24158"/>
                        <a:pt x="2508" y="27873"/>
                      </a:cubicBezTo>
                      <a:cubicBezTo>
                        <a:pt x="0" y="31249"/>
                        <a:pt x="1612" y="35764"/>
                        <a:pt x="8299" y="35764"/>
                      </a:cubicBezTo>
                      <a:cubicBezTo>
                        <a:pt x="8970" y="35764"/>
                        <a:pt x="9694" y="35719"/>
                        <a:pt x="10469" y="35622"/>
                      </a:cubicBezTo>
                      <a:cubicBezTo>
                        <a:pt x="18855" y="34454"/>
                        <a:pt x="27877" y="23627"/>
                        <a:pt x="27877" y="23627"/>
                      </a:cubicBezTo>
                      <a:cubicBezTo>
                        <a:pt x="27877" y="23627"/>
                        <a:pt x="32760" y="43583"/>
                        <a:pt x="59297" y="50589"/>
                      </a:cubicBezTo>
                      <a:cubicBezTo>
                        <a:pt x="62327" y="51389"/>
                        <a:pt x="65193" y="51743"/>
                        <a:pt x="67892" y="51743"/>
                      </a:cubicBezTo>
                      <a:cubicBezTo>
                        <a:pt x="88828" y="51743"/>
                        <a:pt x="99739" y="30421"/>
                        <a:pt x="99739" y="30421"/>
                      </a:cubicBezTo>
                      <a:cubicBezTo>
                        <a:pt x="100011" y="2085"/>
                        <a:pt x="62836" y="0"/>
                        <a:pt x="51891"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3" name="Google Shape;3483;p64"/>
                <p:cNvSpPr/>
                <p:nvPr/>
              </p:nvSpPr>
              <p:spPr>
                <a:xfrm>
                  <a:off x="-4902340" y="2565088"/>
                  <a:ext cx="1326148" cy="756138"/>
                </a:xfrm>
                <a:custGeom>
                  <a:avLst/>
                  <a:gdLst/>
                  <a:ahLst/>
                  <a:cxnLst/>
                  <a:rect l="l" t="t" r="r" b="b"/>
                  <a:pathLst>
                    <a:path w="62628" h="35709" extrusionOk="0">
                      <a:moveTo>
                        <a:pt x="49921" y="1"/>
                      </a:moveTo>
                      <a:cubicBezTo>
                        <a:pt x="49057" y="1"/>
                        <a:pt x="48196" y="14"/>
                        <a:pt x="47343" y="42"/>
                      </a:cubicBezTo>
                      <a:cubicBezTo>
                        <a:pt x="47343" y="42"/>
                        <a:pt x="48638" y="15483"/>
                        <a:pt x="44183" y="15483"/>
                      </a:cubicBezTo>
                      <a:cubicBezTo>
                        <a:pt x="44039" y="15483"/>
                        <a:pt x="43889" y="15467"/>
                        <a:pt x="43734" y="15434"/>
                      </a:cubicBezTo>
                      <a:cubicBezTo>
                        <a:pt x="38851" y="14372"/>
                        <a:pt x="31420" y="1953"/>
                        <a:pt x="31420" y="1953"/>
                      </a:cubicBezTo>
                      <a:lnTo>
                        <a:pt x="31314" y="1953"/>
                      </a:lnTo>
                      <a:cubicBezTo>
                        <a:pt x="29934" y="3439"/>
                        <a:pt x="28554" y="5031"/>
                        <a:pt x="27174" y="6624"/>
                      </a:cubicBezTo>
                      <a:lnTo>
                        <a:pt x="26750" y="7048"/>
                      </a:lnTo>
                      <a:cubicBezTo>
                        <a:pt x="25476" y="8640"/>
                        <a:pt x="23990" y="10233"/>
                        <a:pt x="22716" y="11931"/>
                      </a:cubicBezTo>
                      <a:cubicBezTo>
                        <a:pt x="17621" y="17875"/>
                        <a:pt x="3610" y="24138"/>
                        <a:pt x="956" y="27853"/>
                      </a:cubicBezTo>
                      <a:cubicBezTo>
                        <a:pt x="744" y="28065"/>
                        <a:pt x="637" y="28278"/>
                        <a:pt x="531" y="28490"/>
                      </a:cubicBezTo>
                      <a:cubicBezTo>
                        <a:pt x="425" y="28596"/>
                        <a:pt x="425" y="28702"/>
                        <a:pt x="425" y="28702"/>
                      </a:cubicBezTo>
                      <a:cubicBezTo>
                        <a:pt x="319" y="28915"/>
                        <a:pt x="319" y="29021"/>
                        <a:pt x="213" y="29233"/>
                      </a:cubicBezTo>
                      <a:cubicBezTo>
                        <a:pt x="213" y="29339"/>
                        <a:pt x="213" y="29445"/>
                        <a:pt x="107" y="29445"/>
                      </a:cubicBezTo>
                      <a:cubicBezTo>
                        <a:pt x="1" y="29552"/>
                        <a:pt x="1" y="29764"/>
                        <a:pt x="1" y="29870"/>
                      </a:cubicBezTo>
                      <a:cubicBezTo>
                        <a:pt x="1" y="29976"/>
                        <a:pt x="1" y="30082"/>
                        <a:pt x="1" y="30188"/>
                      </a:cubicBezTo>
                      <a:lnTo>
                        <a:pt x="1" y="30507"/>
                      </a:lnTo>
                      <a:lnTo>
                        <a:pt x="1" y="30931"/>
                      </a:lnTo>
                      <a:lnTo>
                        <a:pt x="1" y="31144"/>
                      </a:lnTo>
                      <a:cubicBezTo>
                        <a:pt x="1" y="31462"/>
                        <a:pt x="107" y="31674"/>
                        <a:pt x="107" y="31887"/>
                      </a:cubicBezTo>
                      <a:cubicBezTo>
                        <a:pt x="213" y="32205"/>
                        <a:pt x="213" y="32418"/>
                        <a:pt x="319" y="32630"/>
                      </a:cubicBezTo>
                      <a:lnTo>
                        <a:pt x="319" y="32736"/>
                      </a:lnTo>
                      <a:cubicBezTo>
                        <a:pt x="425" y="32842"/>
                        <a:pt x="531" y="33054"/>
                        <a:pt x="637" y="33161"/>
                      </a:cubicBezTo>
                      <a:lnTo>
                        <a:pt x="637" y="33267"/>
                      </a:lnTo>
                      <a:cubicBezTo>
                        <a:pt x="850" y="33479"/>
                        <a:pt x="956" y="33585"/>
                        <a:pt x="1062" y="33691"/>
                      </a:cubicBezTo>
                      <a:cubicBezTo>
                        <a:pt x="2230" y="34859"/>
                        <a:pt x="3716" y="35602"/>
                        <a:pt x="5308" y="35708"/>
                      </a:cubicBezTo>
                      <a:cubicBezTo>
                        <a:pt x="3503" y="33373"/>
                        <a:pt x="2654" y="30401"/>
                        <a:pt x="6369" y="27535"/>
                      </a:cubicBezTo>
                      <a:cubicBezTo>
                        <a:pt x="12039" y="23263"/>
                        <a:pt x="16174" y="20753"/>
                        <a:pt x="18526" y="20753"/>
                      </a:cubicBezTo>
                      <a:cubicBezTo>
                        <a:pt x="19388" y="20753"/>
                        <a:pt x="20011" y="21091"/>
                        <a:pt x="20381" y="21803"/>
                      </a:cubicBezTo>
                      <a:cubicBezTo>
                        <a:pt x="21124" y="23713"/>
                        <a:pt x="21761" y="25836"/>
                        <a:pt x="22185" y="27853"/>
                      </a:cubicBezTo>
                      <a:cubicBezTo>
                        <a:pt x="23141" y="27004"/>
                        <a:pt x="23884" y="26155"/>
                        <a:pt x="24627" y="25518"/>
                      </a:cubicBezTo>
                      <a:lnTo>
                        <a:pt x="25051" y="24987"/>
                      </a:lnTo>
                      <a:cubicBezTo>
                        <a:pt x="25264" y="24669"/>
                        <a:pt x="25476" y="24456"/>
                        <a:pt x="25688" y="24244"/>
                      </a:cubicBezTo>
                      <a:lnTo>
                        <a:pt x="25795" y="24138"/>
                      </a:lnTo>
                      <a:lnTo>
                        <a:pt x="26007" y="23926"/>
                      </a:lnTo>
                      <a:lnTo>
                        <a:pt x="26113" y="23713"/>
                      </a:lnTo>
                      <a:lnTo>
                        <a:pt x="26219" y="23607"/>
                      </a:lnTo>
                      <a:cubicBezTo>
                        <a:pt x="26538" y="24669"/>
                        <a:pt x="26962" y="25624"/>
                        <a:pt x="27387" y="26686"/>
                      </a:cubicBezTo>
                      <a:lnTo>
                        <a:pt x="27493" y="26579"/>
                      </a:lnTo>
                      <a:cubicBezTo>
                        <a:pt x="27193" y="22482"/>
                        <a:pt x="27552" y="17820"/>
                        <a:pt x="30341" y="17820"/>
                      </a:cubicBezTo>
                      <a:cubicBezTo>
                        <a:pt x="30514" y="17820"/>
                        <a:pt x="30697" y="17838"/>
                        <a:pt x="30890" y="17875"/>
                      </a:cubicBezTo>
                      <a:cubicBezTo>
                        <a:pt x="34711" y="18724"/>
                        <a:pt x="37471" y="23183"/>
                        <a:pt x="40549" y="25518"/>
                      </a:cubicBezTo>
                      <a:cubicBezTo>
                        <a:pt x="42636" y="27065"/>
                        <a:pt x="44845" y="27783"/>
                        <a:pt x="46945" y="27783"/>
                      </a:cubicBezTo>
                      <a:cubicBezTo>
                        <a:pt x="51038" y="27783"/>
                        <a:pt x="54715" y="25054"/>
                        <a:pt x="56259" y="20423"/>
                      </a:cubicBezTo>
                      <a:lnTo>
                        <a:pt x="56259" y="20423"/>
                      </a:lnTo>
                      <a:cubicBezTo>
                        <a:pt x="55304" y="20741"/>
                        <a:pt x="54242" y="21060"/>
                        <a:pt x="53181" y="21272"/>
                      </a:cubicBezTo>
                      <a:cubicBezTo>
                        <a:pt x="58382" y="18406"/>
                        <a:pt x="62628" y="8534"/>
                        <a:pt x="59443" y="2908"/>
                      </a:cubicBezTo>
                      <a:cubicBezTo>
                        <a:pt x="58807" y="1847"/>
                        <a:pt x="57957" y="998"/>
                        <a:pt x="57002" y="255"/>
                      </a:cubicBezTo>
                      <a:cubicBezTo>
                        <a:pt x="54671" y="99"/>
                        <a:pt x="52283" y="1"/>
                        <a:pt x="49921"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4" name="Google Shape;3484;p64"/>
                <p:cNvSpPr/>
                <p:nvPr/>
              </p:nvSpPr>
              <p:spPr>
                <a:xfrm>
                  <a:off x="-4934759" y="2604177"/>
                  <a:ext cx="1853067" cy="1054049"/>
                </a:xfrm>
                <a:custGeom>
                  <a:avLst/>
                  <a:gdLst/>
                  <a:ahLst/>
                  <a:cxnLst/>
                  <a:rect l="l" t="t" r="r" b="b"/>
                  <a:pathLst>
                    <a:path w="87512" h="49778" extrusionOk="0">
                      <a:moveTo>
                        <a:pt x="32845" y="1"/>
                      </a:moveTo>
                      <a:cubicBezTo>
                        <a:pt x="32845" y="1"/>
                        <a:pt x="29130" y="4035"/>
                        <a:pt x="24141" y="9979"/>
                      </a:cubicBezTo>
                      <a:cubicBezTo>
                        <a:pt x="19152" y="15923"/>
                        <a:pt x="5141" y="22292"/>
                        <a:pt x="2487" y="26007"/>
                      </a:cubicBezTo>
                      <a:cubicBezTo>
                        <a:pt x="1" y="29450"/>
                        <a:pt x="1649" y="33926"/>
                        <a:pt x="8132" y="33926"/>
                      </a:cubicBezTo>
                      <a:cubicBezTo>
                        <a:pt x="8845" y="33926"/>
                        <a:pt x="9617" y="33872"/>
                        <a:pt x="10448" y="33756"/>
                      </a:cubicBezTo>
                      <a:cubicBezTo>
                        <a:pt x="18728" y="32588"/>
                        <a:pt x="27750" y="21655"/>
                        <a:pt x="27750" y="21655"/>
                      </a:cubicBezTo>
                      <a:cubicBezTo>
                        <a:pt x="27750" y="21655"/>
                        <a:pt x="32633" y="41611"/>
                        <a:pt x="59276" y="48617"/>
                      </a:cubicBezTo>
                      <a:cubicBezTo>
                        <a:pt x="62035" y="49396"/>
                        <a:pt x="64862" y="49778"/>
                        <a:pt x="67676" y="49778"/>
                      </a:cubicBezTo>
                      <a:cubicBezTo>
                        <a:pt x="74820" y="49778"/>
                        <a:pt x="81876" y="47318"/>
                        <a:pt x="87511" y="42672"/>
                      </a:cubicBezTo>
                      <a:lnTo>
                        <a:pt x="87511" y="42672"/>
                      </a:lnTo>
                      <a:cubicBezTo>
                        <a:pt x="82828" y="44334"/>
                        <a:pt x="75947" y="46259"/>
                        <a:pt x="69214" y="46259"/>
                      </a:cubicBezTo>
                      <a:cubicBezTo>
                        <a:pt x="61755" y="46259"/>
                        <a:pt x="54477" y="43896"/>
                        <a:pt x="50572" y="36197"/>
                      </a:cubicBezTo>
                      <a:cubicBezTo>
                        <a:pt x="42929" y="21337"/>
                        <a:pt x="51952" y="15923"/>
                        <a:pt x="52376" y="7856"/>
                      </a:cubicBezTo>
                      <a:lnTo>
                        <a:pt x="52376" y="7856"/>
                      </a:lnTo>
                      <a:cubicBezTo>
                        <a:pt x="51103" y="9236"/>
                        <a:pt x="49404" y="10191"/>
                        <a:pt x="47600" y="10510"/>
                      </a:cubicBezTo>
                      <a:cubicBezTo>
                        <a:pt x="47238" y="11324"/>
                        <a:pt x="46490" y="11830"/>
                        <a:pt x="45620" y="11830"/>
                      </a:cubicBezTo>
                      <a:cubicBezTo>
                        <a:pt x="45469" y="11830"/>
                        <a:pt x="45315" y="11815"/>
                        <a:pt x="45158" y="11783"/>
                      </a:cubicBezTo>
                      <a:cubicBezTo>
                        <a:pt x="40169" y="10828"/>
                        <a:pt x="32845" y="1"/>
                        <a:pt x="32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5" name="Google Shape;3485;p64"/>
                <p:cNvSpPr/>
                <p:nvPr/>
              </p:nvSpPr>
              <p:spPr>
                <a:xfrm>
                  <a:off x="-3124423" y="2815461"/>
                  <a:ext cx="393368" cy="732761"/>
                </a:xfrm>
                <a:custGeom>
                  <a:avLst/>
                  <a:gdLst/>
                  <a:ahLst/>
                  <a:cxnLst/>
                  <a:rect l="l" t="t" r="r" b="b"/>
                  <a:pathLst>
                    <a:path w="18577" h="34605" extrusionOk="0">
                      <a:moveTo>
                        <a:pt x="17090" y="1"/>
                      </a:moveTo>
                      <a:cubicBezTo>
                        <a:pt x="17090" y="1275"/>
                        <a:pt x="17196" y="2442"/>
                        <a:pt x="17409" y="3610"/>
                      </a:cubicBezTo>
                      <a:cubicBezTo>
                        <a:pt x="17621" y="6264"/>
                        <a:pt x="17515" y="8811"/>
                        <a:pt x="17090" y="11359"/>
                      </a:cubicBezTo>
                      <a:cubicBezTo>
                        <a:pt x="16878" y="12739"/>
                        <a:pt x="16560" y="14119"/>
                        <a:pt x="16135" y="15392"/>
                      </a:cubicBezTo>
                      <a:cubicBezTo>
                        <a:pt x="15710" y="16454"/>
                        <a:pt x="15286" y="17621"/>
                        <a:pt x="14755" y="18683"/>
                      </a:cubicBezTo>
                      <a:cubicBezTo>
                        <a:pt x="14543" y="19107"/>
                        <a:pt x="14331" y="19426"/>
                        <a:pt x="14118" y="19850"/>
                      </a:cubicBezTo>
                      <a:lnTo>
                        <a:pt x="13800" y="20275"/>
                      </a:lnTo>
                      <a:lnTo>
                        <a:pt x="13587" y="19957"/>
                      </a:lnTo>
                      <a:cubicBezTo>
                        <a:pt x="13481" y="19638"/>
                        <a:pt x="13269" y="19320"/>
                        <a:pt x="13057" y="18895"/>
                      </a:cubicBezTo>
                      <a:lnTo>
                        <a:pt x="11571" y="16135"/>
                      </a:lnTo>
                      <a:lnTo>
                        <a:pt x="11465" y="19214"/>
                      </a:lnTo>
                      <a:cubicBezTo>
                        <a:pt x="11358" y="20912"/>
                        <a:pt x="10934" y="22610"/>
                        <a:pt x="10191" y="24096"/>
                      </a:cubicBezTo>
                      <a:cubicBezTo>
                        <a:pt x="9235" y="26007"/>
                        <a:pt x="7962" y="27812"/>
                        <a:pt x="6369" y="29404"/>
                      </a:cubicBezTo>
                      <a:cubicBezTo>
                        <a:pt x="3397" y="32588"/>
                        <a:pt x="1" y="34393"/>
                        <a:pt x="107" y="34605"/>
                      </a:cubicBezTo>
                      <a:cubicBezTo>
                        <a:pt x="956" y="34393"/>
                        <a:pt x="1699" y="34074"/>
                        <a:pt x="2442" y="33544"/>
                      </a:cubicBezTo>
                      <a:cubicBezTo>
                        <a:pt x="4140" y="32588"/>
                        <a:pt x="5733" y="31421"/>
                        <a:pt x="7219" y="30147"/>
                      </a:cubicBezTo>
                      <a:cubicBezTo>
                        <a:pt x="8917" y="28661"/>
                        <a:pt x="10403" y="26750"/>
                        <a:pt x="11571" y="24733"/>
                      </a:cubicBezTo>
                      <a:cubicBezTo>
                        <a:pt x="12108" y="23779"/>
                        <a:pt x="12510" y="22791"/>
                        <a:pt x="12779" y="21769"/>
                      </a:cubicBezTo>
                      <a:lnTo>
                        <a:pt x="12779" y="21769"/>
                      </a:lnTo>
                      <a:lnTo>
                        <a:pt x="12844" y="21867"/>
                      </a:lnTo>
                      <a:cubicBezTo>
                        <a:pt x="13057" y="22080"/>
                        <a:pt x="13269" y="22292"/>
                        <a:pt x="13481" y="22504"/>
                      </a:cubicBezTo>
                      <a:lnTo>
                        <a:pt x="13587" y="22716"/>
                      </a:lnTo>
                      <a:lnTo>
                        <a:pt x="14012" y="23141"/>
                      </a:lnTo>
                      <a:lnTo>
                        <a:pt x="14012" y="23247"/>
                      </a:lnTo>
                      <a:cubicBezTo>
                        <a:pt x="14118" y="23247"/>
                        <a:pt x="14118" y="23141"/>
                        <a:pt x="14118" y="23141"/>
                      </a:cubicBezTo>
                      <a:cubicBezTo>
                        <a:pt x="14224" y="23035"/>
                        <a:pt x="14224" y="22929"/>
                        <a:pt x="14331" y="22823"/>
                      </a:cubicBezTo>
                      <a:lnTo>
                        <a:pt x="14755" y="22186"/>
                      </a:lnTo>
                      <a:cubicBezTo>
                        <a:pt x="15074" y="21761"/>
                        <a:pt x="15392" y="21230"/>
                        <a:pt x="15710" y="20806"/>
                      </a:cubicBezTo>
                      <a:cubicBezTo>
                        <a:pt x="16029" y="20381"/>
                        <a:pt x="16241" y="19957"/>
                        <a:pt x="16453" y="19426"/>
                      </a:cubicBezTo>
                      <a:cubicBezTo>
                        <a:pt x="16984" y="18258"/>
                        <a:pt x="17409" y="17091"/>
                        <a:pt x="17833" y="15923"/>
                      </a:cubicBezTo>
                      <a:cubicBezTo>
                        <a:pt x="18046" y="14437"/>
                        <a:pt x="18258" y="12951"/>
                        <a:pt x="18364" y="11465"/>
                      </a:cubicBezTo>
                      <a:cubicBezTo>
                        <a:pt x="18576" y="8811"/>
                        <a:pt x="18470" y="6157"/>
                        <a:pt x="18046" y="3504"/>
                      </a:cubicBezTo>
                      <a:cubicBezTo>
                        <a:pt x="17940" y="2336"/>
                        <a:pt x="17621" y="1168"/>
                        <a:pt x="1709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6" name="Google Shape;3486;p64"/>
                <p:cNvSpPr/>
                <p:nvPr/>
              </p:nvSpPr>
              <p:spPr>
                <a:xfrm>
                  <a:off x="-4403351" y="2576650"/>
                  <a:ext cx="202306" cy="286032"/>
                </a:xfrm>
                <a:custGeom>
                  <a:avLst/>
                  <a:gdLst/>
                  <a:ahLst/>
                  <a:cxnLst/>
                  <a:rect l="l" t="t" r="r" b="b"/>
                  <a:pathLst>
                    <a:path w="9554" h="13508" extrusionOk="0">
                      <a:moveTo>
                        <a:pt x="8333" y="1"/>
                      </a:moveTo>
                      <a:cubicBezTo>
                        <a:pt x="8306" y="1"/>
                        <a:pt x="8280" y="27"/>
                        <a:pt x="8280" y="27"/>
                      </a:cubicBezTo>
                      <a:lnTo>
                        <a:pt x="7537" y="770"/>
                      </a:lnTo>
                      <a:lnTo>
                        <a:pt x="6582" y="1513"/>
                      </a:lnTo>
                      <a:lnTo>
                        <a:pt x="6157" y="1938"/>
                      </a:lnTo>
                      <a:lnTo>
                        <a:pt x="5839" y="2256"/>
                      </a:lnTo>
                      <a:cubicBezTo>
                        <a:pt x="4883" y="3318"/>
                        <a:pt x="3928" y="4379"/>
                        <a:pt x="3185" y="5547"/>
                      </a:cubicBezTo>
                      <a:cubicBezTo>
                        <a:pt x="1380" y="8094"/>
                        <a:pt x="0" y="10748"/>
                        <a:pt x="213" y="10854"/>
                      </a:cubicBezTo>
                      <a:cubicBezTo>
                        <a:pt x="221" y="10863"/>
                        <a:pt x="233" y="10867"/>
                        <a:pt x="247" y="10867"/>
                      </a:cubicBezTo>
                      <a:cubicBezTo>
                        <a:pt x="573" y="10867"/>
                        <a:pt x="2308" y="8530"/>
                        <a:pt x="4140" y="6290"/>
                      </a:cubicBezTo>
                      <a:cubicBezTo>
                        <a:pt x="5096" y="5335"/>
                        <a:pt x="5945" y="4379"/>
                        <a:pt x="7006" y="3424"/>
                      </a:cubicBezTo>
                      <a:lnTo>
                        <a:pt x="7325" y="3105"/>
                      </a:lnTo>
                      <a:cubicBezTo>
                        <a:pt x="7325" y="3318"/>
                        <a:pt x="7431" y="3424"/>
                        <a:pt x="7431" y="3530"/>
                      </a:cubicBezTo>
                      <a:cubicBezTo>
                        <a:pt x="7749" y="4804"/>
                        <a:pt x="8068" y="6184"/>
                        <a:pt x="8280" y="7458"/>
                      </a:cubicBezTo>
                      <a:cubicBezTo>
                        <a:pt x="8705" y="10430"/>
                        <a:pt x="8917" y="13508"/>
                        <a:pt x="9235" y="13508"/>
                      </a:cubicBezTo>
                      <a:cubicBezTo>
                        <a:pt x="9341" y="13508"/>
                        <a:pt x="9554" y="10430"/>
                        <a:pt x="9554" y="7351"/>
                      </a:cubicBezTo>
                      <a:cubicBezTo>
                        <a:pt x="9554" y="5971"/>
                        <a:pt x="9341" y="4592"/>
                        <a:pt x="9129" y="3105"/>
                      </a:cubicBezTo>
                      <a:cubicBezTo>
                        <a:pt x="9023" y="2999"/>
                        <a:pt x="9023" y="2999"/>
                        <a:pt x="9023" y="2787"/>
                      </a:cubicBezTo>
                      <a:cubicBezTo>
                        <a:pt x="8917" y="2469"/>
                        <a:pt x="8811" y="2256"/>
                        <a:pt x="8811" y="2044"/>
                      </a:cubicBezTo>
                      <a:cubicBezTo>
                        <a:pt x="8705" y="1619"/>
                        <a:pt x="8598" y="1195"/>
                        <a:pt x="8598" y="876"/>
                      </a:cubicBezTo>
                      <a:cubicBezTo>
                        <a:pt x="8492" y="558"/>
                        <a:pt x="8386" y="346"/>
                        <a:pt x="8386" y="133"/>
                      </a:cubicBezTo>
                      <a:cubicBezTo>
                        <a:pt x="8386" y="27"/>
                        <a:pt x="8360" y="1"/>
                        <a:pt x="8333"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7" name="Google Shape;3487;p64"/>
                <p:cNvSpPr/>
                <p:nvPr/>
              </p:nvSpPr>
              <p:spPr>
                <a:xfrm>
                  <a:off x="-4237021" y="2590710"/>
                  <a:ext cx="501255" cy="274237"/>
                </a:xfrm>
                <a:custGeom>
                  <a:avLst/>
                  <a:gdLst/>
                  <a:ahLst/>
                  <a:cxnLst/>
                  <a:rect l="l" t="t" r="r" b="b"/>
                  <a:pathLst>
                    <a:path w="23672" h="12951" extrusionOk="0">
                      <a:moveTo>
                        <a:pt x="23671" y="0"/>
                      </a:moveTo>
                      <a:cubicBezTo>
                        <a:pt x="23141" y="743"/>
                        <a:pt x="22716" y="1592"/>
                        <a:pt x="22398" y="2441"/>
                      </a:cubicBezTo>
                      <a:cubicBezTo>
                        <a:pt x="21548" y="4246"/>
                        <a:pt x="20487" y="6051"/>
                        <a:pt x="19213" y="7537"/>
                      </a:cubicBezTo>
                      <a:cubicBezTo>
                        <a:pt x="18045" y="9023"/>
                        <a:pt x="16453" y="10190"/>
                        <a:pt x="14649" y="10827"/>
                      </a:cubicBezTo>
                      <a:cubicBezTo>
                        <a:pt x="14012" y="11039"/>
                        <a:pt x="13375" y="11146"/>
                        <a:pt x="12738" y="11146"/>
                      </a:cubicBezTo>
                      <a:lnTo>
                        <a:pt x="11464" y="11146"/>
                      </a:lnTo>
                      <a:cubicBezTo>
                        <a:pt x="10827" y="11039"/>
                        <a:pt x="10191" y="10933"/>
                        <a:pt x="9660" y="10721"/>
                      </a:cubicBezTo>
                      <a:cubicBezTo>
                        <a:pt x="7855" y="9978"/>
                        <a:pt x="6263" y="8704"/>
                        <a:pt x="5095" y="7324"/>
                      </a:cubicBezTo>
                      <a:cubicBezTo>
                        <a:pt x="4352" y="6475"/>
                        <a:pt x="3716" y="5626"/>
                        <a:pt x="3079" y="4777"/>
                      </a:cubicBezTo>
                      <a:lnTo>
                        <a:pt x="2654" y="4140"/>
                      </a:lnTo>
                      <a:lnTo>
                        <a:pt x="2123" y="3185"/>
                      </a:lnTo>
                      <a:lnTo>
                        <a:pt x="1699" y="2441"/>
                      </a:lnTo>
                      <a:lnTo>
                        <a:pt x="1593" y="2335"/>
                      </a:lnTo>
                      <a:lnTo>
                        <a:pt x="1593" y="2441"/>
                      </a:lnTo>
                      <a:lnTo>
                        <a:pt x="1380" y="2654"/>
                      </a:lnTo>
                      <a:lnTo>
                        <a:pt x="1168" y="2972"/>
                      </a:lnTo>
                      <a:cubicBezTo>
                        <a:pt x="850" y="3397"/>
                        <a:pt x="637" y="3821"/>
                        <a:pt x="425" y="4352"/>
                      </a:cubicBezTo>
                      <a:cubicBezTo>
                        <a:pt x="319" y="4671"/>
                        <a:pt x="213" y="4989"/>
                        <a:pt x="213" y="5201"/>
                      </a:cubicBezTo>
                      <a:cubicBezTo>
                        <a:pt x="107" y="5626"/>
                        <a:pt x="0" y="5944"/>
                        <a:pt x="107" y="5944"/>
                      </a:cubicBezTo>
                      <a:cubicBezTo>
                        <a:pt x="107" y="5944"/>
                        <a:pt x="319" y="5732"/>
                        <a:pt x="531" y="5307"/>
                      </a:cubicBezTo>
                      <a:lnTo>
                        <a:pt x="850" y="4564"/>
                      </a:lnTo>
                      <a:cubicBezTo>
                        <a:pt x="1062" y="4352"/>
                        <a:pt x="1168" y="4140"/>
                        <a:pt x="1380" y="3928"/>
                      </a:cubicBezTo>
                      <a:lnTo>
                        <a:pt x="1593" y="3821"/>
                      </a:lnTo>
                      <a:lnTo>
                        <a:pt x="1805" y="4140"/>
                      </a:lnTo>
                      <a:cubicBezTo>
                        <a:pt x="1805" y="4352"/>
                        <a:pt x="1911" y="4458"/>
                        <a:pt x="1911" y="4564"/>
                      </a:cubicBezTo>
                      <a:lnTo>
                        <a:pt x="2336" y="5307"/>
                      </a:lnTo>
                      <a:cubicBezTo>
                        <a:pt x="2866" y="6263"/>
                        <a:pt x="3397" y="7112"/>
                        <a:pt x="4140" y="8067"/>
                      </a:cubicBezTo>
                      <a:cubicBezTo>
                        <a:pt x="5414" y="9766"/>
                        <a:pt x="7112" y="11252"/>
                        <a:pt x="9023" y="12207"/>
                      </a:cubicBezTo>
                      <a:cubicBezTo>
                        <a:pt x="9766" y="12419"/>
                        <a:pt x="10509" y="12632"/>
                        <a:pt x="11252" y="12844"/>
                      </a:cubicBezTo>
                      <a:cubicBezTo>
                        <a:pt x="11464" y="12844"/>
                        <a:pt x="11783" y="12844"/>
                        <a:pt x="12101" y="12950"/>
                      </a:cubicBezTo>
                      <a:lnTo>
                        <a:pt x="12950" y="12950"/>
                      </a:lnTo>
                      <a:cubicBezTo>
                        <a:pt x="13693" y="12844"/>
                        <a:pt x="14436" y="12632"/>
                        <a:pt x="15073" y="12419"/>
                      </a:cubicBezTo>
                      <a:cubicBezTo>
                        <a:pt x="17196" y="11570"/>
                        <a:pt x="18895" y="10190"/>
                        <a:pt x="20168" y="8386"/>
                      </a:cubicBezTo>
                      <a:cubicBezTo>
                        <a:pt x="21973" y="5838"/>
                        <a:pt x="23141" y="2972"/>
                        <a:pt x="23671"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8" name="Google Shape;3488;p64"/>
                <p:cNvSpPr/>
                <p:nvPr/>
              </p:nvSpPr>
              <p:spPr>
                <a:xfrm>
                  <a:off x="-4365151" y="2880659"/>
                  <a:ext cx="391123" cy="665319"/>
                </a:xfrm>
                <a:custGeom>
                  <a:avLst/>
                  <a:gdLst/>
                  <a:ahLst/>
                  <a:cxnLst/>
                  <a:rect l="l" t="t" r="r" b="b"/>
                  <a:pathLst>
                    <a:path w="18471" h="31420" extrusionOk="0">
                      <a:moveTo>
                        <a:pt x="956" y="0"/>
                      </a:moveTo>
                      <a:cubicBezTo>
                        <a:pt x="956" y="0"/>
                        <a:pt x="850" y="212"/>
                        <a:pt x="638" y="743"/>
                      </a:cubicBezTo>
                      <a:cubicBezTo>
                        <a:pt x="426" y="1486"/>
                        <a:pt x="319" y="2123"/>
                        <a:pt x="213" y="2866"/>
                      </a:cubicBezTo>
                      <a:cubicBezTo>
                        <a:pt x="213" y="3291"/>
                        <a:pt x="1" y="3821"/>
                        <a:pt x="107" y="4352"/>
                      </a:cubicBezTo>
                      <a:cubicBezTo>
                        <a:pt x="213" y="4883"/>
                        <a:pt x="213" y="5414"/>
                        <a:pt x="213" y="5944"/>
                      </a:cubicBezTo>
                      <a:cubicBezTo>
                        <a:pt x="213" y="6581"/>
                        <a:pt x="319" y="7112"/>
                        <a:pt x="426" y="7749"/>
                      </a:cubicBezTo>
                      <a:cubicBezTo>
                        <a:pt x="532" y="8280"/>
                        <a:pt x="638" y="8917"/>
                        <a:pt x="744" y="9447"/>
                      </a:cubicBezTo>
                      <a:cubicBezTo>
                        <a:pt x="1275" y="11570"/>
                        <a:pt x="2018" y="13693"/>
                        <a:pt x="3079" y="15710"/>
                      </a:cubicBezTo>
                      <a:cubicBezTo>
                        <a:pt x="3928" y="17302"/>
                        <a:pt x="4459" y="18364"/>
                        <a:pt x="4459" y="18364"/>
                      </a:cubicBezTo>
                      <a:lnTo>
                        <a:pt x="4990" y="19001"/>
                      </a:lnTo>
                      <a:cubicBezTo>
                        <a:pt x="5308" y="19425"/>
                        <a:pt x="5733" y="20062"/>
                        <a:pt x="6264" y="20805"/>
                      </a:cubicBezTo>
                      <a:cubicBezTo>
                        <a:pt x="7644" y="22503"/>
                        <a:pt x="9130" y="24202"/>
                        <a:pt x="10722" y="25688"/>
                      </a:cubicBezTo>
                      <a:cubicBezTo>
                        <a:pt x="12208" y="27174"/>
                        <a:pt x="13906" y="28660"/>
                        <a:pt x="15711" y="29934"/>
                      </a:cubicBezTo>
                      <a:cubicBezTo>
                        <a:pt x="16454" y="30571"/>
                        <a:pt x="17409" y="30995"/>
                        <a:pt x="18365" y="31420"/>
                      </a:cubicBezTo>
                      <a:cubicBezTo>
                        <a:pt x="18471" y="31208"/>
                        <a:pt x="17515" y="30465"/>
                        <a:pt x="16029" y="29191"/>
                      </a:cubicBezTo>
                      <a:cubicBezTo>
                        <a:pt x="14437" y="27811"/>
                        <a:pt x="12951" y="26325"/>
                        <a:pt x="11571" y="24733"/>
                      </a:cubicBezTo>
                      <a:cubicBezTo>
                        <a:pt x="10085" y="23140"/>
                        <a:pt x="8811" y="21442"/>
                        <a:pt x="7537" y="19637"/>
                      </a:cubicBezTo>
                      <a:cubicBezTo>
                        <a:pt x="7007" y="19001"/>
                        <a:pt x="6688" y="18364"/>
                        <a:pt x="6370" y="17939"/>
                      </a:cubicBezTo>
                      <a:lnTo>
                        <a:pt x="5945" y="17302"/>
                      </a:lnTo>
                      <a:cubicBezTo>
                        <a:pt x="5945" y="17302"/>
                        <a:pt x="5308" y="16347"/>
                        <a:pt x="4459" y="14861"/>
                      </a:cubicBezTo>
                      <a:cubicBezTo>
                        <a:pt x="3398" y="12950"/>
                        <a:pt x="2548" y="11040"/>
                        <a:pt x="1912" y="9023"/>
                      </a:cubicBezTo>
                      <a:cubicBezTo>
                        <a:pt x="1699" y="8492"/>
                        <a:pt x="1593" y="7961"/>
                        <a:pt x="1381" y="7430"/>
                      </a:cubicBezTo>
                      <a:cubicBezTo>
                        <a:pt x="1275" y="6900"/>
                        <a:pt x="1169" y="6369"/>
                        <a:pt x="1062" y="5838"/>
                      </a:cubicBezTo>
                      <a:cubicBezTo>
                        <a:pt x="1062" y="5308"/>
                        <a:pt x="956" y="4777"/>
                        <a:pt x="850" y="4246"/>
                      </a:cubicBezTo>
                      <a:lnTo>
                        <a:pt x="850" y="2972"/>
                      </a:lnTo>
                      <a:cubicBezTo>
                        <a:pt x="850" y="2229"/>
                        <a:pt x="956" y="1486"/>
                        <a:pt x="956" y="849"/>
                      </a:cubicBezTo>
                      <a:cubicBezTo>
                        <a:pt x="1062" y="319"/>
                        <a:pt x="1062" y="0"/>
                        <a:pt x="956"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9" name="Google Shape;3489;p64"/>
                <p:cNvSpPr/>
                <p:nvPr/>
              </p:nvSpPr>
              <p:spPr>
                <a:xfrm>
                  <a:off x="-4911318" y="3118899"/>
                  <a:ext cx="278727" cy="143884"/>
                </a:xfrm>
                <a:custGeom>
                  <a:avLst/>
                  <a:gdLst/>
                  <a:ahLst/>
                  <a:cxnLst/>
                  <a:rect l="l" t="t" r="r" b="b"/>
                  <a:pathLst>
                    <a:path w="13163" h="6795" extrusionOk="0">
                      <a:moveTo>
                        <a:pt x="13056" y="1"/>
                      </a:moveTo>
                      <a:cubicBezTo>
                        <a:pt x="12950" y="1"/>
                        <a:pt x="12632" y="319"/>
                        <a:pt x="12101" y="744"/>
                      </a:cubicBezTo>
                      <a:cubicBezTo>
                        <a:pt x="11464" y="1381"/>
                        <a:pt x="10827" y="1911"/>
                        <a:pt x="10190" y="2442"/>
                      </a:cubicBezTo>
                      <a:cubicBezTo>
                        <a:pt x="9447" y="2867"/>
                        <a:pt x="8810" y="3291"/>
                        <a:pt x="8067" y="3716"/>
                      </a:cubicBezTo>
                      <a:cubicBezTo>
                        <a:pt x="7430" y="4034"/>
                        <a:pt x="7006" y="4247"/>
                        <a:pt x="7006" y="4247"/>
                      </a:cubicBezTo>
                      <a:lnTo>
                        <a:pt x="6050" y="4671"/>
                      </a:lnTo>
                      <a:cubicBezTo>
                        <a:pt x="5307" y="4990"/>
                        <a:pt x="4458" y="5308"/>
                        <a:pt x="3715" y="5520"/>
                      </a:cubicBezTo>
                      <a:cubicBezTo>
                        <a:pt x="2866" y="5733"/>
                        <a:pt x="2123" y="5839"/>
                        <a:pt x="1274" y="5945"/>
                      </a:cubicBezTo>
                      <a:cubicBezTo>
                        <a:pt x="531" y="5945"/>
                        <a:pt x="106" y="5945"/>
                        <a:pt x="106" y="6051"/>
                      </a:cubicBezTo>
                      <a:cubicBezTo>
                        <a:pt x="0" y="6157"/>
                        <a:pt x="425" y="6476"/>
                        <a:pt x="1168" y="6582"/>
                      </a:cubicBezTo>
                      <a:cubicBezTo>
                        <a:pt x="2123" y="6794"/>
                        <a:pt x="2972" y="6794"/>
                        <a:pt x="3927" y="6794"/>
                      </a:cubicBezTo>
                      <a:cubicBezTo>
                        <a:pt x="4883" y="6688"/>
                        <a:pt x="5732" y="6476"/>
                        <a:pt x="6581" y="6264"/>
                      </a:cubicBezTo>
                      <a:cubicBezTo>
                        <a:pt x="7324" y="5945"/>
                        <a:pt x="7749" y="5839"/>
                        <a:pt x="7749" y="5839"/>
                      </a:cubicBezTo>
                      <a:cubicBezTo>
                        <a:pt x="7749" y="5839"/>
                        <a:pt x="8280" y="5520"/>
                        <a:pt x="8810" y="5096"/>
                      </a:cubicBezTo>
                      <a:cubicBezTo>
                        <a:pt x="9659" y="4671"/>
                        <a:pt x="10296" y="4034"/>
                        <a:pt x="11039" y="3398"/>
                      </a:cubicBezTo>
                      <a:cubicBezTo>
                        <a:pt x="11676" y="2761"/>
                        <a:pt x="12207" y="2018"/>
                        <a:pt x="12632" y="1168"/>
                      </a:cubicBezTo>
                      <a:cubicBezTo>
                        <a:pt x="13056" y="532"/>
                        <a:pt x="13162" y="107"/>
                        <a:pt x="13056"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0" name="Google Shape;3490;p64"/>
                <p:cNvSpPr/>
                <p:nvPr/>
              </p:nvSpPr>
              <p:spPr>
                <a:xfrm>
                  <a:off x="-4771965" y="3183313"/>
                  <a:ext cx="233772" cy="126669"/>
                </a:xfrm>
                <a:custGeom>
                  <a:avLst/>
                  <a:gdLst/>
                  <a:ahLst/>
                  <a:cxnLst/>
                  <a:rect l="l" t="t" r="r" b="b"/>
                  <a:pathLst>
                    <a:path w="11040" h="5982" extrusionOk="0">
                      <a:moveTo>
                        <a:pt x="10837" y="0"/>
                      </a:moveTo>
                      <a:cubicBezTo>
                        <a:pt x="10456" y="0"/>
                        <a:pt x="9085" y="656"/>
                        <a:pt x="7961" y="1311"/>
                      </a:cubicBezTo>
                      <a:cubicBezTo>
                        <a:pt x="6581" y="2054"/>
                        <a:pt x="5308" y="2797"/>
                        <a:pt x="5308" y="2797"/>
                      </a:cubicBezTo>
                      <a:cubicBezTo>
                        <a:pt x="5308" y="2797"/>
                        <a:pt x="4989" y="3009"/>
                        <a:pt x="4458" y="3328"/>
                      </a:cubicBezTo>
                      <a:cubicBezTo>
                        <a:pt x="4246" y="3434"/>
                        <a:pt x="4034" y="3646"/>
                        <a:pt x="3715" y="3858"/>
                      </a:cubicBezTo>
                      <a:lnTo>
                        <a:pt x="2760" y="4389"/>
                      </a:lnTo>
                      <a:cubicBezTo>
                        <a:pt x="2442" y="4601"/>
                        <a:pt x="2017" y="4708"/>
                        <a:pt x="1805" y="4920"/>
                      </a:cubicBezTo>
                      <a:cubicBezTo>
                        <a:pt x="1486" y="5026"/>
                        <a:pt x="1168" y="5132"/>
                        <a:pt x="849" y="5238"/>
                      </a:cubicBezTo>
                      <a:cubicBezTo>
                        <a:pt x="319" y="5451"/>
                        <a:pt x="0" y="5557"/>
                        <a:pt x="0" y="5769"/>
                      </a:cubicBezTo>
                      <a:cubicBezTo>
                        <a:pt x="0" y="5981"/>
                        <a:pt x="425" y="5981"/>
                        <a:pt x="955" y="5981"/>
                      </a:cubicBezTo>
                      <a:cubicBezTo>
                        <a:pt x="1380" y="5981"/>
                        <a:pt x="1699" y="5875"/>
                        <a:pt x="2017" y="5875"/>
                      </a:cubicBezTo>
                      <a:cubicBezTo>
                        <a:pt x="2442" y="5769"/>
                        <a:pt x="2866" y="5663"/>
                        <a:pt x="3185" y="5557"/>
                      </a:cubicBezTo>
                      <a:lnTo>
                        <a:pt x="4352" y="5132"/>
                      </a:lnTo>
                      <a:cubicBezTo>
                        <a:pt x="4671" y="5026"/>
                        <a:pt x="4989" y="4814"/>
                        <a:pt x="5308" y="4708"/>
                      </a:cubicBezTo>
                      <a:cubicBezTo>
                        <a:pt x="5838" y="4495"/>
                        <a:pt x="6157" y="4283"/>
                        <a:pt x="6157" y="4283"/>
                      </a:cubicBezTo>
                      <a:cubicBezTo>
                        <a:pt x="6263" y="4283"/>
                        <a:pt x="7537" y="3328"/>
                        <a:pt x="8704" y="2372"/>
                      </a:cubicBezTo>
                      <a:cubicBezTo>
                        <a:pt x="9978" y="1311"/>
                        <a:pt x="11040" y="249"/>
                        <a:pt x="10933" y="37"/>
                      </a:cubicBezTo>
                      <a:cubicBezTo>
                        <a:pt x="10921" y="12"/>
                        <a:pt x="10888" y="0"/>
                        <a:pt x="10837"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1" name="Google Shape;3491;p64"/>
                <p:cNvSpPr/>
                <p:nvPr/>
              </p:nvSpPr>
              <p:spPr>
                <a:xfrm>
                  <a:off x="-4902340" y="2606443"/>
                  <a:ext cx="1074420" cy="714783"/>
                </a:xfrm>
                <a:custGeom>
                  <a:avLst/>
                  <a:gdLst/>
                  <a:ahLst/>
                  <a:cxnLst/>
                  <a:rect l="l" t="t" r="r" b="b"/>
                  <a:pathLst>
                    <a:path w="50740" h="33756" extrusionOk="0">
                      <a:moveTo>
                        <a:pt x="31314" y="0"/>
                      </a:moveTo>
                      <a:cubicBezTo>
                        <a:pt x="31314" y="0"/>
                        <a:pt x="27599" y="4140"/>
                        <a:pt x="22610" y="10084"/>
                      </a:cubicBezTo>
                      <a:cubicBezTo>
                        <a:pt x="17621" y="16028"/>
                        <a:pt x="3610" y="22185"/>
                        <a:pt x="956" y="25900"/>
                      </a:cubicBezTo>
                      <a:cubicBezTo>
                        <a:pt x="744" y="26112"/>
                        <a:pt x="637" y="26325"/>
                        <a:pt x="531" y="26537"/>
                      </a:cubicBezTo>
                      <a:cubicBezTo>
                        <a:pt x="425" y="26643"/>
                        <a:pt x="425" y="26749"/>
                        <a:pt x="425" y="26749"/>
                      </a:cubicBezTo>
                      <a:cubicBezTo>
                        <a:pt x="319" y="26962"/>
                        <a:pt x="319" y="27068"/>
                        <a:pt x="213" y="27280"/>
                      </a:cubicBezTo>
                      <a:cubicBezTo>
                        <a:pt x="213" y="27386"/>
                        <a:pt x="213" y="27492"/>
                        <a:pt x="107" y="27492"/>
                      </a:cubicBezTo>
                      <a:cubicBezTo>
                        <a:pt x="1" y="27599"/>
                        <a:pt x="1" y="27811"/>
                        <a:pt x="1" y="27917"/>
                      </a:cubicBezTo>
                      <a:cubicBezTo>
                        <a:pt x="1" y="28023"/>
                        <a:pt x="1" y="28129"/>
                        <a:pt x="1" y="28235"/>
                      </a:cubicBezTo>
                      <a:lnTo>
                        <a:pt x="1" y="28554"/>
                      </a:lnTo>
                      <a:lnTo>
                        <a:pt x="1" y="28978"/>
                      </a:lnTo>
                      <a:lnTo>
                        <a:pt x="1" y="29191"/>
                      </a:lnTo>
                      <a:cubicBezTo>
                        <a:pt x="1" y="29509"/>
                        <a:pt x="107" y="29721"/>
                        <a:pt x="107" y="29934"/>
                      </a:cubicBezTo>
                      <a:cubicBezTo>
                        <a:pt x="213" y="30252"/>
                        <a:pt x="213" y="30465"/>
                        <a:pt x="319" y="30677"/>
                      </a:cubicBezTo>
                      <a:lnTo>
                        <a:pt x="319" y="30783"/>
                      </a:lnTo>
                      <a:cubicBezTo>
                        <a:pt x="425" y="30889"/>
                        <a:pt x="531" y="31101"/>
                        <a:pt x="637" y="31208"/>
                      </a:cubicBezTo>
                      <a:lnTo>
                        <a:pt x="637" y="31314"/>
                      </a:lnTo>
                      <a:cubicBezTo>
                        <a:pt x="850" y="31526"/>
                        <a:pt x="956" y="31632"/>
                        <a:pt x="1062" y="31738"/>
                      </a:cubicBezTo>
                      <a:cubicBezTo>
                        <a:pt x="2230" y="32906"/>
                        <a:pt x="3716" y="33543"/>
                        <a:pt x="5308" y="33755"/>
                      </a:cubicBezTo>
                      <a:cubicBezTo>
                        <a:pt x="3503" y="31420"/>
                        <a:pt x="2548" y="28448"/>
                        <a:pt x="6369" y="25582"/>
                      </a:cubicBezTo>
                      <a:cubicBezTo>
                        <a:pt x="12039" y="21310"/>
                        <a:pt x="16174" y="18800"/>
                        <a:pt x="18484" y="18800"/>
                      </a:cubicBezTo>
                      <a:cubicBezTo>
                        <a:pt x="19331" y="18800"/>
                        <a:pt x="19933" y="19138"/>
                        <a:pt x="20275" y="19850"/>
                      </a:cubicBezTo>
                      <a:cubicBezTo>
                        <a:pt x="21124" y="21760"/>
                        <a:pt x="21761" y="23883"/>
                        <a:pt x="22185" y="25900"/>
                      </a:cubicBezTo>
                      <a:cubicBezTo>
                        <a:pt x="23141" y="25051"/>
                        <a:pt x="23884" y="24202"/>
                        <a:pt x="24627" y="23565"/>
                      </a:cubicBezTo>
                      <a:lnTo>
                        <a:pt x="25051" y="23034"/>
                      </a:lnTo>
                      <a:cubicBezTo>
                        <a:pt x="25264" y="22716"/>
                        <a:pt x="25476" y="22503"/>
                        <a:pt x="25688" y="22291"/>
                      </a:cubicBezTo>
                      <a:lnTo>
                        <a:pt x="25795" y="22185"/>
                      </a:lnTo>
                      <a:lnTo>
                        <a:pt x="26007" y="21973"/>
                      </a:lnTo>
                      <a:lnTo>
                        <a:pt x="26113" y="21760"/>
                      </a:lnTo>
                      <a:lnTo>
                        <a:pt x="26219" y="21654"/>
                      </a:lnTo>
                      <a:cubicBezTo>
                        <a:pt x="26431" y="22716"/>
                        <a:pt x="26856" y="23777"/>
                        <a:pt x="27281" y="24733"/>
                      </a:cubicBezTo>
                      <a:lnTo>
                        <a:pt x="27493" y="24626"/>
                      </a:lnTo>
                      <a:cubicBezTo>
                        <a:pt x="27193" y="20529"/>
                        <a:pt x="27552" y="15867"/>
                        <a:pt x="30341" y="15867"/>
                      </a:cubicBezTo>
                      <a:cubicBezTo>
                        <a:pt x="30514" y="15867"/>
                        <a:pt x="30697" y="15885"/>
                        <a:pt x="30890" y="15922"/>
                      </a:cubicBezTo>
                      <a:cubicBezTo>
                        <a:pt x="34711" y="16771"/>
                        <a:pt x="37471" y="21230"/>
                        <a:pt x="40549" y="23565"/>
                      </a:cubicBezTo>
                      <a:cubicBezTo>
                        <a:pt x="42141" y="24733"/>
                        <a:pt x="43946" y="25369"/>
                        <a:pt x="45963" y="25688"/>
                      </a:cubicBezTo>
                      <a:cubicBezTo>
                        <a:pt x="45750" y="18045"/>
                        <a:pt x="50527" y="13587"/>
                        <a:pt x="50739" y="7749"/>
                      </a:cubicBezTo>
                      <a:lnTo>
                        <a:pt x="50739" y="7749"/>
                      </a:lnTo>
                      <a:cubicBezTo>
                        <a:pt x="50421" y="8067"/>
                        <a:pt x="50102" y="8386"/>
                        <a:pt x="49784" y="8704"/>
                      </a:cubicBezTo>
                      <a:cubicBezTo>
                        <a:pt x="48829" y="10827"/>
                        <a:pt x="47555" y="12526"/>
                        <a:pt x="45750" y="12738"/>
                      </a:cubicBezTo>
                      <a:cubicBezTo>
                        <a:pt x="45380" y="13294"/>
                        <a:pt x="44685" y="13607"/>
                        <a:pt x="44021" y="13607"/>
                      </a:cubicBezTo>
                      <a:cubicBezTo>
                        <a:pt x="43924" y="13607"/>
                        <a:pt x="43828" y="13601"/>
                        <a:pt x="43734" y="13587"/>
                      </a:cubicBezTo>
                      <a:cubicBezTo>
                        <a:pt x="38745" y="12526"/>
                        <a:pt x="31314" y="0"/>
                        <a:pt x="3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2" name="Google Shape;3492;p64"/>
                <p:cNvSpPr/>
                <p:nvPr/>
              </p:nvSpPr>
              <p:spPr>
                <a:xfrm>
                  <a:off x="-3176112" y="3170164"/>
                  <a:ext cx="292215" cy="206922"/>
                </a:xfrm>
                <a:custGeom>
                  <a:avLst/>
                  <a:gdLst/>
                  <a:ahLst/>
                  <a:cxnLst/>
                  <a:rect l="l" t="t" r="r" b="b"/>
                  <a:pathLst>
                    <a:path w="13800" h="9772" extrusionOk="0">
                      <a:moveTo>
                        <a:pt x="12271" y="0"/>
                      </a:moveTo>
                      <a:cubicBezTo>
                        <a:pt x="11431" y="0"/>
                        <a:pt x="10258" y="525"/>
                        <a:pt x="9235" y="1401"/>
                      </a:cubicBezTo>
                      <a:cubicBezTo>
                        <a:pt x="7643" y="2781"/>
                        <a:pt x="6900" y="4373"/>
                        <a:pt x="7537" y="5116"/>
                      </a:cubicBezTo>
                      <a:cubicBezTo>
                        <a:pt x="7746" y="5360"/>
                        <a:pt x="8080" y="5478"/>
                        <a:pt x="8488" y="5478"/>
                      </a:cubicBezTo>
                      <a:cubicBezTo>
                        <a:pt x="9323" y="5478"/>
                        <a:pt x="10465" y="4982"/>
                        <a:pt x="11464" y="4055"/>
                      </a:cubicBezTo>
                      <a:cubicBezTo>
                        <a:pt x="13056" y="2781"/>
                        <a:pt x="13799" y="1083"/>
                        <a:pt x="13162" y="340"/>
                      </a:cubicBezTo>
                      <a:cubicBezTo>
                        <a:pt x="12964" y="108"/>
                        <a:pt x="12652" y="0"/>
                        <a:pt x="12271" y="0"/>
                      </a:cubicBezTo>
                      <a:close/>
                      <a:moveTo>
                        <a:pt x="4282" y="6164"/>
                      </a:moveTo>
                      <a:cubicBezTo>
                        <a:pt x="3697" y="6164"/>
                        <a:pt x="2928" y="6381"/>
                        <a:pt x="2123" y="6815"/>
                      </a:cubicBezTo>
                      <a:cubicBezTo>
                        <a:pt x="849" y="7558"/>
                        <a:pt x="0" y="8725"/>
                        <a:pt x="425" y="9362"/>
                      </a:cubicBezTo>
                      <a:cubicBezTo>
                        <a:pt x="561" y="9635"/>
                        <a:pt x="893" y="9772"/>
                        <a:pt x="1335" y="9772"/>
                      </a:cubicBezTo>
                      <a:cubicBezTo>
                        <a:pt x="1926" y="9772"/>
                        <a:pt x="2714" y="9529"/>
                        <a:pt x="3503" y="9044"/>
                      </a:cubicBezTo>
                      <a:cubicBezTo>
                        <a:pt x="4777" y="8301"/>
                        <a:pt x="5626" y="7133"/>
                        <a:pt x="5201" y="6496"/>
                      </a:cubicBezTo>
                      <a:cubicBezTo>
                        <a:pt x="5024" y="6275"/>
                        <a:pt x="4700" y="6164"/>
                        <a:pt x="4282" y="6164"/>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3" name="Google Shape;3493;p64"/>
                <p:cNvSpPr/>
                <p:nvPr/>
              </p:nvSpPr>
              <p:spPr>
                <a:xfrm>
                  <a:off x="-737387" y="3091943"/>
                  <a:ext cx="1955787" cy="620173"/>
                </a:xfrm>
                <a:custGeom>
                  <a:avLst/>
                  <a:gdLst/>
                  <a:ahLst/>
                  <a:cxnLst/>
                  <a:rect l="l" t="t" r="r" b="b"/>
                  <a:pathLst>
                    <a:path w="92363" h="29288" extrusionOk="0">
                      <a:moveTo>
                        <a:pt x="35985" y="0"/>
                      </a:moveTo>
                      <a:lnTo>
                        <a:pt x="35985" y="0"/>
                      </a:lnTo>
                      <a:cubicBezTo>
                        <a:pt x="35985" y="1"/>
                        <a:pt x="43415" y="10615"/>
                        <a:pt x="34180" y="13481"/>
                      </a:cubicBezTo>
                      <a:cubicBezTo>
                        <a:pt x="33388" y="13745"/>
                        <a:pt x="32451" y="13865"/>
                        <a:pt x="31404" y="13865"/>
                      </a:cubicBezTo>
                      <a:cubicBezTo>
                        <a:pt x="21086" y="13865"/>
                        <a:pt x="4" y="2231"/>
                        <a:pt x="1" y="2229"/>
                      </a:cubicBezTo>
                      <a:lnTo>
                        <a:pt x="1" y="2229"/>
                      </a:lnTo>
                      <a:cubicBezTo>
                        <a:pt x="2017" y="3397"/>
                        <a:pt x="16666" y="24308"/>
                        <a:pt x="39912" y="27811"/>
                      </a:cubicBezTo>
                      <a:cubicBezTo>
                        <a:pt x="45273" y="28639"/>
                        <a:pt x="51116" y="29288"/>
                        <a:pt x="56966" y="29288"/>
                      </a:cubicBezTo>
                      <a:cubicBezTo>
                        <a:pt x="65363" y="29288"/>
                        <a:pt x="73772" y="27950"/>
                        <a:pt x="80779" y="23883"/>
                      </a:cubicBezTo>
                      <a:cubicBezTo>
                        <a:pt x="92362" y="17142"/>
                        <a:pt x="78044" y="14987"/>
                        <a:pt x="70486" y="14987"/>
                      </a:cubicBezTo>
                      <a:cubicBezTo>
                        <a:pt x="69595" y="14987"/>
                        <a:pt x="68797" y="15017"/>
                        <a:pt x="68147" y="15073"/>
                      </a:cubicBezTo>
                      <a:cubicBezTo>
                        <a:pt x="67618" y="15121"/>
                        <a:pt x="67083" y="15144"/>
                        <a:pt x="66544" y="15144"/>
                      </a:cubicBezTo>
                      <a:cubicBezTo>
                        <a:pt x="52702" y="15144"/>
                        <a:pt x="35986" y="1"/>
                        <a:pt x="359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4" name="Google Shape;3494;p64"/>
                <p:cNvSpPr/>
                <p:nvPr/>
              </p:nvSpPr>
              <p:spPr>
                <a:xfrm>
                  <a:off x="786536" y="3525734"/>
                  <a:ext cx="202327" cy="83366"/>
                </a:xfrm>
                <a:custGeom>
                  <a:avLst/>
                  <a:gdLst/>
                  <a:ahLst/>
                  <a:cxnLst/>
                  <a:rect l="l" t="t" r="r" b="b"/>
                  <a:pathLst>
                    <a:path w="9555" h="3937" extrusionOk="0">
                      <a:moveTo>
                        <a:pt x="2655" y="1"/>
                      </a:moveTo>
                      <a:cubicBezTo>
                        <a:pt x="1275" y="213"/>
                        <a:pt x="1" y="531"/>
                        <a:pt x="1" y="850"/>
                      </a:cubicBezTo>
                      <a:cubicBezTo>
                        <a:pt x="1" y="1062"/>
                        <a:pt x="1275" y="1168"/>
                        <a:pt x="2655" y="1274"/>
                      </a:cubicBezTo>
                      <a:cubicBezTo>
                        <a:pt x="3185" y="1380"/>
                        <a:pt x="3822" y="1487"/>
                        <a:pt x="4353" y="1593"/>
                      </a:cubicBezTo>
                      <a:lnTo>
                        <a:pt x="5096" y="1805"/>
                      </a:lnTo>
                      <a:cubicBezTo>
                        <a:pt x="5096" y="1805"/>
                        <a:pt x="5308" y="1911"/>
                        <a:pt x="5839" y="2017"/>
                      </a:cubicBezTo>
                      <a:cubicBezTo>
                        <a:pt x="6051" y="2017"/>
                        <a:pt x="6264" y="2123"/>
                        <a:pt x="6582" y="2230"/>
                      </a:cubicBezTo>
                      <a:cubicBezTo>
                        <a:pt x="6794" y="2336"/>
                        <a:pt x="7113" y="2442"/>
                        <a:pt x="7325" y="2548"/>
                      </a:cubicBezTo>
                      <a:cubicBezTo>
                        <a:pt x="8331" y="3051"/>
                        <a:pt x="9242" y="3936"/>
                        <a:pt x="9515" y="3936"/>
                      </a:cubicBezTo>
                      <a:cubicBezTo>
                        <a:pt x="9530" y="3936"/>
                        <a:pt x="9543" y="3934"/>
                        <a:pt x="9554" y="3928"/>
                      </a:cubicBezTo>
                      <a:cubicBezTo>
                        <a:pt x="9554" y="3822"/>
                        <a:pt x="9448" y="3503"/>
                        <a:pt x="9236" y="3079"/>
                      </a:cubicBezTo>
                      <a:cubicBezTo>
                        <a:pt x="8917" y="2548"/>
                        <a:pt x="8493" y="2017"/>
                        <a:pt x="8068" y="1593"/>
                      </a:cubicBezTo>
                      <a:cubicBezTo>
                        <a:pt x="7750" y="1380"/>
                        <a:pt x="7537" y="1168"/>
                        <a:pt x="7219" y="956"/>
                      </a:cubicBezTo>
                      <a:cubicBezTo>
                        <a:pt x="6900" y="744"/>
                        <a:pt x="6688" y="531"/>
                        <a:pt x="6370" y="531"/>
                      </a:cubicBezTo>
                      <a:lnTo>
                        <a:pt x="5520" y="107"/>
                      </a:lnTo>
                      <a:lnTo>
                        <a:pt x="4565" y="1"/>
                      </a:ln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5" name="Google Shape;3495;p64"/>
                <p:cNvSpPr/>
                <p:nvPr/>
              </p:nvSpPr>
              <p:spPr>
                <a:xfrm>
                  <a:off x="157193" y="3165992"/>
                  <a:ext cx="930557" cy="379985"/>
                </a:xfrm>
                <a:custGeom>
                  <a:avLst/>
                  <a:gdLst/>
                  <a:ahLst/>
                  <a:cxnLst/>
                  <a:rect l="l" t="t" r="r" b="b"/>
                  <a:pathLst>
                    <a:path w="43946" h="17945" extrusionOk="0">
                      <a:moveTo>
                        <a:pt x="15" y="0"/>
                      </a:moveTo>
                      <a:cubicBezTo>
                        <a:pt x="9" y="0"/>
                        <a:pt x="4" y="2"/>
                        <a:pt x="0" y="6"/>
                      </a:cubicBezTo>
                      <a:cubicBezTo>
                        <a:pt x="425" y="1280"/>
                        <a:pt x="1168" y="2447"/>
                        <a:pt x="2230" y="3296"/>
                      </a:cubicBezTo>
                      <a:cubicBezTo>
                        <a:pt x="4352" y="5313"/>
                        <a:pt x="6794" y="7012"/>
                        <a:pt x="9448" y="8179"/>
                      </a:cubicBezTo>
                      <a:cubicBezTo>
                        <a:pt x="12101" y="9347"/>
                        <a:pt x="14967" y="10302"/>
                        <a:pt x="17833" y="11045"/>
                      </a:cubicBezTo>
                      <a:cubicBezTo>
                        <a:pt x="19107" y="11258"/>
                        <a:pt x="20381" y="11576"/>
                        <a:pt x="21761" y="11682"/>
                      </a:cubicBezTo>
                      <a:cubicBezTo>
                        <a:pt x="22079" y="11682"/>
                        <a:pt x="22504" y="11682"/>
                        <a:pt x="22928" y="11788"/>
                      </a:cubicBezTo>
                      <a:lnTo>
                        <a:pt x="25794" y="11788"/>
                      </a:lnTo>
                      <a:cubicBezTo>
                        <a:pt x="27227" y="11682"/>
                        <a:pt x="28660" y="11629"/>
                        <a:pt x="30093" y="11629"/>
                      </a:cubicBezTo>
                      <a:cubicBezTo>
                        <a:pt x="31526" y="11629"/>
                        <a:pt x="32959" y="11682"/>
                        <a:pt x="34392" y="11788"/>
                      </a:cubicBezTo>
                      <a:cubicBezTo>
                        <a:pt x="35878" y="11894"/>
                        <a:pt x="37258" y="12107"/>
                        <a:pt x="38744" y="12637"/>
                      </a:cubicBezTo>
                      <a:cubicBezTo>
                        <a:pt x="39912" y="12956"/>
                        <a:pt x="41080" y="13699"/>
                        <a:pt x="42035" y="14548"/>
                      </a:cubicBezTo>
                      <a:cubicBezTo>
                        <a:pt x="42672" y="15291"/>
                        <a:pt x="43096" y="16034"/>
                        <a:pt x="43415" y="16883"/>
                      </a:cubicBezTo>
                      <a:cubicBezTo>
                        <a:pt x="43627" y="17520"/>
                        <a:pt x="43733" y="17945"/>
                        <a:pt x="43839" y="17945"/>
                      </a:cubicBezTo>
                      <a:cubicBezTo>
                        <a:pt x="43946" y="17520"/>
                        <a:pt x="43839" y="17202"/>
                        <a:pt x="43839" y="16883"/>
                      </a:cubicBezTo>
                      <a:cubicBezTo>
                        <a:pt x="43627" y="15822"/>
                        <a:pt x="43096" y="14973"/>
                        <a:pt x="42460" y="14230"/>
                      </a:cubicBezTo>
                      <a:cubicBezTo>
                        <a:pt x="41504" y="13062"/>
                        <a:pt x="40337" y="12213"/>
                        <a:pt x="39063" y="11788"/>
                      </a:cubicBezTo>
                      <a:cubicBezTo>
                        <a:pt x="37577" y="11151"/>
                        <a:pt x="36091" y="10727"/>
                        <a:pt x="34498" y="10515"/>
                      </a:cubicBezTo>
                      <a:cubicBezTo>
                        <a:pt x="31526" y="10196"/>
                        <a:pt x="28660" y="10090"/>
                        <a:pt x="25794" y="10090"/>
                      </a:cubicBezTo>
                      <a:cubicBezTo>
                        <a:pt x="25157" y="10037"/>
                        <a:pt x="24600" y="10037"/>
                        <a:pt x="24123" y="10037"/>
                      </a:cubicBezTo>
                      <a:cubicBezTo>
                        <a:pt x="23645" y="10037"/>
                        <a:pt x="23247" y="10037"/>
                        <a:pt x="22928" y="9984"/>
                      </a:cubicBezTo>
                      <a:cubicBezTo>
                        <a:pt x="22291" y="9878"/>
                        <a:pt x="21867" y="9878"/>
                        <a:pt x="21867" y="9878"/>
                      </a:cubicBezTo>
                      <a:cubicBezTo>
                        <a:pt x="20593" y="9771"/>
                        <a:pt x="19319" y="9665"/>
                        <a:pt x="18152" y="9453"/>
                      </a:cubicBezTo>
                      <a:cubicBezTo>
                        <a:pt x="15286" y="8816"/>
                        <a:pt x="12632" y="8073"/>
                        <a:pt x="9978" y="7012"/>
                      </a:cubicBezTo>
                      <a:cubicBezTo>
                        <a:pt x="7325" y="5950"/>
                        <a:pt x="4883" y="4570"/>
                        <a:pt x="2654" y="2766"/>
                      </a:cubicBezTo>
                      <a:cubicBezTo>
                        <a:pt x="915" y="1334"/>
                        <a:pt x="162"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6" name="Google Shape;3496;p64"/>
                <p:cNvSpPr/>
                <p:nvPr/>
              </p:nvSpPr>
              <p:spPr>
                <a:xfrm>
                  <a:off x="-148489" y="3613399"/>
                  <a:ext cx="638363" cy="95055"/>
                </a:xfrm>
                <a:custGeom>
                  <a:avLst/>
                  <a:gdLst/>
                  <a:ahLst/>
                  <a:cxnLst/>
                  <a:rect l="l" t="t" r="r" b="b"/>
                  <a:pathLst>
                    <a:path w="30147" h="4489" extrusionOk="0">
                      <a:moveTo>
                        <a:pt x="637" y="0"/>
                      </a:moveTo>
                      <a:cubicBezTo>
                        <a:pt x="213" y="106"/>
                        <a:pt x="0" y="106"/>
                        <a:pt x="0" y="213"/>
                      </a:cubicBezTo>
                      <a:cubicBezTo>
                        <a:pt x="0" y="213"/>
                        <a:pt x="319" y="319"/>
                        <a:pt x="637" y="425"/>
                      </a:cubicBezTo>
                      <a:cubicBezTo>
                        <a:pt x="1062" y="425"/>
                        <a:pt x="1699" y="531"/>
                        <a:pt x="2336" y="743"/>
                      </a:cubicBezTo>
                      <a:cubicBezTo>
                        <a:pt x="4034" y="1062"/>
                        <a:pt x="5732" y="1593"/>
                        <a:pt x="7324" y="2123"/>
                      </a:cubicBezTo>
                      <a:cubicBezTo>
                        <a:pt x="9023" y="2654"/>
                        <a:pt x="10721" y="3079"/>
                        <a:pt x="12420" y="3397"/>
                      </a:cubicBezTo>
                      <a:lnTo>
                        <a:pt x="14224" y="3715"/>
                      </a:lnTo>
                      <a:lnTo>
                        <a:pt x="14861" y="3822"/>
                      </a:lnTo>
                      <a:lnTo>
                        <a:pt x="17196" y="4140"/>
                      </a:lnTo>
                      <a:cubicBezTo>
                        <a:pt x="18682" y="4246"/>
                        <a:pt x="20593" y="4458"/>
                        <a:pt x="22504" y="4458"/>
                      </a:cubicBezTo>
                      <a:lnTo>
                        <a:pt x="25370" y="4458"/>
                      </a:lnTo>
                      <a:cubicBezTo>
                        <a:pt x="25539" y="4480"/>
                        <a:pt x="25709" y="4488"/>
                        <a:pt x="25878" y="4488"/>
                      </a:cubicBezTo>
                      <a:cubicBezTo>
                        <a:pt x="26554" y="4488"/>
                        <a:pt x="27217" y="4352"/>
                        <a:pt x="27811" y="4352"/>
                      </a:cubicBezTo>
                      <a:cubicBezTo>
                        <a:pt x="27947" y="4372"/>
                        <a:pt x="28087" y="4381"/>
                        <a:pt x="28229" y="4381"/>
                      </a:cubicBezTo>
                      <a:cubicBezTo>
                        <a:pt x="28862" y="4381"/>
                        <a:pt x="29540" y="4207"/>
                        <a:pt x="30146" y="4034"/>
                      </a:cubicBezTo>
                      <a:cubicBezTo>
                        <a:pt x="29602" y="3878"/>
                        <a:pt x="29002" y="3780"/>
                        <a:pt x="28385" y="3780"/>
                      </a:cubicBezTo>
                      <a:cubicBezTo>
                        <a:pt x="28160" y="3780"/>
                        <a:pt x="27932" y="3793"/>
                        <a:pt x="27705" y="3822"/>
                      </a:cubicBezTo>
                      <a:cubicBezTo>
                        <a:pt x="27068" y="3715"/>
                        <a:pt x="26219" y="3715"/>
                        <a:pt x="25370" y="3609"/>
                      </a:cubicBezTo>
                      <a:lnTo>
                        <a:pt x="22504" y="3291"/>
                      </a:lnTo>
                      <a:cubicBezTo>
                        <a:pt x="18788" y="2866"/>
                        <a:pt x="15073" y="2123"/>
                        <a:pt x="15073" y="2123"/>
                      </a:cubicBezTo>
                      <a:lnTo>
                        <a:pt x="12738" y="1911"/>
                      </a:lnTo>
                      <a:cubicBezTo>
                        <a:pt x="11358" y="1699"/>
                        <a:pt x="9554" y="1380"/>
                        <a:pt x="7643" y="956"/>
                      </a:cubicBezTo>
                      <a:cubicBezTo>
                        <a:pt x="5945" y="531"/>
                        <a:pt x="4246" y="213"/>
                        <a:pt x="2442"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7" name="Google Shape;3497;p64"/>
                <p:cNvSpPr/>
                <p:nvPr/>
              </p:nvSpPr>
              <p:spPr>
                <a:xfrm>
                  <a:off x="-458681" y="3130143"/>
                  <a:ext cx="1562164" cy="582440"/>
                </a:xfrm>
                <a:custGeom>
                  <a:avLst/>
                  <a:gdLst/>
                  <a:ahLst/>
                  <a:cxnLst/>
                  <a:rect l="l" t="t" r="r" b="b"/>
                  <a:pathLst>
                    <a:path w="73774" h="27506" extrusionOk="0">
                      <a:moveTo>
                        <a:pt x="23884" y="1"/>
                      </a:moveTo>
                      <a:cubicBezTo>
                        <a:pt x="25583" y="3079"/>
                        <a:pt x="27918" y="9554"/>
                        <a:pt x="21018" y="11783"/>
                      </a:cubicBezTo>
                      <a:cubicBezTo>
                        <a:pt x="20219" y="12064"/>
                        <a:pt x="19271" y="12191"/>
                        <a:pt x="18209" y="12191"/>
                      </a:cubicBezTo>
                      <a:cubicBezTo>
                        <a:pt x="14050" y="12191"/>
                        <a:pt x="8150" y="10245"/>
                        <a:pt x="2655" y="7962"/>
                      </a:cubicBezTo>
                      <a:cubicBezTo>
                        <a:pt x="2336" y="8280"/>
                        <a:pt x="2124" y="8598"/>
                        <a:pt x="1912" y="8917"/>
                      </a:cubicBezTo>
                      <a:cubicBezTo>
                        <a:pt x="956" y="10297"/>
                        <a:pt x="319" y="11783"/>
                        <a:pt x="1" y="13375"/>
                      </a:cubicBezTo>
                      <a:cubicBezTo>
                        <a:pt x="6688" y="18895"/>
                        <a:pt x="15817" y="24415"/>
                        <a:pt x="26750" y="26113"/>
                      </a:cubicBezTo>
                      <a:cubicBezTo>
                        <a:pt x="32004" y="26888"/>
                        <a:pt x="37764" y="27506"/>
                        <a:pt x="43549" y="27506"/>
                      </a:cubicBezTo>
                      <a:cubicBezTo>
                        <a:pt x="52024" y="27506"/>
                        <a:pt x="60552" y="26180"/>
                        <a:pt x="67617" y="22079"/>
                      </a:cubicBezTo>
                      <a:cubicBezTo>
                        <a:pt x="73774" y="18576"/>
                        <a:pt x="72606" y="16241"/>
                        <a:pt x="69209" y="14967"/>
                      </a:cubicBezTo>
                      <a:lnTo>
                        <a:pt x="69209" y="14967"/>
                      </a:lnTo>
                      <a:cubicBezTo>
                        <a:pt x="65585" y="18881"/>
                        <a:pt x="58750" y="20398"/>
                        <a:pt x="51898" y="20398"/>
                      </a:cubicBezTo>
                      <a:cubicBezTo>
                        <a:pt x="43696" y="20398"/>
                        <a:pt x="35470" y="18226"/>
                        <a:pt x="32694" y="15392"/>
                      </a:cubicBezTo>
                      <a:cubicBezTo>
                        <a:pt x="29616" y="12208"/>
                        <a:pt x="34180" y="10403"/>
                        <a:pt x="39169" y="9342"/>
                      </a:cubicBezTo>
                      <a:cubicBezTo>
                        <a:pt x="34074" y="6794"/>
                        <a:pt x="29298" y="3610"/>
                        <a:pt x="24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8" name="Google Shape;3498;p64"/>
                <p:cNvSpPr/>
                <p:nvPr/>
              </p:nvSpPr>
              <p:spPr>
                <a:xfrm>
                  <a:off x="-4252754" y="1623393"/>
                  <a:ext cx="733057" cy="714741"/>
                </a:xfrm>
                <a:custGeom>
                  <a:avLst/>
                  <a:gdLst/>
                  <a:ahLst/>
                  <a:cxnLst/>
                  <a:rect l="l" t="t" r="r" b="b"/>
                  <a:pathLst>
                    <a:path w="34619" h="33754" extrusionOk="0">
                      <a:moveTo>
                        <a:pt x="21431" y="247"/>
                      </a:moveTo>
                      <a:cubicBezTo>
                        <a:pt x="21435" y="248"/>
                        <a:pt x="21438" y="250"/>
                        <a:pt x="21442" y="251"/>
                      </a:cubicBezTo>
                      <a:cubicBezTo>
                        <a:pt x="21438" y="250"/>
                        <a:pt x="21435" y="248"/>
                        <a:pt x="21431" y="247"/>
                      </a:cubicBezTo>
                      <a:close/>
                      <a:moveTo>
                        <a:pt x="19874" y="1"/>
                      </a:moveTo>
                      <a:cubicBezTo>
                        <a:pt x="15481" y="1"/>
                        <a:pt x="10850" y="5461"/>
                        <a:pt x="11040" y="9061"/>
                      </a:cubicBezTo>
                      <a:lnTo>
                        <a:pt x="11146" y="15112"/>
                      </a:lnTo>
                      <a:cubicBezTo>
                        <a:pt x="11146" y="15112"/>
                        <a:pt x="0" y="27531"/>
                        <a:pt x="15498" y="32944"/>
                      </a:cubicBezTo>
                      <a:cubicBezTo>
                        <a:pt x="16768" y="33412"/>
                        <a:pt x="19216" y="33754"/>
                        <a:pt x="21893" y="33754"/>
                      </a:cubicBezTo>
                      <a:cubicBezTo>
                        <a:pt x="27716" y="33754"/>
                        <a:pt x="34618" y="32136"/>
                        <a:pt x="32800" y="26682"/>
                      </a:cubicBezTo>
                      <a:cubicBezTo>
                        <a:pt x="32375" y="25302"/>
                        <a:pt x="29403" y="24665"/>
                        <a:pt x="27280" y="23710"/>
                      </a:cubicBezTo>
                      <a:cubicBezTo>
                        <a:pt x="26750" y="23391"/>
                        <a:pt x="26325" y="23179"/>
                        <a:pt x="25900" y="22860"/>
                      </a:cubicBezTo>
                      <a:cubicBezTo>
                        <a:pt x="23990" y="21056"/>
                        <a:pt x="22504" y="18933"/>
                        <a:pt x="21548" y="16491"/>
                      </a:cubicBezTo>
                      <a:cubicBezTo>
                        <a:pt x="20714" y="14718"/>
                        <a:pt x="19982" y="237"/>
                        <a:pt x="21367" y="237"/>
                      </a:cubicBezTo>
                      <a:cubicBezTo>
                        <a:pt x="21388" y="237"/>
                        <a:pt x="21409" y="240"/>
                        <a:pt x="21431" y="247"/>
                      </a:cubicBezTo>
                      <a:lnTo>
                        <a:pt x="21431" y="247"/>
                      </a:lnTo>
                      <a:cubicBezTo>
                        <a:pt x="20921" y="79"/>
                        <a:pt x="20399" y="1"/>
                        <a:pt x="19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9" name="Google Shape;3499;p64"/>
                <p:cNvSpPr/>
                <p:nvPr/>
              </p:nvSpPr>
              <p:spPr>
                <a:xfrm>
                  <a:off x="-4032492" y="1606221"/>
                  <a:ext cx="303459" cy="454056"/>
                </a:xfrm>
                <a:custGeom>
                  <a:avLst/>
                  <a:gdLst/>
                  <a:ahLst/>
                  <a:cxnLst/>
                  <a:rect l="l" t="t" r="r" b="b"/>
                  <a:pathLst>
                    <a:path w="14331" h="21443" extrusionOk="0">
                      <a:moveTo>
                        <a:pt x="11465" y="0"/>
                      </a:moveTo>
                      <a:lnTo>
                        <a:pt x="9554" y="213"/>
                      </a:lnTo>
                      <a:lnTo>
                        <a:pt x="9023" y="213"/>
                      </a:lnTo>
                      <a:cubicBezTo>
                        <a:pt x="8811" y="213"/>
                        <a:pt x="8705" y="319"/>
                        <a:pt x="8493" y="319"/>
                      </a:cubicBezTo>
                      <a:cubicBezTo>
                        <a:pt x="7856" y="425"/>
                        <a:pt x="7113" y="637"/>
                        <a:pt x="6476" y="956"/>
                      </a:cubicBezTo>
                      <a:cubicBezTo>
                        <a:pt x="6157" y="1062"/>
                        <a:pt x="5839" y="1168"/>
                        <a:pt x="5520" y="1380"/>
                      </a:cubicBezTo>
                      <a:lnTo>
                        <a:pt x="4565" y="1911"/>
                      </a:lnTo>
                      <a:cubicBezTo>
                        <a:pt x="3398" y="2760"/>
                        <a:pt x="2336" y="3822"/>
                        <a:pt x="1593" y="5095"/>
                      </a:cubicBezTo>
                      <a:cubicBezTo>
                        <a:pt x="744" y="6475"/>
                        <a:pt x="319" y="7855"/>
                        <a:pt x="107" y="9448"/>
                      </a:cubicBezTo>
                      <a:cubicBezTo>
                        <a:pt x="1" y="10934"/>
                        <a:pt x="107" y="12526"/>
                        <a:pt x="532" y="14012"/>
                      </a:cubicBezTo>
                      <a:cubicBezTo>
                        <a:pt x="1062" y="15498"/>
                        <a:pt x="1805" y="16878"/>
                        <a:pt x="2761" y="18152"/>
                      </a:cubicBezTo>
                      <a:lnTo>
                        <a:pt x="2336" y="17090"/>
                      </a:lnTo>
                      <a:cubicBezTo>
                        <a:pt x="1805" y="16135"/>
                        <a:pt x="1487" y="15073"/>
                        <a:pt x="1275" y="14012"/>
                      </a:cubicBezTo>
                      <a:cubicBezTo>
                        <a:pt x="956" y="12314"/>
                        <a:pt x="956" y="10721"/>
                        <a:pt x="1275" y="9129"/>
                      </a:cubicBezTo>
                      <a:cubicBezTo>
                        <a:pt x="1805" y="7218"/>
                        <a:pt x="2761" y="5414"/>
                        <a:pt x="4247" y="4034"/>
                      </a:cubicBezTo>
                      <a:cubicBezTo>
                        <a:pt x="5096" y="3397"/>
                        <a:pt x="6051" y="2866"/>
                        <a:pt x="7113" y="2442"/>
                      </a:cubicBezTo>
                      <a:cubicBezTo>
                        <a:pt x="7325" y="2336"/>
                        <a:pt x="7537" y="2229"/>
                        <a:pt x="7856" y="2123"/>
                      </a:cubicBezTo>
                      <a:lnTo>
                        <a:pt x="8705" y="2017"/>
                      </a:lnTo>
                      <a:cubicBezTo>
                        <a:pt x="8917" y="1911"/>
                        <a:pt x="9236" y="1805"/>
                        <a:pt x="9554" y="1805"/>
                      </a:cubicBezTo>
                      <a:lnTo>
                        <a:pt x="9766" y="1805"/>
                      </a:lnTo>
                      <a:lnTo>
                        <a:pt x="9766" y="2229"/>
                      </a:lnTo>
                      <a:cubicBezTo>
                        <a:pt x="9660" y="2866"/>
                        <a:pt x="9554" y="3609"/>
                        <a:pt x="9448" y="4140"/>
                      </a:cubicBezTo>
                      <a:cubicBezTo>
                        <a:pt x="9342" y="5414"/>
                        <a:pt x="9236" y="6688"/>
                        <a:pt x="9342" y="8068"/>
                      </a:cubicBezTo>
                      <a:cubicBezTo>
                        <a:pt x="9342" y="10615"/>
                        <a:pt x="9766" y="13163"/>
                        <a:pt x="10616" y="15498"/>
                      </a:cubicBezTo>
                      <a:cubicBezTo>
                        <a:pt x="11465" y="17727"/>
                        <a:pt x="12632" y="19744"/>
                        <a:pt x="14331" y="21442"/>
                      </a:cubicBezTo>
                      <a:lnTo>
                        <a:pt x="13800" y="20699"/>
                      </a:lnTo>
                      <a:cubicBezTo>
                        <a:pt x="13375" y="19956"/>
                        <a:pt x="12951" y="19213"/>
                        <a:pt x="12632" y="18470"/>
                      </a:cubicBezTo>
                      <a:cubicBezTo>
                        <a:pt x="11252" y="15604"/>
                        <a:pt x="10616" y="12420"/>
                        <a:pt x="10616" y="9341"/>
                      </a:cubicBezTo>
                      <a:cubicBezTo>
                        <a:pt x="10616" y="7112"/>
                        <a:pt x="10722" y="4989"/>
                        <a:pt x="11146" y="2760"/>
                      </a:cubicBezTo>
                      <a:lnTo>
                        <a:pt x="11146" y="2336"/>
                      </a:lnTo>
                      <a:lnTo>
                        <a:pt x="11146" y="1699"/>
                      </a:lnTo>
                      <a:cubicBezTo>
                        <a:pt x="11252" y="1168"/>
                        <a:pt x="11465" y="531"/>
                        <a:pt x="11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0" name="Google Shape;3500;p64"/>
                <p:cNvSpPr/>
                <p:nvPr/>
              </p:nvSpPr>
              <p:spPr>
                <a:xfrm>
                  <a:off x="-4117891" y="1923147"/>
                  <a:ext cx="114641" cy="361881"/>
                </a:xfrm>
                <a:custGeom>
                  <a:avLst/>
                  <a:gdLst/>
                  <a:ahLst/>
                  <a:cxnLst/>
                  <a:rect l="l" t="t" r="r" b="b"/>
                  <a:pathLst>
                    <a:path w="5414" h="17090" extrusionOk="0">
                      <a:moveTo>
                        <a:pt x="4989" y="0"/>
                      </a:moveTo>
                      <a:cubicBezTo>
                        <a:pt x="4989" y="0"/>
                        <a:pt x="4564" y="319"/>
                        <a:pt x="3715" y="956"/>
                      </a:cubicBezTo>
                      <a:cubicBezTo>
                        <a:pt x="2654" y="1911"/>
                        <a:pt x="1699" y="3079"/>
                        <a:pt x="1062" y="4458"/>
                      </a:cubicBezTo>
                      <a:cubicBezTo>
                        <a:pt x="106" y="6475"/>
                        <a:pt x="0" y="8810"/>
                        <a:pt x="743" y="10933"/>
                      </a:cubicBezTo>
                      <a:cubicBezTo>
                        <a:pt x="1592" y="13481"/>
                        <a:pt x="3185" y="15604"/>
                        <a:pt x="5414" y="17090"/>
                      </a:cubicBezTo>
                      <a:lnTo>
                        <a:pt x="5095" y="16665"/>
                      </a:lnTo>
                      <a:cubicBezTo>
                        <a:pt x="4777" y="16347"/>
                        <a:pt x="4565" y="15922"/>
                        <a:pt x="4246" y="15498"/>
                      </a:cubicBezTo>
                      <a:cubicBezTo>
                        <a:pt x="3397" y="14118"/>
                        <a:pt x="2760" y="12738"/>
                        <a:pt x="2335" y="11252"/>
                      </a:cubicBezTo>
                      <a:cubicBezTo>
                        <a:pt x="2229" y="10827"/>
                        <a:pt x="2123" y="10297"/>
                        <a:pt x="2017" y="9872"/>
                      </a:cubicBezTo>
                      <a:cubicBezTo>
                        <a:pt x="1911" y="9447"/>
                        <a:pt x="1911" y="8917"/>
                        <a:pt x="1911" y="8492"/>
                      </a:cubicBezTo>
                      <a:cubicBezTo>
                        <a:pt x="1911" y="7431"/>
                        <a:pt x="2017" y="6475"/>
                        <a:pt x="2335" y="5520"/>
                      </a:cubicBezTo>
                      <a:cubicBezTo>
                        <a:pt x="2866" y="3503"/>
                        <a:pt x="3822" y="1699"/>
                        <a:pt x="4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1" name="Google Shape;3501;p64"/>
                <p:cNvSpPr/>
                <p:nvPr/>
              </p:nvSpPr>
              <p:spPr>
                <a:xfrm>
                  <a:off x="-4239266" y="1803127"/>
                  <a:ext cx="4146976" cy="2127664"/>
                </a:xfrm>
                <a:custGeom>
                  <a:avLst/>
                  <a:gdLst/>
                  <a:ahLst/>
                  <a:cxnLst/>
                  <a:rect l="l" t="t" r="r" b="b"/>
                  <a:pathLst>
                    <a:path w="195843" h="100480" extrusionOk="0">
                      <a:moveTo>
                        <a:pt x="101092" y="1"/>
                      </a:moveTo>
                      <a:cubicBezTo>
                        <a:pt x="99844" y="1"/>
                        <a:pt x="98767" y="335"/>
                        <a:pt x="98293" y="1316"/>
                      </a:cubicBezTo>
                      <a:cubicBezTo>
                        <a:pt x="96807" y="4394"/>
                        <a:pt x="101478" y="7048"/>
                        <a:pt x="101478" y="7048"/>
                      </a:cubicBezTo>
                      <a:cubicBezTo>
                        <a:pt x="101478" y="7048"/>
                        <a:pt x="100631" y="6897"/>
                        <a:pt x="99566" y="6897"/>
                      </a:cubicBezTo>
                      <a:cubicBezTo>
                        <a:pt x="97808" y="6897"/>
                        <a:pt x="95453" y="7308"/>
                        <a:pt x="95321" y="9490"/>
                      </a:cubicBezTo>
                      <a:lnTo>
                        <a:pt x="95109" y="13099"/>
                      </a:lnTo>
                      <a:cubicBezTo>
                        <a:pt x="95109" y="13099"/>
                        <a:pt x="87492" y="15637"/>
                        <a:pt x="79652" y="15637"/>
                      </a:cubicBezTo>
                      <a:cubicBezTo>
                        <a:pt x="76386" y="15637"/>
                        <a:pt x="73080" y="15197"/>
                        <a:pt x="70270" y="13948"/>
                      </a:cubicBezTo>
                      <a:cubicBezTo>
                        <a:pt x="63524" y="11024"/>
                        <a:pt x="52648" y="6460"/>
                        <a:pt x="42728" y="6460"/>
                      </a:cubicBezTo>
                      <a:cubicBezTo>
                        <a:pt x="38601" y="6460"/>
                        <a:pt x="34638" y="7250"/>
                        <a:pt x="31208" y="9277"/>
                      </a:cubicBezTo>
                      <a:cubicBezTo>
                        <a:pt x="19425" y="16177"/>
                        <a:pt x="106" y="45898"/>
                        <a:pt x="956" y="49507"/>
                      </a:cubicBezTo>
                      <a:cubicBezTo>
                        <a:pt x="1228" y="50630"/>
                        <a:pt x="1892" y="51011"/>
                        <a:pt x="2669" y="51011"/>
                      </a:cubicBezTo>
                      <a:cubicBezTo>
                        <a:pt x="4318" y="51011"/>
                        <a:pt x="6475" y="49295"/>
                        <a:pt x="6475" y="49295"/>
                      </a:cubicBezTo>
                      <a:lnTo>
                        <a:pt x="6475" y="49295"/>
                      </a:lnTo>
                      <a:cubicBezTo>
                        <a:pt x="6475" y="49295"/>
                        <a:pt x="0" y="59910"/>
                        <a:pt x="2335" y="62351"/>
                      </a:cubicBezTo>
                      <a:cubicBezTo>
                        <a:pt x="3281" y="63337"/>
                        <a:pt x="4321" y="63639"/>
                        <a:pt x="5241" y="63639"/>
                      </a:cubicBezTo>
                      <a:cubicBezTo>
                        <a:pt x="6699" y="63639"/>
                        <a:pt x="7855" y="62882"/>
                        <a:pt x="7855" y="62882"/>
                      </a:cubicBezTo>
                      <a:cubicBezTo>
                        <a:pt x="11358" y="68932"/>
                        <a:pt x="14861" y="74983"/>
                        <a:pt x="18895" y="80608"/>
                      </a:cubicBezTo>
                      <a:cubicBezTo>
                        <a:pt x="24202" y="88145"/>
                        <a:pt x="32057" y="92072"/>
                        <a:pt x="40867" y="93665"/>
                      </a:cubicBezTo>
                      <a:cubicBezTo>
                        <a:pt x="42743" y="94020"/>
                        <a:pt x="44450" y="94186"/>
                        <a:pt x="46027" y="94186"/>
                      </a:cubicBezTo>
                      <a:cubicBezTo>
                        <a:pt x="54356" y="94186"/>
                        <a:pt x="59080" y="89543"/>
                        <a:pt x="66130" y="83474"/>
                      </a:cubicBezTo>
                      <a:cubicBezTo>
                        <a:pt x="75877" y="90770"/>
                        <a:pt x="85826" y="93079"/>
                        <a:pt x="96129" y="93079"/>
                      </a:cubicBezTo>
                      <a:cubicBezTo>
                        <a:pt x="104115" y="93079"/>
                        <a:pt x="112314" y="91691"/>
                        <a:pt x="120796" y="90162"/>
                      </a:cubicBezTo>
                      <a:cubicBezTo>
                        <a:pt x="126805" y="89097"/>
                        <a:pt x="131016" y="86397"/>
                        <a:pt x="135614" y="86397"/>
                      </a:cubicBezTo>
                      <a:cubicBezTo>
                        <a:pt x="137433" y="86397"/>
                        <a:pt x="139313" y="86819"/>
                        <a:pt x="141389" y="87933"/>
                      </a:cubicBezTo>
                      <a:cubicBezTo>
                        <a:pt x="147893" y="91546"/>
                        <a:pt x="161022" y="100480"/>
                        <a:pt x="168866" y="100480"/>
                      </a:cubicBezTo>
                      <a:cubicBezTo>
                        <a:pt x="169088" y="100480"/>
                        <a:pt x="169305" y="100473"/>
                        <a:pt x="169518" y="100458"/>
                      </a:cubicBezTo>
                      <a:cubicBezTo>
                        <a:pt x="177798" y="99927"/>
                        <a:pt x="177161" y="91860"/>
                        <a:pt x="183636" y="86659"/>
                      </a:cubicBezTo>
                      <a:cubicBezTo>
                        <a:pt x="195843" y="76999"/>
                        <a:pt x="183742" y="64686"/>
                        <a:pt x="176630" y="56088"/>
                      </a:cubicBezTo>
                      <a:cubicBezTo>
                        <a:pt x="159965" y="35708"/>
                        <a:pt x="141389" y="13099"/>
                        <a:pt x="115914" y="3545"/>
                      </a:cubicBezTo>
                      <a:cubicBezTo>
                        <a:pt x="113154" y="2378"/>
                        <a:pt x="110182" y="1635"/>
                        <a:pt x="107210" y="1528"/>
                      </a:cubicBezTo>
                      <a:cubicBezTo>
                        <a:pt x="107210" y="1528"/>
                        <a:pt x="103760" y="1"/>
                        <a:pt x="101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2" name="Google Shape;3502;p64"/>
                <p:cNvSpPr/>
                <p:nvPr/>
              </p:nvSpPr>
              <p:spPr>
                <a:xfrm>
                  <a:off x="-4239266" y="2685108"/>
                  <a:ext cx="438322" cy="726006"/>
                </a:xfrm>
                <a:custGeom>
                  <a:avLst/>
                  <a:gdLst/>
                  <a:ahLst/>
                  <a:cxnLst/>
                  <a:rect l="l" t="t" r="r" b="b"/>
                  <a:pathLst>
                    <a:path w="20700" h="34286" extrusionOk="0">
                      <a:moveTo>
                        <a:pt x="13906" y="0"/>
                      </a:moveTo>
                      <a:lnTo>
                        <a:pt x="13906" y="0"/>
                      </a:lnTo>
                      <a:cubicBezTo>
                        <a:pt x="13905" y="1"/>
                        <a:pt x="9421" y="4485"/>
                        <a:pt x="5217" y="4485"/>
                      </a:cubicBezTo>
                      <a:cubicBezTo>
                        <a:pt x="5034" y="4485"/>
                        <a:pt x="4852" y="4476"/>
                        <a:pt x="4671" y="4458"/>
                      </a:cubicBezTo>
                      <a:cubicBezTo>
                        <a:pt x="3609" y="4352"/>
                        <a:pt x="3078" y="3503"/>
                        <a:pt x="2972" y="2442"/>
                      </a:cubicBezTo>
                      <a:cubicBezTo>
                        <a:pt x="1592" y="5095"/>
                        <a:pt x="743" y="7112"/>
                        <a:pt x="956" y="7855"/>
                      </a:cubicBezTo>
                      <a:cubicBezTo>
                        <a:pt x="1194" y="9013"/>
                        <a:pt x="1847" y="9406"/>
                        <a:pt x="2625" y="9406"/>
                      </a:cubicBezTo>
                      <a:cubicBezTo>
                        <a:pt x="4271" y="9406"/>
                        <a:pt x="6475" y="7643"/>
                        <a:pt x="6475" y="7643"/>
                      </a:cubicBezTo>
                      <a:lnTo>
                        <a:pt x="6475" y="7643"/>
                      </a:lnTo>
                      <a:cubicBezTo>
                        <a:pt x="6475" y="7643"/>
                        <a:pt x="0" y="18258"/>
                        <a:pt x="2335" y="20699"/>
                      </a:cubicBezTo>
                      <a:cubicBezTo>
                        <a:pt x="3281" y="21685"/>
                        <a:pt x="4321" y="21987"/>
                        <a:pt x="5241" y="21987"/>
                      </a:cubicBezTo>
                      <a:cubicBezTo>
                        <a:pt x="6699" y="21987"/>
                        <a:pt x="7855" y="21230"/>
                        <a:pt x="7855" y="21230"/>
                      </a:cubicBezTo>
                      <a:cubicBezTo>
                        <a:pt x="10403" y="25582"/>
                        <a:pt x="12950" y="30040"/>
                        <a:pt x="15710" y="34286"/>
                      </a:cubicBezTo>
                      <a:cubicBezTo>
                        <a:pt x="20699" y="29615"/>
                        <a:pt x="18364" y="20275"/>
                        <a:pt x="15922" y="19744"/>
                      </a:cubicBezTo>
                      <a:cubicBezTo>
                        <a:pt x="13056" y="19213"/>
                        <a:pt x="15922" y="12738"/>
                        <a:pt x="15922" y="12738"/>
                      </a:cubicBezTo>
                      <a:lnTo>
                        <a:pt x="15922" y="12738"/>
                      </a:lnTo>
                      <a:cubicBezTo>
                        <a:pt x="15922" y="12738"/>
                        <a:pt x="11959" y="17046"/>
                        <a:pt x="7914" y="17046"/>
                      </a:cubicBezTo>
                      <a:cubicBezTo>
                        <a:pt x="7469" y="17046"/>
                        <a:pt x="7023" y="16993"/>
                        <a:pt x="6581" y="16878"/>
                      </a:cubicBezTo>
                      <a:cubicBezTo>
                        <a:pt x="2123" y="15816"/>
                        <a:pt x="13905" y="1"/>
                        <a:pt x="1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3" name="Google Shape;3503;p64"/>
                <p:cNvSpPr/>
                <p:nvPr/>
              </p:nvSpPr>
              <p:spPr>
                <a:xfrm>
                  <a:off x="-3607679" y="3606644"/>
                  <a:ext cx="2266" cy="4531"/>
                </a:xfrm>
                <a:custGeom>
                  <a:avLst/>
                  <a:gdLst/>
                  <a:ahLst/>
                  <a:cxnLst/>
                  <a:rect l="l" t="t" r="r" b="b"/>
                  <a:pathLst>
                    <a:path w="107" h="214" extrusionOk="0">
                      <a:moveTo>
                        <a:pt x="107" y="1"/>
                      </a:moveTo>
                      <a:cubicBezTo>
                        <a:pt x="107" y="1"/>
                        <a:pt x="1" y="107"/>
                        <a:pt x="1" y="213"/>
                      </a:cubicBezTo>
                      <a:cubicBezTo>
                        <a:pt x="107" y="107"/>
                        <a:pt x="107"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4" name="Google Shape;3504;p64"/>
                <p:cNvSpPr/>
                <p:nvPr/>
              </p:nvSpPr>
              <p:spPr>
                <a:xfrm>
                  <a:off x="-2178134" y="1775917"/>
                  <a:ext cx="227017" cy="246138"/>
                </a:xfrm>
                <a:custGeom>
                  <a:avLst/>
                  <a:gdLst/>
                  <a:ahLst/>
                  <a:cxnLst/>
                  <a:rect l="l" t="t" r="r" b="b"/>
                  <a:pathLst>
                    <a:path w="10721" h="11624" extrusionOk="0">
                      <a:moveTo>
                        <a:pt x="4033" y="1"/>
                      </a:moveTo>
                      <a:cubicBezTo>
                        <a:pt x="3529" y="1"/>
                        <a:pt x="3025" y="54"/>
                        <a:pt x="2547" y="160"/>
                      </a:cubicBezTo>
                      <a:cubicBezTo>
                        <a:pt x="1804" y="372"/>
                        <a:pt x="1167" y="797"/>
                        <a:pt x="743" y="1327"/>
                      </a:cubicBezTo>
                      <a:cubicBezTo>
                        <a:pt x="345" y="1923"/>
                        <a:pt x="41" y="2705"/>
                        <a:pt x="91" y="3499"/>
                      </a:cubicBezTo>
                      <a:lnTo>
                        <a:pt x="91" y="3499"/>
                      </a:lnTo>
                      <a:cubicBezTo>
                        <a:pt x="0" y="3811"/>
                        <a:pt x="5" y="4204"/>
                        <a:pt x="106" y="4406"/>
                      </a:cubicBezTo>
                      <a:cubicBezTo>
                        <a:pt x="106" y="4724"/>
                        <a:pt x="212" y="5043"/>
                        <a:pt x="424" y="5361"/>
                      </a:cubicBezTo>
                      <a:cubicBezTo>
                        <a:pt x="637" y="5786"/>
                        <a:pt x="1061" y="6316"/>
                        <a:pt x="1486" y="6635"/>
                      </a:cubicBezTo>
                      <a:cubicBezTo>
                        <a:pt x="2229" y="7378"/>
                        <a:pt x="3184" y="8121"/>
                        <a:pt x="4140" y="8652"/>
                      </a:cubicBezTo>
                      <a:cubicBezTo>
                        <a:pt x="5201" y="9182"/>
                        <a:pt x="6263" y="9713"/>
                        <a:pt x="7324" y="10138"/>
                      </a:cubicBezTo>
                      <a:cubicBezTo>
                        <a:pt x="8492" y="10668"/>
                        <a:pt x="9659" y="11093"/>
                        <a:pt x="10721" y="11624"/>
                      </a:cubicBezTo>
                      <a:cubicBezTo>
                        <a:pt x="10721" y="11624"/>
                        <a:pt x="10615" y="11518"/>
                        <a:pt x="10508" y="11411"/>
                      </a:cubicBezTo>
                      <a:cubicBezTo>
                        <a:pt x="10402" y="11305"/>
                        <a:pt x="10190" y="11093"/>
                        <a:pt x="9872" y="10881"/>
                      </a:cubicBezTo>
                      <a:cubicBezTo>
                        <a:pt x="9341" y="10456"/>
                        <a:pt x="8492" y="9925"/>
                        <a:pt x="7430" y="9182"/>
                      </a:cubicBezTo>
                      <a:cubicBezTo>
                        <a:pt x="6369" y="8545"/>
                        <a:pt x="5201" y="7802"/>
                        <a:pt x="4033" y="6847"/>
                      </a:cubicBezTo>
                      <a:cubicBezTo>
                        <a:pt x="3397" y="6422"/>
                        <a:pt x="2866" y="5892"/>
                        <a:pt x="2335" y="5255"/>
                      </a:cubicBezTo>
                      <a:cubicBezTo>
                        <a:pt x="1804" y="4830"/>
                        <a:pt x="1592" y="4300"/>
                        <a:pt x="1592" y="3663"/>
                      </a:cubicBezTo>
                      <a:lnTo>
                        <a:pt x="1592" y="3556"/>
                      </a:lnTo>
                      <a:cubicBezTo>
                        <a:pt x="1486" y="2920"/>
                        <a:pt x="1698" y="2389"/>
                        <a:pt x="2017" y="1964"/>
                      </a:cubicBezTo>
                      <a:cubicBezTo>
                        <a:pt x="2441" y="1540"/>
                        <a:pt x="2972" y="1221"/>
                        <a:pt x="3609" y="1115"/>
                      </a:cubicBezTo>
                      <a:cubicBezTo>
                        <a:pt x="4246" y="903"/>
                        <a:pt x="4989" y="903"/>
                        <a:pt x="5732" y="903"/>
                      </a:cubicBezTo>
                      <a:cubicBezTo>
                        <a:pt x="6475" y="903"/>
                        <a:pt x="7112" y="1009"/>
                        <a:pt x="7855" y="1327"/>
                      </a:cubicBezTo>
                      <a:lnTo>
                        <a:pt x="7749" y="1115"/>
                      </a:lnTo>
                      <a:cubicBezTo>
                        <a:pt x="7536" y="1009"/>
                        <a:pt x="7430" y="903"/>
                        <a:pt x="7324" y="903"/>
                      </a:cubicBezTo>
                      <a:cubicBezTo>
                        <a:pt x="6793" y="584"/>
                        <a:pt x="6156" y="266"/>
                        <a:pt x="5519" y="160"/>
                      </a:cubicBezTo>
                      <a:cubicBezTo>
                        <a:pt x="5042" y="54"/>
                        <a:pt x="4538" y="1"/>
                        <a:pt x="4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5" name="Google Shape;3505;p64"/>
                <p:cNvSpPr/>
                <p:nvPr/>
              </p:nvSpPr>
              <p:spPr>
                <a:xfrm>
                  <a:off x="-2236598" y="1920055"/>
                  <a:ext cx="175350" cy="277329"/>
                </a:xfrm>
                <a:custGeom>
                  <a:avLst/>
                  <a:gdLst/>
                  <a:ahLst/>
                  <a:cxnLst/>
                  <a:rect l="l" t="t" r="r" b="b"/>
                  <a:pathLst>
                    <a:path w="8281" h="13097" extrusionOk="0">
                      <a:moveTo>
                        <a:pt x="4671" y="0"/>
                      </a:moveTo>
                      <a:cubicBezTo>
                        <a:pt x="4035" y="0"/>
                        <a:pt x="3398" y="120"/>
                        <a:pt x="2761" y="359"/>
                      </a:cubicBezTo>
                      <a:cubicBezTo>
                        <a:pt x="1805" y="889"/>
                        <a:pt x="1062" y="1632"/>
                        <a:pt x="744" y="2694"/>
                      </a:cubicBezTo>
                      <a:cubicBezTo>
                        <a:pt x="319" y="3649"/>
                        <a:pt x="1" y="4817"/>
                        <a:pt x="1" y="5878"/>
                      </a:cubicBezTo>
                      <a:cubicBezTo>
                        <a:pt x="1" y="8320"/>
                        <a:pt x="213" y="10655"/>
                        <a:pt x="638" y="13096"/>
                      </a:cubicBezTo>
                      <a:cubicBezTo>
                        <a:pt x="744" y="12459"/>
                        <a:pt x="850" y="11822"/>
                        <a:pt x="956" y="11186"/>
                      </a:cubicBezTo>
                      <a:cubicBezTo>
                        <a:pt x="1062" y="10018"/>
                        <a:pt x="1169" y="8426"/>
                        <a:pt x="1381" y="6727"/>
                      </a:cubicBezTo>
                      <a:cubicBezTo>
                        <a:pt x="1593" y="5029"/>
                        <a:pt x="1912" y="3012"/>
                        <a:pt x="3079" y="1951"/>
                      </a:cubicBezTo>
                      <a:cubicBezTo>
                        <a:pt x="3822" y="1420"/>
                        <a:pt x="4565" y="1102"/>
                        <a:pt x="5521" y="1102"/>
                      </a:cubicBezTo>
                      <a:cubicBezTo>
                        <a:pt x="6370" y="1102"/>
                        <a:pt x="7325" y="1102"/>
                        <a:pt x="8280" y="1208"/>
                      </a:cubicBezTo>
                      <a:lnTo>
                        <a:pt x="7962" y="995"/>
                      </a:lnTo>
                      <a:cubicBezTo>
                        <a:pt x="7644" y="783"/>
                        <a:pt x="7325" y="677"/>
                        <a:pt x="7007" y="571"/>
                      </a:cubicBezTo>
                      <a:cubicBezTo>
                        <a:pt x="6370" y="252"/>
                        <a:pt x="5839" y="146"/>
                        <a:pt x="5308" y="40"/>
                      </a:cubicBezTo>
                      <a:cubicBezTo>
                        <a:pt x="5096" y="14"/>
                        <a:pt x="4884" y="0"/>
                        <a:pt x="4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6" name="Google Shape;3506;p64"/>
                <p:cNvSpPr/>
                <p:nvPr/>
              </p:nvSpPr>
              <p:spPr>
                <a:xfrm>
                  <a:off x="-1631967" y="3064035"/>
                  <a:ext cx="213550" cy="194238"/>
                </a:xfrm>
                <a:custGeom>
                  <a:avLst/>
                  <a:gdLst/>
                  <a:ahLst/>
                  <a:cxnLst/>
                  <a:rect l="l" t="t" r="r" b="b"/>
                  <a:pathLst>
                    <a:path w="10085" h="9173" extrusionOk="0">
                      <a:moveTo>
                        <a:pt x="5092" y="0"/>
                      </a:moveTo>
                      <a:cubicBezTo>
                        <a:pt x="5017" y="0"/>
                        <a:pt x="4946" y="13"/>
                        <a:pt x="4884" y="44"/>
                      </a:cubicBezTo>
                      <a:cubicBezTo>
                        <a:pt x="4671" y="44"/>
                        <a:pt x="4459" y="257"/>
                        <a:pt x="4353" y="469"/>
                      </a:cubicBezTo>
                      <a:cubicBezTo>
                        <a:pt x="4353" y="476"/>
                        <a:pt x="4355" y="479"/>
                        <a:pt x="4360" y="479"/>
                      </a:cubicBezTo>
                      <a:cubicBezTo>
                        <a:pt x="4401" y="479"/>
                        <a:pt x="4598" y="269"/>
                        <a:pt x="4899" y="269"/>
                      </a:cubicBezTo>
                      <a:cubicBezTo>
                        <a:pt x="5101" y="269"/>
                        <a:pt x="5349" y="364"/>
                        <a:pt x="5627" y="681"/>
                      </a:cubicBezTo>
                      <a:cubicBezTo>
                        <a:pt x="6051" y="1212"/>
                        <a:pt x="6370" y="1849"/>
                        <a:pt x="6688" y="2486"/>
                      </a:cubicBezTo>
                      <a:cubicBezTo>
                        <a:pt x="6900" y="2804"/>
                        <a:pt x="7219" y="3335"/>
                        <a:pt x="7113" y="3335"/>
                      </a:cubicBezTo>
                      <a:cubicBezTo>
                        <a:pt x="7113" y="3375"/>
                        <a:pt x="7113" y="3441"/>
                        <a:pt x="7113" y="3441"/>
                      </a:cubicBezTo>
                      <a:lnTo>
                        <a:pt x="6900" y="3441"/>
                      </a:lnTo>
                      <a:lnTo>
                        <a:pt x="6263" y="3335"/>
                      </a:lnTo>
                      <a:lnTo>
                        <a:pt x="5627" y="3229"/>
                      </a:lnTo>
                      <a:lnTo>
                        <a:pt x="5308" y="3229"/>
                      </a:lnTo>
                      <a:lnTo>
                        <a:pt x="4671" y="3016"/>
                      </a:lnTo>
                      <a:cubicBezTo>
                        <a:pt x="4565" y="3016"/>
                        <a:pt x="4459" y="3016"/>
                        <a:pt x="4353" y="2910"/>
                      </a:cubicBezTo>
                      <a:lnTo>
                        <a:pt x="3928" y="2698"/>
                      </a:lnTo>
                      <a:lnTo>
                        <a:pt x="3079" y="2273"/>
                      </a:lnTo>
                      <a:lnTo>
                        <a:pt x="1593" y="1636"/>
                      </a:lnTo>
                      <a:lnTo>
                        <a:pt x="1593" y="1636"/>
                      </a:lnTo>
                      <a:cubicBezTo>
                        <a:pt x="2018" y="2380"/>
                        <a:pt x="2442" y="3123"/>
                        <a:pt x="2867" y="3866"/>
                      </a:cubicBezTo>
                      <a:cubicBezTo>
                        <a:pt x="3079" y="4290"/>
                        <a:pt x="3291" y="4609"/>
                        <a:pt x="3504" y="5033"/>
                      </a:cubicBezTo>
                      <a:lnTo>
                        <a:pt x="3610" y="5352"/>
                      </a:lnTo>
                      <a:lnTo>
                        <a:pt x="3610" y="5458"/>
                      </a:lnTo>
                      <a:lnTo>
                        <a:pt x="3822" y="5776"/>
                      </a:lnTo>
                      <a:cubicBezTo>
                        <a:pt x="3928" y="6201"/>
                        <a:pt x="4140" y="6625"/>
                        <a:pt x="4247" y="7050"/>
                      </a:cubicBezTo>
                      <a:cubicBezTo>
                        <a:pt x="4353" y="7262"/>
                        <a:pt x="4459" y="7475"/>
                        <a:pt x="4565" y="7687"/>
                      </a:cubicBezTo>
                      <a:lnTo>
                        <a:pt x="4671" y="8005"/>
                      </a:lnTo>
                      <a:lnTo>
                        <a:pt x="4671" y="8218"/>
                      </a:lnTo>
                      <a:lnTo>
                        <a:pt x="4247" y="8218"/>
                      </a:lnTo>
                      <a:cubicBezTo>
                        <a:pt x="3822" y="8430"/>
                        <a:pt x="3397" y="8430"/>
                        <a:pt x="2867" y="8430"/>
                      </a:cubicBezTo>
                      <a:cubicBezTo>
                        <a:pt x="1911" y="8324"/>
                        <a:pt x="956" y="8005"/>
                        <a:pt x="1" y="7687"/>
                      </a:cubicBezTo>
                      <a:lnTo>
                        <a:pt x="1" y="7687"/>
                      </a:lnTo>
                      <a:lnTo>
                        <a:pt x="850" y="8111"/>
                      </a:lnTo>
                      <a:cubicBezTo>
                        <a:pt x="1487" y="8642"/>
                        <a:pt x="2336" y="8961"/>
                        <a:pt x="3185" y="9173"/>
                      </a:cubicBezTo>
                      <a:lnTo>
                        <a:pt x="4459" y="9173"/>
                      </a:lnTo>
                      <a:cubicBezTo>
                        <a:pt x="4671" y="9173"/>
                        <a:pt x="4990" y="9067"/>
                        <a:pt x="5202" y="8961"/>
                      </a:cubicBezTo>
                      <a:lnTo>
                        <a:pt x="5945" y="8748"/>
                      </a:lnTo>
                      <a:lnTo>
                        <a:pt x="6051" y="8748"/>
                      </a:lnTo>
                      <a:cubicBezTo>
                        <a:pt x="6051" y="8748"/>
                        <a:pt x="6051" y="8642"/>
                        <a:pt x="6051" y="8642"/>
                      </a:cubicBezTo>
                      <a:lnTo>
                        <a:pt x="6051" y="8430"/>
                      </a:lnTo>
                      <a:lnTo>
                        <a:pt x="5839" y="8111"/>
                      </a:lnTo>
                      <a:cubicBezTo>
                        <a:pt x="5839" y="7899"/>
                        <a:pt x="5733" y="7581"/>
                        <a:pt x="5627" y="7368"/>
                      </a:cubicBezTo>
                      <a:cubicBezTo>
                        <a:pt x="5627" y="7156"/>
                        <a:pt x="5627" y="7050"/>
                        <a:pt x="5520" y="6944"/>
                      </a:cubicBezTo>
                      <a:cubicBezTo>
                        <a:pt x="5414" y="6201"/>
                        <a:pt x="5202" y="5458"/>
                        <a:pt x="4884" y="4821"/>
                      </a:cubicBezTo>
                      <a:cubicBezTo>
                        <a:pt x="4777" y="4609"/>
                        <a:pt x="4884" y="4715"/>
                        <a:pt x="4884" y="4609"/>
                      </a:cubicBezTo>
                      <a:lnTo>
                        <a:pt x="5096" y="4609"/>
                      </a:lnTo>
                      <a:lnTo>
                        <a:pt x="5733" y="4715"/>
                      </a:lnTo>
                      <a:lnTo>
                        <a:pt x="6370" y="4821"/>
                      </a:lnTo>
                      <a:lnTo>
                        <a:pt x="6688" y="4821"/>
                      </a:lnTo>
                      <a:lnTo>
                        <a:pt x="7325" y="4927"/>
                      </a:lnTo>
                      <a:cubicBezTo>
                        <a:pt x="8280" y="5139"/>
                        <a:pt x="9236" y="5352"/>
                        <a:pt x="10085" y="5670"/>
                      </a:cubicBezTo>
                      <a:lnTo>
                        <a:pt x="9660" y="4927"/>
                      </a:lnTo>
                      <a:lnTo>
                        <a:pt x="9129" y="4184"/>
                      </a:lnTo>
                      <a:lnTo>
                        <a:pt x="8174" y="2910"/>
                      </a:lnTo>
                      <a:lnTo>
                        <a:pt x="7962" y="2592"/>
                      </a:lnTo>
                      <a:lnTo>
                        <a:pt x="7856" y="2380"/>
                      </a:lnTo>
                      <a:lnTo>
                        <a:pt x="7537" y="2061"/>
                      </a:lnTo>
                      <a:cubicBezTo>
                        <a:pt x="7431" y="1849"/>
                        <a:pt x="7219" y="1530"/>
                        <a:pt x="7006" y="1318"/>
                      </a:cubicBezTo>
                      <a:cubicBezTo>
                        <a:pt x="6582" y="893"/>
                        <a:pt x="6157" y="469"/>
                        <a:pt x="5627" y="150"/>
                      </a:cubicBezTo>
                      <a:cubicBezTo>
                        <a:pt x="5476" y="75"/>
                        <a:pt x="5273" y="0"/>
                        <a:pt x="5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7" name="Google Shape;3507;p64"/>
                <p:cNvSpPr/>
                <p:nvPr/>
              </p:nvSpPr>
              <p:spPr>
                <a:xfrm>
                  <a:off x="-3171622" y="2134431"/>
                  <a:ext cx="330436" cy="186573"/>
                </a:xfrm>
                <a:custGeom>
                  <a:avLst/>
                  <a:gdLst/>
                  <a:ahLst/>
                  <a:cxnLst/>
                  <a:rect l="l" t="t" r="r" b="b"/>
                  <a:pathLst>
                    <a:path w="15605" h="8811" extrusionOk="0">
                      <a:moveTo>
                        <a:pt x="425" y="0"/>
                      </a:moveTo>
                      <a:lnTo>
                        <a:pt x="425" y="106"/>
                      </a:lnTo>
                      <a:lnTo>
                        <a:pt x="425" y="319"/>
                      </a:lnTo>
                      <a:lnTo>
                        <a:pt x="213" y="1168"/>
                      </a:lnTo>
                      <a:cubicBezTo>
                        <a:pt x="107" y="1486"/>
                        <a:pt x="0" y="1911"/>
                        <a:pt x="107" y="2335"/>
                      </a:cubicBezTo>
                      <a:cubicBezTo>
                        <a:pt x="213" y="3821"/>
                        <a:pt x="956" y="5201"/>
                        <a:pt x="2017" y="6157"/>
                      </a:cubicBezTo>
                      <a:lnTo>
                        <a:pt x="1911" y="5838"/>
                      </a:lnTo>
                      <a:cubicBezTo>
                        <a:pt x="1805" y="5732"/>
                        <a:pt x="1593" y="5414"/>
                        <a:pt x="1380" y="5095"/>
                      </a:cubicBezTo>
                      <a:cubicBezTo>
                        <a:pt x="956" y="4034"/>
                        <a:pt x="743" y="2972"/>
                        <a:pt x="956" y="1911"/>
                      </a:cubicBezTo>
                      <a:cubicBezTo>
                        <a:pt x="956" y="1805"/>
                        <a:pt x="956" y="1592"/>
                        <a:pt x="1062" y="1486"/>
                      </a:cubicBezTo>
                      <a:lnTo>
                        <a:pt x="1168" y="1274"/>
                      </a:lnTo>
                      <a:lnTo>
                        <a:pt x="1380" y="1274"/>
                      </a:lnTo>
                      <a:lnTo>
                        <a:pt x="1487" y="1592"/>
                      </a:lnTo>
                      <a:cubicBezTo>
                        <a:pt x="1805" y="1698"/>
                        <a:pt x="2123" y="1911"/>
                        <a:pt x="2548" y="2123"/>
                      </a:cubicBezTo>
                      <a:lnTo>
                        <a:pt x="3609" y="2760"/>
                      </a:lnTo>
                      <a:cubicBezTo>
                        <a:pt x="5202" y="3715"/>
                        <a:pt x="6688" y="4989"/>
                        <a:pt x="8280" y="6157"/>
                      </a:cubicBezTo>
                      <a:lnTo>
                        <a:pt x="12101" y="8810"/>
                      </a:lnTo>
                      <a:lnTo>
                        <a:pt x="9448" y="4989"/>
                      </a:lnTo>
                      <a:cubicBezTo>
                        <a:pt x="9235" y="4671"/>
                        <a:pt x="9023" y="4352"/>
                        <a:pt x="8811" y="4034"/>
                      </a:cubicBezTo>
                      <a:cubicBezTo>
                        <a:pt x="8705" y="3821"/>
                        <a:pt x="8705" y="3715"/>
                        <a:pt x="8705" y="3609"/>
                      </a:cubicBezTo>
                      <a:cubicBezTo>
                        <a:pt x="8598" y="3503"/>
                        <a:pt x="8598" y="3503"/>
                        <a:pt x="8705" y="3397"/>
                      </a:cubicBezTo>
                      <a:cubicBezTo>
                        <a:pt x="8705" y="3397"/>
                        <a:pt x="9023" y="3185"/>
                        <a:pt x="9448" y="3185"/>
                      </a:cubicBezTo>
                      <a:lnTo>
                        <a:pt x="10721" y="3185"/>
                      </a:lnTo>
                      <a:cubicBezTo>
                        <a:pt x="11571" y="3397"/>
                        <a:pt x="12420" y="3503"/>
                        <a:pt x="13269" y="3821"/>
                      </a:cubicBezTo>
                      <a:cubicBezTo>
                        <a:pt x="14118" y="4034"/>
                        <a:pt x="14861" y="4352"/>
                        <a:pt x="15604" y="4777"/>
                      </a:cubicBezTo>
                      <a:cubicBezTo>
                        <a:pt x="15392" y="4564"/>
                        <a:pt x="15286" y="4352"/>
                        <a:pt x="15073" y="4140"/>
                      </a:cubicBezTo>
                      <a:cubicBezTo>
                        <a:pt x="14437" y="3715"/>
                        <a:pt x="13800" y="3291"/>
                        <a:pt x="13163" y="3078"/>
                      </a:cubicBezTo>
                      <a:cubicBezTo>
                        <a:pt x="12101" y="2441"/>
                        <a:pt x="10934" y="2123"/>
                        <a:pt x="9766" y="1911"/>
                      </a:cubicBezTo>
                      <a:lnTo>
                        <a:pt x="8492" y="1911"/>
                      </a:lnTo>
                      <a:cubicBezTo>
                        <a:pt x="8174" y="2017"/>
                        <a:pt x="7962" y="2123"/>
                        <a:pt x="7749" y="2335"/>
                      </a:cubicBezTo>
                      <a:cubicBezTo>
                        <a:pt x="7431" y="2548"/>
                        <a:pt x="7218" y="2866"/>
                        <a:pt x="7218" y="3185"/>
                      </a:cubicBezTo>
                      <a:cubicBezTo>
                        <a:pt x="7217" y="3191"/>
                        <a:pt x="7216" y="3198"/>
                        <a:pt x="7215" y="3205"/>
                      </a:cubicBezTo>
                      <a:lnTo>
                        <a:pt x="7215" y="3205"/>
                      </a:lnTo>
                      <a:cubicBezTo>
                        <a:pt x="5919" y="2312"/>
                        <a:pt x="4521" y="1536"/>
                        <a:pt x="3079" y="849"/>
                      </a:cubicBezTo>
                      <a:lnTo>
                        <a:pt x="2123" y="425"/>
                      </a:lnTo>
                      <a:lnTo>
                        <a:pt x="1593" y="319"/>
                      </a:lnTo>
                      <a:lnTo>
                        <a:pt x="850" y="106"/>
                      </a:lnTo>
                      <a:lnTo>
                        <a:pt x="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8" name="Google Shape;3508;p64"/>
                <p:cNvSpPr/>
                <p:nvPr/>
              </p:nvSpPr>
              <p:spPr>
                <a:xfrm>
                  <a:off x="-4221288" y="1947858"/>
                  <a:ext cx="768716" cy="953934"/>
                </a:xfrm>
                <a:custGeom>
                  <a:avLst/>
                  <a:gdLst/>
                  <a:ahLst/>
                  <a:cxnLst/>
                  <a:rect l="l" t="t" r="r" b="b"/>
                  <a:pathLst>
                    <a:path w="36303" h="45050" extrusionOk="0">
                      <a:moveTo>
                        <a:pt x="36303" y="1"/>
                      </a:moveTo>
                      <a:lnTo>
                        <a:pt x="35241" y="213"/>
                      </a:lnTo>
                      <a:cubicBezTo>
                        <a:pt x="34923" y="319"/>
                        <a:pt x="34498" y="425"/>
                        <a:pt x="33968" y="532"/>
                      </a:cubicBezTo>
                      <a:lnTo>
                        <a:pt x="32269" y="1062"/>
                      </a:lnTo>
                      <a:cubicBezTo>
                        <a:pt x="28554" y="2442"/>
                        <a:pt x="25264" y="4565"/>
                        <a:pt x="22504" y="7325"/>
                      </a:cubicBezTo>
                      <a:cubicBezTo>
                        <a:pt x="18895" y="10722"/>
                        <a:pt x="15392" y="15392"/>
                        <a:pt x="11358" y="20700"/>
                      </a:cubicBezTo>
                      <a:cubicBezTo>
                        <a:pt x="9448" y="23353"/>
                        <a:pt x="7218" y="26007"/>
                        <a:pt x="5202" y="29085"/>
                      </a:cubicBezTo>
                      <a:cubicBezTo>
                        <a:pt x="4140" y="30678"/>
                        <a:pt x="3185" y="32270"/>
                        <a:pt x="2336" y="33968"/>
                      </a:cubicBezTo>
                      <a:cubicBezTo>
                        <a:pt x="1486" y="35773"/>
                        <a:pt x="850" y="37683"/>
                        <a:pt x="425" y="39594"/>
                      </a:cubicBezTo>
                      <a:cubicBezTo>
                        <a:pt x="107" y="40762"/>
                        <a:pt x="0" y="41929"/>
                        <a:pt x="107" y="43203"/>
                      </a:cubicBezTo>
                      <a:cubicBezTo>
                        <a:pt x="107" y="43521"/>
                        <a:pt x="213" y="43840"/>
                        <a:pt x="319" y="44158"/>
                      </a:cubicBezTo>
                      <a:cubicBezTo>
                        <a:pt x="531" y="44477"/>
                        <a:pt x="743" y="44689"/>
                        <a:pt x="1062" y="44901"/>
                      </a:cubicBezTo>
                      <a:cubicBezTo>
                        <a:pt x="1348" y="44997"/>
                        <a:pt x="1656" y="45049"/>
                        <a:pt x="1966" y="45049"/>
                      </a:cubicBezTo>
                      <a:cubicBezTo>
                        <a:pt x="2345" y="45049"/>
                        <a:pt x="2728" y="44970"/>
                        <a:pt x="3079" y="44795"/>
                      </a:cubicBezTo>
                      <a:cubicBezTo>
                        <a:pt x="4140" y="44264"/>
                        <a:pt x="5202" y="43628"/>
                        <a:pt x="6157" y="42778"/>
                      </a:cubicBezTo>
                      <a:cubicBezTo>
                        <a:pt x="7006" y="42035"/>
                        <a:pt x="7961" y="41186"/>
                        <a:pt x="8811" y="40337"/>
                      </a:cubicBezTo>
                      <a:lnTo>
                        <a:pt x="8811" y="40337"/>
                      </a:lnTo>
                      <a:lnTo>
                        <a:pt x="7961" y="40974"/>
                      </a:lnTo>
                      <a:cubicBezTo>
                        <a:pt x="7431" y="41398"/>
                        <a:pt x="6688" y="42035"/>
                        <a:pt x="5732" y="42778"/>
                      </a:cubicBezTo>
                      <a:cubicBezTo>
                        <a:pt x="5095" y="43097"/>
                        <a:pt x="4565" y="43415"/>
                        <a:pt x="3928" y="43734"/>
                      </a:cubicBezTo>
                      <a:cubicBezTo>
                        <a:pt x="3291" y="44158"/>
                        <a:pt x="2548" y="44371"/>
                        <a:pt x="1805" y="44371"/>
                      </a:cubicBezTo>
                      <a:cubicBezTo>
                        <a:pt x="1486" y="44371"/>
                        <a:pt x="1168" y="44264"/>
                        <a:pt x="1062" y="43946"/>
                      </a:cubicBezTo>
                      <a:cubicBezTo>
                        <a:pt x="850" y="43521"/>
                        <a:pt x="850" y="43097"/>
                        <a:pt x="850" y="42778"/>
                      </a:cubicBezTo>
                      <a:cubicBezTo>
                        <a:pt x="956" y="41717"/>
                        <a:pt x="1062" y="40762"/>
                        <a:pt x="1380" y="39806"/>
                      </a:cubicBezTo>
                      <a:cubicBezTo>
                        <a:pt x="2229" y="36410"/>
                        <a:pt x="4459" y="32800"/>
                        <a:pt x="7006" y="29191"/>
                      </a:cubicBezTo>
                      <a:cubicBezTo>
                        <a:pt x="8280" y="27387"/>
                        <a:pt x="9660" y="25582"/>
                        <a:pt x="11146" y="23778"/>
                      </a:cubicBezTo>
                      <a:lnTo>
                        <a:pt x="15498" y="18046"/>
                      </a:lnTo>
                      <a:cubicBezTo>
                        <a:pt x="18258" y="14012"/>
                        <a:pt x="21442" y="10403"/>
                        <a:pt x="24839" y="7007"/>
                      </a:cubicBezTo>
                      <a:cubicBezTo>
                        <a:pt x="26431" y="5308"/>
                        <a:pt x="28342" y="3928"/>
                        <a:pt x="30253" y="2761"/>
                      </a:cubicBezTo>
                      <a:cubicBezTo>
                        <a:pt x="32163" y="1593"/>
                        <a:pt x="34180" y="744"/>
                        <a:pt x="36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9" name="Google Shape;3509;p64"/>
                <p:cNvSpPr/>
                <p:nvPr/>
              </p:nvSpPr>
              <p:spPr>
                <a:xfrm>
                  <a:off x="-4221288" y="2921103"/>
                  <a:ext cx="245016" cy="251771"/>
                </a:xfrm>
                <a:custGeom>
                  <a:avLst/>
                  <a:gdLst/>
                  <a:ahLst/>
                  <a:cxnLst/>
                  <a:rect l="l" t="t" r="r" b="b"/>
                  <a:pathLst>
                    <a:path w="11571" h="11890" extrusionOk="0">
                      <a:moveTo>
                        <a:pt x="4140" y="1"/>
                      </a:moveTo>
                      <a:lnTo>
                        <a:pt x="4140" y="1"/>
                      </a:lnTo>
                      <a:cubicBezTo>
                        <a:pt x="3716" y="425"/>
                        <a:pt x="3291" y="850"/>
                        <a:pt x="2973" y="1381"/>
                      </a:cubicBezTo>
                      <a:cubicBezTo>
                        <a:pt x="1911" y="2654"/>
                        <a:pt x="1168" y="4034"/>
                        <a:pt x="637" y="5627"/>
                      </a:cubicBezTo>
                      <a:cubicBezTo>
                        <a:pt x="425" y="6051"/>
                        <a:pt x="213" y="6688"/>
                        <a:pt x="213" y="7219"/>
                      </a:cubicBezTo>
                      <a:cubicBezTo>
                        <a:pt x="0" y="7856"/>
                        <a:pt x="0" y="8493"/>
                        <a:pt x="213" y="9236"/>
                      </a:cubicBezTo>
                      <a:cubicBezTo>
                        <a:pt x="213" y="9554"/>
                        <a:pt x="425" y="9873"/>
                        <a:pt x="637" y="10297"/>
                      </a:cubicBezTo>
                      <a:cubicBezTo>
                        <a:pt x="850" y="10509"/>
                        <a:pt x="1168" y="10828"/>
                        <a:pt x="1380" y="11040"/>
                      </a:cubicBezTo>
                      <a:cubicBezTo>
                        <a:pt x="2017" y="11571"/>
                        <a:pt x="2866" y="11889"/>
                        <a:pt x="3609" y="11889"/>
                      </a:cubicBezTo>
                      <a:cubicBezTo>
                        <a:pt x="4459" y="11889"/>
                        <a:pt x="5202" y="11677"/>
                        <a:pt x="5839" y="11359"/>
                      </a:cubicBezTo>
                      <a:cubicBezTo>
                        <a:pt x="6582" y="11040"/>
                        <a:pt x="7218" y="10722"/>
                        <a:pt x="7749" y="10297"/>
                      </a:cubicBezTo>
                      <a:cubicBezTo>
                        <a:pt x="9023" y="9554"/>
                        <a:pt x="10191" y="8599"/>
                        <a:pt x="11571" y="7856"/>
                      </a:cubicBezTo>
                      <a:lnTo>
                        <a:pt x="11571" y="7856"/>
                      </a:lnTo>
                      <a:lnTo>
                        <a:pt x="10934" y="7962"/>
                      </a:lnTo>
                      <a:cubicBezTo>
                        <a:pt x="10403" y="8174"/>
                        <a:pt x="9872" y="8280"/>
                        <a:pt x="9341" y="8599"/>
                      </a:cubicBezTo>
                      <a:lnTo>
                        <a:pt x="7218" y="9554"/>
                      </a:lnTo>
                      <a:cubicBezTo>
                        <a:pt x="6369" y="9979"/>
                        <a:pt x="5414" y="10297"/>
                        <a:pt x="4459" y="10403"/>
                      </a:cubicBezTo>
                      <a:cubicBezTo>
                        <a:pt x="4334" y="10434"/>
                        <a:pt x="4210" y="10447"/>
                        <a:pt x="4086" y="10447"/>
                      </a:cubicBezTo>
                      <a:cubicBezTo>
                        <a:pt x="3785" y="10447"/>
                        <a:pt x="3485" y="10372"/>
                        <a:pt x="3185" y="10297"/>
                      </a:cubicBezTo>
                      <a:cubicBezTo>
                        <a:pt x="2973" y="10191"/>
                        <a:pt x="2760" y="10085"/>
                        <a:pt x="2654" y="9979"/>
                      </a:cubicBezTo>
                      <a:lnTo>
                        <a:pt x="2336" y="9766"/>
                      </a:lnTo>
                      <a:lnTo>
                        <a:pt x="2123" y="9448"/>
                      </a:lnTo>
                      <a:cubicBezTo>
                        <a:pt x="1593" y="8599"/>
                        <a:pt x="1486" y="7537"/>
                        <a:pt x="1805" y="6582"/>
                      </a:cubicBezTo>
                      <a:cubicBezTo>
                        <a:pt x="2123" y="5414"/>
                        <a:pt x="2442" y="4353"/>
                        <a:pt x="2866" y="3185"/>
                      </a:cubicBezTo>
                      <a:cubicBezTo>
                        <a:pt x="3185" y="2124"/>
                        <a:pt x="3609" y="1062"/>
                        <a:pt x="4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0" name="Google Shape;3510;p64"/>
                <p:cNvSpPr/>
                <p:nvPr/>
              </p:nvSpPr>
              <p:spPr>
                <a:xfrm>
                  <a:off x="-2814252" y="3439446"/>
                  <a:ext cx="4531" cy="25622"/>
                </a:xfrm>
                <a:custGeom>
                  <a:avLst/>
                  <a:gdLst/>
                  <a:ahLst/>
                  <a:cxnLst/>
                  <a:rect l="l" t="t" r="r" b="b"/>
                  <a:pathLst>
                    <a:path w="214" h="1210" extrusionOk="0">
                      <a:moveTo>
                        <a:pt x="166" y="0"/>
                      </a:moveTo>
                      <a:cubicBezTo>
                        <a:pt x="152" y="0"/>
                        <a:pt x="132" y="47"/>
                        <a:pt x="107" y="148"/>
                      </a:cubicBezTo>
                      <a:cubicBezTo>
                        <a:pt x="1" y="467"/>
                        <a:pt x="1" y="891"/>
                        <a:pt x="213" y="1210"/>
                      </a:cubicBezTo>
                      <a:cubicBezTo>
                        <a:pt x="213" y="482"/>
                        <a:pt x="213"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1" name="Google Shape;3511;p64"/>
                <p:cNvSpPr/>
                <p:nvPr/>
              </p:nvSpPr>
              <p:spPr>
                <a:xfrm>
                  <a:off x="-2818741" y="3282984"/>
                  <a:ext cx="1539677" cy="490604"/>
                </a:xfrm>
                <a:custGeom>
                  <a:avLst/>
                  <a:gdLst/>
                  <a:ahLst/>
                  <a:cxnLst/>
                  <a:rect l="l" t="t" r="r" b="b"/>
                  <a:pathLst>
                    <a:path w="72712" h="23169" extrusionOk="0">
                      <a:moveTo>
                        <a:pt x="2336" y="1"/>
                      </a:moveTo>
                      <a:lnTo>
                        <a:pt x="2336" y="1"/>
                      </a:lnTo>
                      <a:cubicBezTo>
                        <a:pt x="2336" y="1"/>
                        <a:pt x="4459" y="6263"/>
                        <a:pt x="3185" y="7962"/>
                      </a:cubicBezTo>
                      <a:cubicBezTo>
                        <a:pt x="2650" y="8735"/>
                        <a:pt x="1981" y="9075"/>
                        <a:pt x="1422" y="9075"/>
                      </a:cubicBezTo>
                      <a:cubicBezTo>
                        <a:pt x="983" y="9075"/>
                        <a:pt x="612" y="8866"/>
                        <a:pt x="425" y="8492"/>
                      </a:cubicBezTo>
                      <a:cubicBezTo>
                        <a:pt x="425" y="9872"/>
                        <a:pt x="213" y="12101"/>
                        <a:pt x="1" y="14224"/>
                      </a:cubicBezTo>
                      <a:cubicBezTo>
                        <a:pt x="9436" y="21006"/>
                        <a:pt x="19068" y="23168"/>
                        <a:pt x="29042" y="23168"/>
                      </a:cubicBezTo>
                      <a:cubicBezTo>
                        <a:pt x="37021" y="23168"/>
                        <a:pt x="45220" y="21784"/>
                        <a:pt x="53711" y="20275"/>
                      </a:cubicBezTo>
                      <a:cubicBezTo>
                        <a:pt x="59703" y="19208"/>
                        <a:pt x="63854" y="16491"/>
                        <a:pt x="68470" y="16491"/>
                      </a:cubicBezTo>
                      <a:cubicBezTo>
                        <a:pt x="69825" y="16491"/>
                        <a:pt x="71219" y="16725"/>
                        <a:pt x="72712" y="17303"/>
                      </a:cubicBezTo>
                      <a:cubicBezTo>
                        <a:pt x="69846" y="13269"/>
                        <a:pt x="64751" y="6582"/>
                        <a:pt x="64751" y="6582"/>
                      </a:cubicBezTo>
                      <a:cubicBezTo>
                        <a:pt x="64751" y="6582"/>
                        <a:pt x="62097" y="9448"/>
                        <a:pt x="55091" y="10721"/>
                      </a:cubicBezTo>
                      <a:cubicBezTo>
                        <a:pt x="54651" y="10795"/>
                        <a:pt x="54193" y="10829"/>
                        <a:pt x="53720" y="10829"/>
                      </a:cubicBezTo>
                      <a:cubicBezTo>
                        <a:pt x="46677" y="10829"/>
                        <a:pt x="36516" y="3185"/>
                        <a:pt x="36516" y="3185"/>
                      </a:cubicBezTo>
                      <a:cubicBezTo>
                        <a:pt x="36516" y="3185"/>
                        <a:pt x="36303" y="5414"/>
                        <a:pt x="36091" y="7962"/>
                      </a:cubicBezTo>
                      <a:cubicBezTo>
                        <a:pt x="36037" y="8372"/>
                        <a:pt x="35864" y="8542"/>
                        <a:pt x="35613" y="8542"/>
                      </a:cubicBezTo>
                      <a:cubicBezTo>
                        <a:pt x="34369" y="8542"/>
                        <a:pt x="31208" y="4353"/>
                        <a:pt x="31208" y="4353"/>
                      </a:cubicBezTo>
                      <a:lnTo>
                        <a:pt x="31208" y="4353"/>
                      </a:lnTo>
                      <a:cubicBezTo>
                        <a:pt x="31208" y="4353"/>
                        <a:pt x="31951" y="6794"/>
                        <a:pt x="27918" y="9766"/>
                      </a:cubicBezTo>
                      <a:cubicBezTo>
                        <a:pt x="27488" y="10091"/>
                        <a:pt x="26957" y="10236"/>
                        <a:pt x="26351" y="10236"/>
                      </a:cubicBezTo>
                      <a:cubicBezTo>
                        <a:pt x="21422" y="10236"/>
                        <a:pt x="11571" y="638"/>
                        <a:pt x="11571" y="637"/>
                      </a:cubicBezTo>
                      <a:lnTo>
                        <a:pt x="11571" y="637"/>
                      </a:lnTo>
                      <a:cubicBezTo>
                        <a:pt x="11571" y="638"/>
                        <a:pt x="13906" y="5626"/>
                        <a:pt x="12420" y="7856"/>
                      </a:cubicBezTo>
                      <a:cubicBezTo>
                        <a:pt x="12259" y="8097"/>
                        <a:pt x="12024" y="8205"/>
                        <a:pt x="11731" y="8205"/>
                      </a:cubicBezTo>
                      <a:cubicBezTo>
                        <a:pt x="9317" y="8205"/>
                        <a:pt x="2999" y="853"/>
                        <a:pt x="2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2" name="Google Shape;3512;p64"/>
                <p:cNvSpPr/>
                <p:nvPr/>
              </p:nvSpPr>
              <p:spPr>
                <a:xfrm>
                  <a:off x="-1869000" y="31669"/>
                  <a:ext cx="2199278" cy="819345"/>
                </a:xfrm>
                <a:custGeom>
                  <a:avLst/>
                  <a:gdLst/>
                  <a:ahLst/>
                  <a:cxnLst/>
                  <a:rect l="l" t="t" r="r" b="b"/>
                  <a:pathLst>
                    <a:path w="103862" h="38694" extrusionOk="0">
                      <a:moveTo>
                        <a:pt x="31338" y="0"/>
                      </a:moveTo>
                      <a:cubicBezTo>
                        <a:pt x="1" y="0"/>
                        <a:pt x="39642" y="27336"/>
                        <a:pt x="39642" y="27336"/>
                      </a:cubicBezTo>
                      <a:lnTo>
                        <a:pt x="103862" y="38694"/>
                      </a:lnTo>
                      <a:lnTo>
                        <a:pt x="103862" y="38694"/>
                      </a:lnTo>
                      <a:cubicBezTo>
                        <a:pt x="103862" y="38694"/>
                        <a:pt x="67984" y="1542"/>
                        <a:pt x="33910" y="56"/>
                      </a:cubicBezTo>
                      <a:cubicBezTo>
                        <a:pt x="33004" y="19"/>
                        <a:pt x="32147" y="0"/>
                        <a:pt x="313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3" name="Google Shape;3513;p64"/>
                <p:cNvSpPr/>
                <p:nvPr/>
              </p:nvSpPr>
              <p:spPr>
                <a:xfrm>
                  <a:off x="-1470127" y="35099"/>
                  <a:ext cx="1800404" cy="815915"/>
                </a:xfrm>
                <a:custGeom>
                  <a:avLst/>
                  <a:gdLst/>
                  <a:ahLst/>
                  <a:cxnLst/>
                  <a:rect l="l" t="t" r="r" b="b"/>
                  <a:pathLst>
                    <a:path w="85025" h="38532" extrusionOk="0">
                      <a:moveTo>
                        <a:pt x="9448" y="0"/>
                      </a:moveTo>
                      <a:cubicBezTo>
                        <a:pt x="9129" y="0"/>
                        <a:pt x="8704" y="0"/>
                        <a:pt x="8386" y="106"/>
                      </a:cubicBezTo>
                      <a:lnTo>
                        <a:pt x="8280" y="106"/>
                      </a:lnTo>
                      <a:lnTo>
                        <a:pt x="7325" y="212"/>
                      </a:lnTo>
                      <a:lnTo>
                        <a:pt x="7112" y="212"/>
                      </a:lnTo>
                      <a:lnTo>
                        <a:pt x="6369" y="319"/>
                      </a:lnTo>
                      <a:lnTo>
                        <a:pt x="6157" y="319"/>
                      </a:lnTo>
                      <a:cubicBezTo>
                        <a:pt x="5945" y="425"/>
                        <a:pt x="5626" y="425"/>
                        <a:pt x="5414" y="531"/>
                      </a:cubicBezTo>
                      <a:lnTo>
                        <a:pt x="5308" y="531"/>
                      </a:lnTo>
                      <a:lnTo>
                        <a:pt x="4671" y="849"/>
                      </a:lnTo>
                      <a:lnTo>
                        <a:pt x="4565" y="849"/>
                      </a:lnTo>
                      <a:lnTo>
                        <a:pt x="3928" y="1062"/>
                      </a:lnTo>
                      <a:lnTo>
                        <a:pt x="3822" y="1062"/>
                      </a:lnTo>
                      <a:lnTo>
                        <a:pt x="3291" y="1274"/>
                      </a:lnTo>
                      <a:lnTo>
                        <a:pt x="3185" y="1274"/>
                      </a:lnTo>
                      <a:lnTo>
                        <a:pt x="2654" y="1486"/>
                      </a:lnTo>
                      <a:lnTo>
                        <a:pt x="2548" y="1486"/>
                      </a:lnTo>
                      <a:lnTo>
                        <a:pt x="2123" y="1805"/>
                      </a:lnTo>
                      <a:cubicBezTo>
                        <a:pt x="637" y="2866"/>
                        <a:pt x="0" y="4777"/>
                        <a:pt x="743" y="6581"/>
                      </a:cubicBezTo>
                      <a:cubicBezTo>
                        <a:pt x="743" y="6687"/>
                        <a:pt x="743" y="6900"/>
                        <a:pt x="850" y="7006"/>
                      </a:cubicBezTo>
                      <a:cubicBezTo>
                        <a:pt x="850" y="7218"/>
                        <a:pt x="956" y="7430"/>
                        <a:pt x="1062" y="7537"/>
                      </a:cubicBezTo>
                      <a:cubicBezTo>
                        <a:pt x="1062" y="7749"/>
                        <a:pt x="1168" y="7961"/>
                        <a:pt x="1274" y="8067"/>
                      </a:cubicBezTo>
                      <a:lnTo>
                        <a:pt x="1486" y="8598"/>
                      </a:lnTo>
                      <a:lnTo>
                        <a:pt x="1805" y="9235"/>
                      </a:lnTo>
                      <a:lnTo>
                        <a:pt x="2123" y="9766"/>
                      </a:lnTo>
                      <a:cubicBezTo>
                        <a:pt x="3822" y="12207"/>
                        <a:pt x="5732" y="14436"/>
                        <a:pt x="7855" y="16453"/>
                      </a:cubicBezTo>
                      <a:lnTo>
                        <a:pt x="8492" y="17090"/>
                      </a:lnTo>
                      <a:lnTo>
                        <a:pt x="9129" y="17621"/>
                      </a:lnTo>
                      <a:lnTo>
                        <a:pt x="9766" y="18151"/>
                      </a:lnTo>
                      <a:cubicBezTo>
                        <a:pt x="9978" y="18258"/>
                        <a:pt x="10191" y="18470"/>
                        <a:pt x="10403" y="18576"/>
                      </a:cubicBezTo>
                      <a:lnTo>
                        <a:pt x="10403" y="18682"/>
                      </a:lnTo>
                      <a:lnTo>
                        <a:pt x="11040" y="19213"/>
                      </a:lnTo>
                      <a:lnTo>
                        <a:pt x="11677" y="19744"/>
                      </a:lnTo>
                      <a:lnTo>
                        <a:pt x="12207" y="20274"/>
                      </a:lnTo>
                      <a:cubicBezTo>
                        <a:pt x="13906" y="21548"/>
                        <a:pt x="15498" y="22928"/>
                        <a:pt x="16878" y="23990"/>
                      </a:cubicBezTo>
                      <a:lnTo>
                        <a:pt x="17302" y="24308"/>
                      </a:lnTo>
                      <a:lnTo>
                        <a:pt x="17409" y="24308"/>
                      </a:lnTo>
                      <a:lnTo>
                        <a:pt x="17939" y="25157"/>
                      </a:lnTo>
                      <a:lnTo>
                        <a:pt x="18045" y="25157"/>
                      </a:lnTo>
                      <a:lnTo>
                        <a:pt x="18364" y="25476"/>
                      </a:lnTo>
                      <a:lnTo>
                        <a:pt x="18576" y="25582"/>
                      </a:lnTo>
                      <a:lnTo>
                        <a:pt x="18789" y="25688"/>
                      </a:lnTo>
                      <a:lnTo>
                        <a:pt x="18895" y="25794"/>
                      </a:lnTo>
                      <a:lnTo>
                        <a:pt x="19213" y="26006"/>
                      </a:lnTo>
                      <a:lnTo>
                        <a:pt x="19319" y="26112"/>
                      </a:lnTo>
                      <a:lnTo>
                        <a:pt x="19532" y="26325"/>
                      </a:lnTo>
                      <a:lnTo>
                        <a:pt x="19638" y="26325"/>
                      </a:lnTo>
                      <a:cubicBezTo>
                        <a:pt x="19744" y="26431"/>
                        <a:pt x="19744" y="26431"/>
                        <a:pt x="19850" y="26537"/>
                      </a:cubicBezTo>
                      <a:lnTo>
                        <a:pt x="19956" y="26643"/>
                      </a:lnTo>
                      <a:lnTo>
                        <a:pt x="20168" y="26749"/>
                      </a:lnTo>
                      <a:lnTo>
                        <a:pt x="20275" y="26749"/>
                      </a:lnTo>
                      <a:lnTo>
                        <a:pt x="20381" y="26856"/>
                      </a:lnTo>
                      <a:lnTo>
                        <a:pt x="20487" y="26962"/>
                      </a:lnTo>
                      <a:lnTo>
                        <a:pt x="20593" y="26962"/>
                      </a:lnTo>
                      <a:lnTo>
                        <a:pt x="20699" y="27068"/>
                      </a:lnTo>
                      <a:lnTo>
                        <a:pt x="21018" y="27068"/>
                      </a:lnTo>
                      <a:lnTo>
                        <a:pt x="22398" y="27492"/>
                      </a:lnTo>
                      <a:lnTo>
                        <a:pt x="23459" y="27599"/>
                      </a:lnTo>
                      <a:lnTo>
                        <a:pt x="23671" y="27599"/>
                      </a:lnTo>
                      <a:lnTo>
                        <a:pt x="85025" y="38532"/>
                      </a:lnTo>
                      <a:cubicBezTo>
                        <a:pt x="83857" y="38319"/>
                        <a:pt x="80991" y="34817"/>
                        <a:pt x="80036" y="33755"/>
                      </a:cubicBezTo>
                      <a:cubicBezTo>
                        <a:pt x="73242" y="27492"/>
                        <a:pt x="66024" y="21867"/>
                        <a:pt x="58382" y="16665"/>
                      </a:cubicBezTo>
                      <a:lnTo>
                        <a:pt x="58382" y="16665"/>
                      </a:lnTo>
                      <a:cubicBezTo>
                        <a:pt x="59788" y="20886"/>
                        <a:pt x="54235" y="22703"/>
                        <a:pt x="49554" y="22703"/>
                      </a:cubicBezTo>
                      <a:cubicBezTo>
                        <a:pt x="48937" y="22703"/>
                        <a:pt x="48336" y="22671"/>
                        <a:pt x="47767" y="22610"/>
                      </a:cubicBezTo>
                      <a:cubicBezTo>
                        <a:pt x="44795" y="22185"/>
                        <a:pt x="41929" y="21442"/>
                        <a:pt x="39169" y="20487"/>
                      </a:cubicBezTo>
                      <a:cubicBezTo>
                        <a:pt x="30996" y="17833"/>
                        <a:pt x="20911" y="13905"/>
                        <a:pt x="14543" y="7961"/>
                      </a:cubicBezTo>
                      <a:cubicBezTo>
                        <a:pt x="13800" y="7324"/>
                        <a:pt x="8811" y="0"/>
                        <a:pt x="9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4" name="Google Shape;3514;p64"/>
                <p:cNvSpPr/>
                <p:nvPr/>
              </p:nvSpPr>
              <p:spPr>
                <a:xfrm>
                  <a:off x="-2045536" y="480452"/>
                  <a:ext cx="2879292" cy="3152343"/>
                </a:xfrm>
                <a:custGeom>
                  <a:avLst/>
                  <a:gdLst/>
                  <a:ahLst/>
                  <a:cxnLst/>
                  <a:rect l="l" t="t" r="r" b="b"/>
                  <a:pathLst>
                    <a:path w="135976" h="148871" extrusionOk="0">
                      <a:moveTo>
                        <a:pt x="69010" y="0"/>
                      </a:moveTo>
                      <a:cubicBezTo>
                        <a:pt x="64594" y="0"/>
                        <a:pt x="60177" y="617"/>
                        <a:pt x="55940" y="1896"/>
                      </a:cubicBezTo>
                      <a:cubicBezTo>
                        <a:pt x="46599" y="4656"/>
                        <a:pt x="37577" y="11980"/>
                        <a:pt x="30146" y="17924"/>
                      </a:cubicBezTo>
                      <a:cubicBezTo>
                        <a:pt x="22928" y="23656"/>
                        <a:pt x="15180" y="29601"/>
                        <a:pt x="10297" y="37349"/>
                      </a:cubicBezTo>
                      <a:cubicBezTo>
                        <a:pt x="8068" y="40958"/>
                        <a:pt x="1168" y="49981"/>
                        <a:pt x="2867" y="54545"/>
                      </a:cubicBezTo>
                      <a:cubicBezTo>
                        <a:pt x="3822" y="56987"/>
                        <a:pt x="5732" y="58897"/>
                        <a:pt x="8174" y="59959"/>
                      </a:cubicBezTo>
                      <a:cubicBezTo>
                        <a:pt x="8174" y="59959"/>
                        <a:pt x="1" y="65372"/>
                        <a:pt x="10615" y="75881"/>
                      </a:cubicBezTo>
                      <a:lnTo>
                        <a:pt x="17939" y="81401"/>
                      </a:lnTo>
                      <a:cubicBezTo>
                        <a:pt x="17939" y="81401"/>
                        <a:pt x="4883" y="94669"/>
                        <a:pt x="8174" y="96580"/>
                      </a:cubicBezTo>
                      <a:cubicBezTo>
                        <a:pt x="9772" y="97456"/>
                        <a:pt x="12397" y="97682"/>
                        <a:pt x="14674" y="97682"/>
                      </a:cubicBezTo>
                      <a:cubicBezTo>
                        <a:pt x="17086" y="97682"/>
                        <a:pt x="19107" y="97429"/>
                        <a:pt x="19107" y="97429"/>
                      </a:cubicBezTo>
                      <a:lnTo>
                        <a:pt x="19107" y="97429"/>
                      </a:lnTo>
                      <a:cubicBezTo>
                        <a:pt x="18258" y="100613"/>
                        <a:pt x="16878" y="104965"/>
                        <a:pt x="17515" y="108256"/>
                      </a:cubicBezTo>
                      <a:cubicBezTo>
                        <a:pt x="18175" y="111556"/>
                        <a:pt x="19539" y="112428"/>
                        <a:pt x="21351" y="112428"/>
                      </a:cubicBezTo>
                      <a:cubicBezTo>
                        <a:pt x="23329" y="112428"/>
                        <a:pt x="25840" y="111390"/>
                        <a:pt x="28554" y="111334"/>
                      </a:cubicBezTo>
                      <a:cubicBezTo>
                        <a:pt x="28987" y="111330"/>
                        <a:pt x="29418" y="111328"/>
                        <a:pt x="29846" y="111328"/>
                      </a:cubicBezTo>
                      <a:cubicBezTo>
                        <a:pt x="39812" y="111328"/>
                        <a:pt x="48498" y="112622"/>
                        <a:pt x="55622" y="120357"/>
                      </a:cubicBezTo>
                      <a:cubicBezTo>
                        <a:pt x="59762" y="124815"/>
                        <a:pt x="62203" y="130653"/>
                        <a:pt x="66024" y="135324"/>
                      </a:cubicBezTo>
                      <a:cubicBezTo>
                        <a:pt x="71129" y="141746"/>
                        <a:pt x="75787" y="148871"/>
                        <a:pt x="83218" y="148871"/>
                      </a:cubicBezTo>
                      <a:cubicBezTo>
                        <a:pt x="85367" y="148871"/>
                        <a:pt x="87748" y="148275"/>
                        <a:pt x="90438" y="146894"/>
                      </a:cubicBezTo>
                      <a:cubicBezTo>
                        <a:pt x="93835" y="144983"/>
                        <a:pt x="96807" y="142329"/>
                        <a:pt x="98930" y="138933"/>
                      </a:cubicBezTo>
                      <a:cubicBezTo>
                        <a:pt x="99779" y="137659"/>
                        <a:pt x="103495" y="128530"/>
                        <a:pt x="104344" y="128318"/>
                      </a:cubicBezTo>
                      <a:cubicBezTo>
                        <a:pt x="109227" y="127044"/>
                        <a:pt x="113048" y="123223"/>
                        <a:pt x="114322" y="118340"/>
                      </a:cubicBezTo>
                      <a:cubicBezTo>
                        <a:pt x="116551" y="109955"/>
                        <a:pt x="113579" y="97111"/>
                        <a:pt x="113579" y="97111"/>
                      </a:cubicBezTo>
                      <a:lnTo>
                        <a:pt x="113579" y="97111"/>
                      </a:lnTo>
                      <a:cubicBezTo>
                        <a:pt x="113579" y="97111"/>
                        <a:pt x="115620" y="99958"/>
                        <a:pt x="117410" y="99958"/>
                      </a:cubicBezTo>
                      <a:cubicBezTo>
                        <a:pt x="118136" y="99958"/>
                        <a:pt x="118821" y="99489"/>
                        <a:pt x="119311" y="98172"/>
                      </a:cubicBezTo>
                      <a:cubicBezTo>
                        <a:pt x="121115" y="93608"/>
                        <a:pt x="112411" y="84904"/>
                        <a:pt x="112411" y="84904"/>
                      </a:cubicBezTo>
                      <a:cubicBezTo>
                        <a:pt x="112411" y="84904"/>
                        <a:pt x="124618" y="83842"/>
                        <a:pt x="131305" y="73970"/>
                      </a:cubicBezTo>
                      <a:cubicBezTo>
                        <a:pt x="135976" y="67177"/>
                        <a:pt x="134384" y="64523"/>
                        <a:pt x="128439" y="59853"/>
                      </a:cubicBezTo>
                      <a:lnTo>
                        <a:pt x="128439" y="59853"/>
                      </a:lnTo>
                      <a:cubicBezTo>
                        <a:pt x="129359" y="60025"/>
                        <a:pt x="131494" y="60727"/>
                        <a:pt x="133139" y="60727"/>
                      </a:cubicBezTo>
                      <a:cubicBezTo>
                        <a:pt x="134531" y="60727"/>
                        <a:pt x="135573" y="60224"/>
                        <a:pt x="135233" y="58473"/>
                      </a:cubicBezTo>
                      <a:cubicBezTo>
                        <a:pt x="133747" y="50087"/>
                        <a:pt x="128970" y="41277"/>
                        <a:pt x="124724" y="34165"/>
                      </a:cubicBezTo>
                      <a:cubicBezTo>
                        <a:pt x="122601" y="30874"/>
                        <a:pt x="119948" y="28008"/>
                        <a:pt x="116869" y="25779"/>
                      </a:cubicBezTo>
                      <a:cubicBezTo>
                        <a:pt x="116020" y="25036"/>
                        <a:pt x="115065" y="24293"/>
                        <a:pt x="114109" y="23550"/>
                      </a:cubicBezTo>
                      <a:cubicBezTo>
                        <a:pt x="109333" y="19517"/>
                        <a:pt x="105193" y="14634"/>
                        <a:pt x="99886" y="11343"/>
                      </a:cubicBezTo>
                      <a:cubicBezTo>
                        <a:pt x="92031" y="6460"/>
                        <a:pt x="82796" y="1047"/>
                        <a:pt x="73349" y="198"/>
                      </a:cubicBezTo>
                      <a:cubicBezTo>
                        <a:pt x="71907" y="67"/>
                        <a:pt x="70459" y="0"/>
                        <a:pt x="69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5" name="Google Shape;3515;p64"/>
                <p:cNvSpPr/>
                <p:nvPr/>
              </p:nvSpPr>
              <p:spPr>
                <a:xfrm>
                  <a:off x="-1993848" y="1185897"/>
                  <a:ext cx="2488211" cy="2444950"/>
                </a:xfrm>
                <a:custGeom>
                  <a:avLst/>
                  <a:gdLst/>
                  <a:ahLst/>
                  <a:cxnLst/>
                  <a:rect l="l" t="t" r="r" b="b"/>
                  <a:pathLst>
                    <a:path w="117507" h="115464" extrusionOk="0">
                      <a:moveTo>
                        <a:pt x="10828" y="1"/>
                      </a:moveTo>
                      <a:lnTo>
                        <a:pt x="10828" y="1"/>
                      </a:lnTo>
                      <a:cubicBezTo>
                        <a:pt x="9767" y="1275"/>
                        <a:pt x="8705" y="2654"/>
                        <a:pt x="7856" y="4034"/>
                      </a:cubicBezTo>
                      <a:cubicBezTo>
                        <a:pt x="7325" y="4990"/>
                        <a:pt x="6582" y="6157"/>
                        <a:pt x="5627" y="7537"/>
                      </a:cubicBezTo>
                      <a:cubicBezTo>
                        <a:pt x="3822" y="10509"/>
                        <a:pt x="2018" y="13588"/>
                        <a:pt x="850" y="16241"/>
                      </a:cubicBezTo>
                      <a:cubicBezTo>
                        <a:pt x="107" y="17834"/>
                        <a:pt x="1" y="19532"/>
                        <a:pt x="426" y="21230"/>
                      </a:cubicBezTo>
                      <a:cubicBezTo>
                        <a:pt x="1169" y="23141"/>
                        <a:pt x="2548" y="24733"/>
                        <a:pt x="4247" y="25901"/>
                      </a:cubicBezTo>
                      <a:cubicBezTo>
                        <a:pt x="4778" y="26007"/>
                        <a:pt x="5308" y="26113"/>
                        <a:pt x="5839" y="26113"/>
                      </a:cubicBezTo>
                      <a:cubicBezTo>
                        <a:pt x="5733" y="26219"/>
                        <a:pt x="5521" y="26432"/>
                        <a:pt x="5414" y="26538"/>
                      </a:cubicBezTo>
                      <a:lnTo>
                        <a:pt x="5733" y="26644"/>
                      </a:lnTo>
                      <a:cubicBezTo>
                        <a:pt x="4459" y="27599"/>
                        <a:pt x="3504" y="28873"/>
                        <a:pt x="3079" y="30359"/>
                      </a:cubicBezTo>
                      <a:cubicBezTo>
                        <a:pt x="2442" y="33013"/>
                        <a:pt x="3185" y="37046"/>
                        <a:pt x="8387" y="42141"/>
                      </a:cubicBezTo>
                      <a:lnTo>
                        <a:pt x="15605" y="47661"/>
                      </a:lnTo>
                      <a:lnTo>
                        <a:pt x="15286" y="47980"/>
                      </a:lnTo>
                      <a:lnTo>
                        <a:pt x="15498" y="48192"/>
                      </a:lnTo>
                      <a:cubicBezTo>
                        <a:pt x="15498" y="48192"/>
                        <a:pt x="6901" y="57002"/>
                        <a:pt x="5414" y="61248"/>
                      </a:cubicBezTo>
                      <a:cubicBezTo>
                        <a:pt x="5308" y="61991"/>
                        <a:pt x="5414" y="62522"/>
                        <a:pt x="5839" y="62734"/>
                      </a:cubicBezTo>
                      <a:cubicBezTo>
                        <a:pt x="7534" y="63664"/>
                        <a:pt x="10412" y="63889"/>
                        <a:pt x="12805" y="63889"/>
                      </a:cubicBezTo>
                      <a:cubicBezTo>
                        <a:pt x="15057" y="63889"/>
                        <a:pt x="16878" y="63689"/>
                        <a:pt x="16878" y="63689"/>
                      </a:cubicBezTo>
                      <a:lnTo>
                        <a:pt x="16878" y="63689"/>
                      </a:lnTo>
                      <a:cubicBezTo>
                        <a:pt x="16878" y="63689"/>
                        <a:pt x="16878" y="63796"/>
                        <a:pt x="16666" y="64114"/>
                      </a:cubicBezTo>
                      <a:cubicBezTo>
                        <a:pt x="16135" y="66131"/>
                        <a:pt x="14437" y="73137"/>
                        <a:pt x="15605" y="76746"/>
                      </a:cubicBezTo>
                      <a:cubicBezTo>
                        <a:pt x="15817" y="77276"/>
                        <a:pt x="16242" y="77913"/>
                        <a:pt x="16666" y="78338"/>
                      </a:cubicBezTo>
                      <a:cubicBezTo>
                        <a:pt x="16878" y="78550"/>
                        <a:pt x="17091" y="78656"/>
                        <a:pt x="17409" y="78656"/>
                      </a:cubicBezTo>
                      <a:cubicBezTo>
                        <a:pt x="18159" y="78848"/>
                        <a:pt x="18834" y="78928"/>
                        <a:pt x="19438" y="78928"/>
                      </a:cubicBezTo>
                      <a:cubicBezTo>
                        <a:pt x="22517" y="78928"/>
                        <a:pt x="23778" y="76852"/>
                        <a:pt x="23778" y="76852"/>
                      </a:cubicBezTo>
                      <a:cubicBezTo>
                        <a:pt x="23778" y="76852"/>
                        <a:pt x="24098" y="76779"/>
                        <a:pt x="24739" y="76779"/>
                      </a:cubicBezTo>
                      <a:cubicBezTo>
                        <a:pt x="25828" y="76779"/>
                        <a:pt x="27843" y="76989"/>
                        <a:pt x="30784" y="78125"/>
                      </a:cubicBezTo>
                      <a:cubicBezTo>
                        <a:pt x="39382" y="78338"/>
                        <a:pt x="46812" y="80142"/>
                        <a:pt x="53181" y="87042"/>
                      </a:cubicBezTo>
                      <a:cubicBezTo>
                        <a:pt x="57427" y="91500"/>
                        <a:pt x="59762" y="97338"/>
                        <a:pt x="63583" y="102009"/>
                      </a:cubicBezTo>
                      <a:cubicBezTo>
                        <a:pt x="68254" y="107847"/>
                        <a:pt x="72500" y="114216"/>
                        <a:pt x="78763" y="115383"/>
                      </a:cubicBezTo>
                      <a:cubicBezTo>
                        <a:pt x="79075" y="115418"/>
                        <a:pt x="79571" y="115464"/>
                        <a:pt x="80216" y="115464"/>
                      </a:cubicBezTo>
                      <a:cubicBezTo>
                        <a:pt x="83525" y="115464"/>
                        <a:pt x="90766" y="114257"/>
                        <a:pt x="97338" y="104132"/>
                      </a:cubicBezTo>
                      <a:cubicBezTo>
                        <a:pt x="98718" y="101266"/>
                        <a:pt x="101160" y="95640"/>
                        <a:pt x="101903" y="95109"/>
                      </a:cubicBezTo>
                      <a:cubicBezTo>
                        <a:pt x="102009" y="94897"/>
                        <a:pt x="102115" y="94791"/>
                        <a:pt x="102115" y="94578"/>
                      </a:cubicBezTo>
                      <a:cubicBezTo>
                        <a:pt x="106998" y="93305"/>
                        <a:pt x="110713" y="89483"/>
                        <a:pt x="111987" y="84707"/>
                      </a:cubicBezTo>
                      <a:cubicBezTo>
                        <a:pt x="114110" y="76321"/>
                        <a:pt x="111138" y="63903"/>
                        <a:pt x="111138" y="63902"/>
                      </a:cubicBezTo>
                      <a:lnTo>
                        <a:pt x="111138" y="63902"/>
                      </a:lnTo>
                      <a:cubicBezTo>
                        <a:pt x="111138" y="63902"/>
                        <a:pt x="111244" y="64114"/>
                        <a:pt x="111456" y="64326"/>
                      </a:cubicBezTo>
                      <a:cubicBezTo>
                        <a:pt x="111350" y="63690"/>
                        <a:pt x="111350" y="63371"/>
                        <a:pt x="111350" y="63371"/>
                      </a:cubicBezTo>
                      <a:lnTo>
                        <a:pt x="111350" y="63371"/>
                      </a:lnTo>
                      <a:cubicBezTo>
                        <a:pt x="111350" y="63371"/>
                        <a:pt x="113392" y="66218"/>
                        <a:pt x="115181" y="66218"/>
                      </a:cubicBezTo>
                      <a:cubicBezTo>
                        <a:pt x="115907" y="66218"/>
                        <a:pt x="116592" y="65750"/>
                        <a:pt x="117082" y="64432"/>
                      </a:cubicBezTo>
                      <a:cubicBezTo>
                        <a:pt x="117507" y="62203"/>
                        <a:pt x="116127" y="59443"/>
                        <a:pt x="114322" y="56896"/>
                      </a:cubicBezTo>
                      <a:lnTo>
                        <a:pt x="114322" y="56896"/>
                      </a:lnTo>
                      <a:cubicBezTo>
                        <a:pt x="114428" y="57214"/>
                        <a:pt x="114322" y="57533"/>
                        <a:pt x="114216" y="57851"/>
                      </a:cubicBezTo>
                      <a:cubicBezTo>
                        <a:pt x="113803" y="58944"/>
                        <a:pt x="113143" y="59338"/>
                        <a:pt x="112406" y="59338"/>
                      </a:cubicBezTo>
                      <a:cubicBezTo>
                        <a:pt x="110493" y="59338"/>
                        <a:pt x="108060" y="56684"/>
                        <a:pt x="108059" y="56684"/>
                      </a:cubicBezTo>
                      <a:lnTo>
                        <a:pt x="108059" y="56684"/>
                      </a:lnTo>
                      <a:cubicBezTo>
                        <a:pt x="108060" y="56685"/>
                        <a:pt x="111244" y="78232"/>
                        <a:pt x="108378" y="81841"/>
                      </a:cubicBezTo>
                      <a:cubicBezTo>
                        <a:pt x="107816" y="82544"/>
                        <a:pt x="107227" y="82828"/>
                        <a:pt x="106641" y="82828"/>
                      </a:cubicBezTo>
                      <a:cubicBezTo>
                        <a:pt x="104133" y="82828"/>
                        <a:pt x="101691" y="77595"/>
                        <a:pt x="101691" y="77595"/>
                      </a:cubicBezTo>
                      <a:cubicBezTo>
                        <a:pt x="101691" y="77595"/>
                        <a:pt x="98082" y="97338"/>
                        <a:pt x="89484" y="102115"/>
                      </a:cubicBezTo>
                      <a:cubicBezTo>
                        <a:pt x="88548" y="102640"/>
                        <a:pt x="87779" y="102874"/>
                        <a:pt x="87152" y="102874"/>
                      </a:cubicBezTo>
                      <a:cubicBezTo>
                        <a:pt x="81945" y="102874"/>
                        <a:pt x="86511" y="86724"/>
                        <a:pt x="86511" y="86723"/>
                      </a:cubicBezTo>
                      <a:lnTo>
                        <a:pt x="86511" y="86723"/>
                      </a:lnTo>
                      <a:cubicBezTo>
                        <a:pt x="86512" y="86723"/>
                        <a:pt x="87118" y="86957"/>
                        <a:pt x="87913" y="86957"/>
                      </a:cubicBezTo>
                      <a:cubicBezTo>
                        <a:pt x="89629" y="86957"/>
                        <a:pt x="92226" y="85867"/>
                        <a:pt x="91500" y="78975"/>
                      </a:cubicBezTo>
                      <a:lnTo>
                        <a:pt x="91500" y="78975"/>
                      </a:lnTo>
                      <a:cubicBezTo>
                        <a:pt x="91500" y="78975"/>
                        <a:pt x="90848" y="83005"/>
                        <a:pt x="88260" y="83005"/>
                      </a:cubicBezTo>
                      <a:cubicBezTo>
                        <a:pt x="87384" y="83005"/>
                        <a:pt x="86287" y="82544"/>
                        <a:pt x="84919" y="81310"/>
                      </a:cubicBezTo>
                      <a:lnTo>
                        <a:pt x="84919" y="81310"/>
                      </a:lnTo>
                      <a:cubicBezTo>
                        <a:pt x="84919" y="81310"/>
                        <a:pt x="86617" y="90969"/>
                        <a:pt x="79930" y="92774"/>
                      </a:cubicBezTo>
                      <a:cubicBezTo>
                        <a:pt x="79329" y="92948"/>
                        <a:pt x="78676" y="93032"/>
                        <a:pt x="77982" y="93032"/>
                      </a:cubicBezTo>
                      <a:cubicBezTo>
                        <a:pt x="71080" y="93032"/>
                        <a:pt x="60097" y="84799"/>
                        <a:pt x="54985" y="76215"/>
                      </a:cubicBezTo>
                      <a:cubicBezTo>
                        <a:pt x="49360" y="66874"/>
                        <a:pt x="48617" y="60293"/>
                        <a:pt x="48617" y="60293"/>
                      </a:cubicBezTo>
                      <a:lnTo>
                        <a:pt x="48617" y="60293"/>
                      </a:lnTo>
                      <a:cubicBezTo>
                        <a:pt x="48617" y="60293"/>
                        <a:pt x="50504" y="60721"/>
                        <a:pt x="53217" y="60721"/>
                      </a:cubicBezTo>
                      <a:cubicBezTo>
                        <a:pt x="56541" y="60721"/>
                        <a:pt x="61106" y="60078"/>
                        <a:pt x="64963" y="57214"/>
                      </a:cubicBezTo>
                      <a:lnTo>
                        <a:pt x="64645" y="55304"/>
                      </a:lnTo>
                      <a:cubicBezTo>
                        <a:pt x="61765" y="56574"/>
                        <a:pt x="58682" y="57236"/>
                        <a:pt x="55559" y="57236"/>
                      </a:cubicBezTo>
                      <a:cubicBezTo>
                        <a:pt x="54768" y="57236"/>
                        <a:pt x="53974" y="57194"/>
                        <a:pt x="53181" y="57108"/>
                      </a:cubicBezTo>
                      <a:cubicBezTo>
                        <a:pt x="46918" y="56365"/>
                        <a:pt x="37896" y="47236"/>
                        <a:pt x="37896" y="47236"/>
                      </a:cubicBezTo>
                      <a:lnTo>
                        <a:pt x="38851" y="41292"/>
                      </a:lnTo>
                      <a:lnTo>
                        <a:pt x="38851" y="41292"/>
                      </a:lnTo>
                      <a:cubicBezTo>
                        <a:pt x="38851" y="41292"/>
                        <a:pt x="35413" y="43561"/>
                        <a:pt x="32798" y="43561"/>
                      </a:cubicBezTo>
                      <a:cubicBezTo>
                        <a:pt x="32164" y="43561"/>
                        <a:pt x="31579" y="43428"/>
                        <a:pt x="31102" y="43097"/>
                      </a:cubicBezTo>
                      <a:cubicBezTo>
                        <a:pt x="28555" y="41505"/>
                        <a:pt x="30678" y="37683"/>
                        <a:pt x="30678" y="37683"/>
                      </a:cubicBezTo>
                      <a:lnTo>
                        <a:pt x="30678" y="37683"/>
                      </a:lnTo>
                      <a:cubicBezTo>
                        <a:pt x="30678" y="37683"/>
                        <a:pt x="30504" y="37690"/>
                        <a:pt x="30202" y="37690"/>
                      </a:cubicBezTo>
                      <a:cubicBezTo>
                        <a:pt x="28388" y="37690"/>
                        <a:pt x="21928" y="37456"/>
                        <a:pt x="20381" y="34180"/>
                      </a:cubicBezTo>
                      <a:cubicBezTo>
                        <a:pt x="19426" y="31951"/>
                        <a:pt x="19638" y="29298"/>
                        <a:pt x="21018" y="27175"/>
                      </a:cubicBezTo>
                      <a:lnTo>
                        <a:pt x="21018" y="27175"/>
                      </a:lnTo>
                      <a:cubicBezTo>
                        <a:pt x="21018" y="27175"/>
                        <a:pt x="18374" y="27774"/>
                        <a:pt x="15890" y="27774"/>
                      </a:cubicBezTo>
                      <a:cubicBezTo>
                        <a:pt x="14063" y="27774"/>
                        <a:pt x="12323" y="27450"/>
                        <a:pt x="11783" y="26325"/>
                      </a:cubicBezTo>
                      <a:cubicBezTo>
                        <a:pt x="10616" y="23672"/>
                        <a:pt x="17515" y="16136"/>
                        <a:pt x="17515" y="16135"/>
                      </a:cubicBezTo>
                      <a:lnTo>
                        <a:pt x="17515" y="16135"/>
                      </a:lnTo>
                      <a:cubicBezTo>
                        <a:pt x="17515" y="16135"/>
                        <a:pt x="11698" y="18403"/>
                        <a:pt x="7825" y="18403"/>
                      </a:cubicBezTo>
                      <a:cubicBezTo>
                        <a:pt x="6014" y="18403"/>
                        <a:pt x="4628" y="17907"/>
                        <a:pt x="4459" y="16454"/>
                      </a:cubicBezTo>
                      <a:cubicBezTo>
                        <a:pt x="4247" y="13269"/>
                        <a:pt x="8174" y="5096"/>
                        <a:pt x="10828"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Boogaloo" panose="020B0604020202020204" charset="0"/>
                    </a:rPr>
                    <a:t>          </a:t>
                  </a:r>
                  <a:endParaRPr>
                    <a:latin typeface="Boogaloo" panose="020B0604020202020204" charset="0"/>
                  </a:endParaRPr>
                </a:p>
              </p:txBody>
            </p:sp>
            <p:sp>
              <p:nvSpPr>
                <p:cNvPr id="3516" name="Google Shape;3516;p64"/>
                <p:cNvSpPr/>
                <p:nvPr/>
              </p:nvSpPr>
              <p:spPr>
                <a:xfrm>
                  <a:off x="-4647" y="1590488"/>
                  <a:ext cx="836158" cy="710993"/>
                </a:xfrm>
                <a:custGeom>
                  <a:avLst/>
                  <a:gdLst/>
                  <a:ahLst/>
                  <a:cxnLst/>
                  <a:rect l="l" t="t" r="r" b="b"/>
                  <a:pathLst>
                    <a:path w="39488" h="33577" extrusionOk="0">
                      <a:moveTo>
                        <a:pt x="36940" y="0"/>
                      </a:moveTo>
                      <a:cubicBezTo>
                        <a:pt x="36516" y="1274"/>
                        <a:pt x="35454" y="2123"/>
                        <a:pt x="34287" y="2336"/>
                      </a:cubicBezTo>
                      <a:cubicBezTo>
                        <a:pt x="32110" y="2601"/>
                        <a:pt x="29961" y="2734"/>
                        <a:pt x="27825" y="2734"/>
                      </a:cubicBezTo>
                      <a:cubicBezTo>
                        <a:pt x="25689" y="2734"/>
                        <a:pt x="23566" y="2601"/>
                        <a:pt x="21443" y="2336"/>
                      </a:cubicBezTo>
                      <a:lnTo>
                        <a:pt x="21443" y="2336"/>
                      </a:lnTo>
                      <a:cubicBezTo>
                        <a:pt x="21443" y="2336"/>
                        <a:pt x="24309" y="5945"/>
                        <a:pt x="27068" y="6794"/>
                      </a:cubicBezTo>
                      <a:cubicBezTo>
                        <a:pt x="29828" y="7643"/>
                        <a:pt x="34287" y="9872"/>
                        <a:pt x="34074" y="10721"/>
                      </a:cubicBezTo>
                      <a:cubicBezTo>
                        <a:pt x="33906" y="11227"/>
                        <a:pt x="30851" y="11346"/>
                        <a:pt x="28014" y="11346"/>
                      </a:cubicBezTo>
                      <a:cubicBezTo>
                        <a:pt x="25492" y="11346"/>
                        <a:pt x="23141" y="11252"/>
                        <a:pt x="23141" y="11252"/>
                      </a:cubicBezTo>
                      <a:lnTo>
                        <a:pt x="23141" y="11252"/>
                      </a:lnTo>
                      <a:cubicBezTo>
                        <a:pt x="23141" y="11252"/>
                        <a:pt x="33119" y="13163"/>
                        <a:pt x="26962" y="19744"/>
                      </a:cubicBezTo>
                      <a:cubicBezTo>
                        <a:pt x="19107" y="28342"/>
                        <a:pt x="1" y="30995"/>
                        <a:pt x="1" y="30995"/>
                      </a:cubicBezTo>
                      <a:cubicBezTo>
                        <a:pt x="1" y="30995"/>
                        <a:pt x="4581" y="33577"/>
                        <a:pt x="9610" y="33577"/>
                      </a:cubicBezTo>
                      <a:cubicBezTo>
                        <a:pt x="10259" y="33577"/>
                        <a:pt x="10916" y="33534"/>
                        <a:pt x="11571" y="33437"/>
                      </a:cubicBezTo>
                      <a:cubicBezTo>
                        <a:pt x="13694" y="33225"/>
                        <a:pt x="28979" y="30571"/>
                        <a:pt x="34923" y="21761"/>
                      </a:cubicBezTo>
                      <a:cubicBezTo>
                        <a:pt x="39488" y="14967"/>
                        <a:pt x="38002" y="12313"/>
                        <a:pt x="31951" y="7643"/>
                      </a:cubicBezTo>
                      <a:lnTo>
                        <a:pt x="31951" y="7643"/>
                      </a:lnTo>
                      <a:cubicBezTo>
                        <a:pt x="32917" y="7813"/>
                        <a:pt x="35038" y="8501"/>
                        <a:pt x="36688" y="8501"/>
                      </a:cubicBezTo>
                      <a:cubicBezTo>
                        <a:pt x="38120" y="8501"/>
                        <a:pt x="39196" y="7982"/>
                        <a:pt x="38851" y="6157"/>
                      </a:cubicBezTo>
                      <a:cubicBezTo>
                        <a:pt x="38320" y="4034"/>
                        <a:pt x="37683" y="2017"/>
                        <a:pt x="369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7" name="Google Shape;3517;p64"/>
                <p:cNvSpPr/>
                <p:nvPr/>
              </p:nvSpPr>
              <p:spPr>
                <a:xfrm>
                  <a:off x="-1128489" y="2289114"/>
                  <a:ext cx="472033" cy="139014"/>
                </a:xfrm>
                <a:custGeom>
                  <a:avLst/>
                  <a:gdLst/>
                  <a:ahLst/>
                  <a:cxnLst/>
                  <a:rect l="l" t="t" r="r" b="b"/>
                  <a:pathLst>
                    <a:path w="22292" h="6565" extrusionOk="0">
                      <a:moveTo>
                        <a:pt x="259" y="0"/>
                      </a:moveTo>
                      <a:cubicBezTo>
                        <a:pt x="235" y="0"/>
                        <a:pt x="220" y="6"/>
                        <a:pt x="213" y="19"/>
                      </a:cubicBezTo>
                      <a:cubicBezTo>
                        <a:pt x="1" y="232"/>
                        <a:pt x="2336" y="2142"/>
                        <a:pt x="4990" y="3628"/>
                      </a:cubicBezTo>
                      <a:cubicBezTo>
                        <a:pt x="6157" y="4371"/>
                        <a:pt x="7431" y="4902"/>
                        <a:pt x="8705" y="5433"/>
                      </a:cubicBezTo>
                      <a:cubicBezTo>
                        <a:pt x="9236" y="5645"/>
                        <a:pt x="9766" y="5751"/>
                        <a:pt x="10085" y="5857"/>
                      </a:cubicBezTo>
                      <a:lnTo>
                        <a:pt x="10616" y="6070"/>
                      </a:lnTo>
                      <a:lnTo>
                        <a:pt x="12420" y="6388"/>
                      </a:lnTo>
                      <a:cubicBezTo>
                        <a:pt x="13291" y="6513"/>
                        <a:pt x="14125" y="6564"/>
                        <a:pt x="14944" y="6564"/>
                      </a:cubicBezTo>
                      <a:cubicBezTo>
                        <a:pt x="15523" y="6564"/>
                        <a:pt x="16094" y="6538"/>
                        <a:pt x="16666" y="6494"/>
                      </a:cubicBezTo>
                      <a:cubicBezTo>
                        <a:pt x="18046" y="6388"/>
                        <a:pt x="19426" y="5964"/>
                        <a:pt x="20700" y="5327"/>
                      </a:cubicBezTo>
                      <a:cubicBezTo>
                        <a:pt x="21761" y="4902"/>
                        <a:pt x="22292" y="4371"/>
                        <a:pt x="22292" y="4265"/>
                      </a:cubicBezTo>
                      <a:cubicBezTo>
                        <a:pt x="22273" y="4246"/>
                        <a:pt x="22238" y="4238"/>
                        <a:pt x="22186" y="4238"/>
                      </a:cubicBezTo>
                      <a:cubicBezTo>
                        <a:pt x="21947" y="4238"/>
                        <a:pt x="21361" y="4428"/>
                        <a:pt x="20487" y="4690"/>
                      </a:cubicBezTo>
                      <a:cubicBezTo>
                        <a:pt x="19214" y="5008"/>
                        <a:pt x="17940" y="5221"/>
                        <a:pt x="16560" y="5221"/>
                      </a:cubicBezTo>
                      <a:cubicBezTo>
                        <a:pt x="15286" y="5221"/>
                        <a:pt x="14012" y="5008"/>
                        <a:pt x="12739" y="4796"/>
                      </a:cubicBezTo>
                      <a:cubicBezTo>
                        <a:pt x="12208" y="4690"/>
                        <a:pt x="11783" y="4477"/>
                        <a:pt x="11465" y="4477"/>
                      </a:cubicBezTo>
                      <a:lnTo>
                        <a:pt x="11040" y="4265"/>
                      </a:lnTo>
                      <a:lnTo>
                        <a:pt x="10509" y="4159"/>
                      </a:lnTo>
                      <a:cubicBezTo>
                        <a:pt x="10297" y="4159"/>
                        <a:pt x="9766" y="4053"/>
                        <a:pt x="9342" y="3841"/>
                      </a:cubicBezTo>
                      <a:cubicBezTo>
                        <a:pt x="8068" y="3522"/>
                        <a:pt x="6794" y="3098"/>
                        <a:pt x="5521" y="2567"/>
                      </a:cubicBezTo>
                      <a:cubicBezTo>
                        <a:pt x="3029" y="1471"/>
                        <a:pt x="631" y="0"/>
                        <a:pt x="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8" name="Google Shape;3518;p64"/>
                <p:cNvSpPr/>
                <p:nvPr/>
              </p:nvSpPr>
              <p:spPr>
                <a:xfrm>
                  <a:off x="-1953382" y="1675886"/>
                  <a:ext cx="429323" cy="564398"/>
                </a:xfrm>
                <a:custGeom>
                  <a:avLst/>
                  <a:gdLst/>
                  <a:ahLst/>
                  <a:cxnLst/>
                  <a:rect l="l" t="t" r="r" b="b"/>
                  <a:pathLst>
                    <a:path w="20275" h="26654" extrusionOk="0">
                      <a:moveTo>
                        <a:pt x="7749" y="1"/>
                      </a:moveTo>
                      <a:lnTo>
                        <a:pt x="7749" y="1"/>
                      </a:lnTo>
                      <a:cubicBezTo>
                        <a:pt x="6688" y="319"/>
                        <a:pt x="5733" y="850"/>
                        <a:pt x="4990" y="1487"/>
                      </a:cubicBezTo>
                      <a:cubicBezTo>
                        <a:pt x="2973" y="2867"/>
                        <a:pt x="1487" y="4778"/>
                        <a:pt x="531" y="7007"/>
                      </a:cubicBezTo>
                      <a:cubicBezTo>
                        <a:pt x="107" y="8280"/>
                        <a:pt x="1" y="9660"/>
                        <a:pt x="213" y="10934"/>
                      </a:cubicBezTo>
                      <a:cubicBezTo>
                        <a:pt x="531" y="12102"/>
                        <a:pt x="956" y="13163"/>
                        <a:pt x="1487" y="14225"/>
                      </a:cubicBezTo>
                      <a:cubicBezTo>
                        <a:pt x="2017" y="15074"/>
                        <a:pt x="2548" y="16029"/>
                        <a:pt x="3185" y="16878"/>
                      </a:cubicBezTo>
                      <a:cubicBezTo>
                        <a:pt x="3822" y="17728"/>
                        <a:pt x="4565" y="18471"/>
                        <a:pt x="5308" y="19320"/>
                      </a:cubicBezTo>
                      <a:cubicBezTo>
                        <a:pt x="6900" y="21018"/>
                        <a:pt x="8705" y="22504"/>
                        <a:pt x="10722" y="23778"/>
                      </a:cubicBezTo>
                      <a:cubicBezTo>
                        <a:pt x="12632" y="25052"/>
                        <a:pt x="14861" y="25901"/>
                        <a:pt x="17090" y="26432"/>
                      </a:cubicBezTo>
                      <a:cubicBezTo>
                        <a:pt x="17746" y="26563"/>
                        <a:pt x="18402" y="26654"/>
                        <a:pt x="19058" y="26654"/>
                      </a:cubicBezTo>
                      <a:cubicBezTo>
                        <a:pt x="19464" y="26654"/>
                        <a:pt x="19869" y="26619"/>
                        <a:pt x="20275" y="26538"/>
                      </a:cubicBezTo>
                      <a:cubicBezTo>
                        <a:pt x="20275" y="26326"/>
                        <a:pt x="19001" y="26326"/>
                        <a:pt x="17303" y="25795"/>
                      </a:cubicBezTo>
                      <a:cubicBezTo>
                        <a:pt x="15180" y="25052"/>
                        <a:pt x="13163" y="23990"/>
                        <a:pt x="11358" y="22717"/>
                      </a:cubicBezTo>
                      <a:cubicBezTo>
                        <a:pt x="9554" y="21337"/>
                        <a:pt x="7962" y="19851"/>
                        <a:pt x="6476" y="18152"/>
                      </a:cubicBezTo>
                      <a:cubicBezTo>
                        <a:pt x="5839" y="17409"/>
                        <a:pt x="5202" y="16560"/>
                        <a:pt x="4671" y="15817"/>
                      </a:cubicBezTo>
                      <a:cubicBezTo>
                        <a:pt x="4034" y="14968"/>
                        <a:pt x="3503" y="14119"/>
                        <a:pt x="2973" y="13269"/>
                      </a:cubicBezTo>
                      <a:cubicBezTo>
                        <a:pt x="2442" y="12420"/>
                        <a:pt x="2017" y="11571"/>
                        <a:pt x="1805" y="10616"/>
                      </a:cubicBezTo>
                      <a:cubicBezTo>
                        <a:pt x="1487" y="9554"/>
                        <a:pt x="1487" y="8493"/>
                        <a:pt x="1805" y="7325"/>
                      </a:cubicBezTo>
                      <a:cubicBezTo>
                        <a:pt x="2442" y="5308"/>
                        <a:pt x="3716" y="3504"/>
                        <a:pt x="5414" y="2018"/>
                      </a:cubicBezTo>
                      <a:cubicBezTo>
                        <a:pt x="6263" y="1381"/>
                        <a:pt x="7006" y="744"/>
                        <a:pt x="7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9" name="Google Shape;3519;p64"/>
                <p:cNvSpPr/>
                <p:nvPr/>
              </p:nvSpPr>
              <p:spPr>
                <a:xfrm>
                  <a:off x="-1881451" y="2485068"/>
                  <a:ext cx="209061" cy="98908"/>
                </a:xfrm>
                <a:custGeom>
                  <a:avLst/>
                  <a:gdLst/>
                  <a:ahLst/>
                  <a:cxnLst/>
                  <a:rect l="l" t="t" r="r" b="b"/>
                  <a:pathLst>
                    <a:path w="9873" h="4671" extrusionOk="0">
                      <a:moveTo>
                        <a:pt x="213" y="0"/>
                      </a:moveTo>
                      <a:cubicBezTo>
                        <a:pt x="106" y="0"/>
                        <a:pt x="0" y="425"/>
                        <a:pt x="0" y="955"/>
                      </a:cubicBezTo>
                      <a:cubicBezTo>
                        <a:pt x="106" y="1699"/>
                        <a:pt x="425" y="2442"/>
                        <a:pt x="849" y="3078"/>
                      </a:cubicBezTo>
                      <a:cubicBezTo>
                        <a:pt x="1380" y="3715"/>
                        <a:pt x="2017" y="4140"/>
                        <a:pt x="2866" y="4458"/>
                      </a:cubicBezTo>
                      <a:cubicBezTo>
                        <a:pt x="3185" y="4564"/>
                        <a:pt x="3503" y="4671"/>
                        <a:pt x="3822" y="4671"/>
                      </a:cubicBezTo>
                      <a:lnTo>
                        <a:pt x="4989" y="4671"/>
                      </a:lnTo>
                      <a:cubicBezTo>
                        <a:pt x="5626" y="4564"/>
                        <a:pt x="6369" y="4458"/>
                        <a:pt x="7112" y="4246"/>
                      </a:cubicBezTo>
                      <a:cubicBezTo>
                        <a:pt x="8492" y="3715"/>
                        <a:pt x="9872" y="2972"/>
                        <a:pt x="9766" y="2760"/>
                      </a:cubicBezTo>
                      <a:cubicBezTo>
                        <a:pt x="9715" y="2709"/>
                        <a:pt x="9596" y="2689"/>
                        <a:pt x="9426" y="2689"/>
                      </a:cubicBezTo>
                      <a:cubicBezTo>
                        <a:pt x="8890" y="2689"/>
                        <a:pt x="7842" y="2892"/>
                        <a:pt x="6794" y="2972"/>
                      </a:cubicBezTo>
                      <a:cubicBezTo>
                        <a:pt x="6475" y="3025"/>
                        <a:pt x="6157" y="3052"/>
                        <a:pt x="5838" y="3052"/>
                      </a:cubicBezTo>
                      <a:cubicBezTo>
                        <a:pt x="5520" y="3052"/>
                        <a:pt x="5202" y="3025"/>
                        <a:pt x="4883" y="2972"/>
                      </a:cubicBezTo>
                      <a:lnTo>
                        <a:pt x="4034" y="2972"/>
                      </a:lnTo>
                      <a:cubicBezTo>
                        <a:pt x="4034" y="2972"/>
                        <a:pt x="3715" y="2972"/>
                        <a:pt x="3291" y="2866"/>
                      </a:cubicBezTo>
                      <a:cubicBezTo>
                        <a:pt x="2760" y="2760"/>
                        <a:pt x="2229" y="2548"/>
                        <a:pt x="1805" y="2229"/>
                      </a:cubicBezTo>
                      <a:cubicBezTo>
                        <a:pt x="1380" y="1805"/>
                        <a:pt x="956" y="1380"/>
                        <a:pt x="743" y="849"/>
                      </a:cubicBezTo>
                      <a:cubicBezTo>
                        <a:pt x="531" y="319"/>
                        <a:pt x="319"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0" name="Google Shape;3520;p64"/>
                <p:cNvSpPr/>
                <p:nvPr/>
              </p:nvSpPr>
              <p:spPr>
                <a:xfrm>
                  <a:off x="-2798519" y="217310"/>
                  <a:ext cx="2171285" cy="1532774"/>
                </a:xfrm>
                <a:custGeom>
                  <a:avLst/>
                  <a:gdLst/>
                  <a:ahLst/>
                  <a:cxnLst/>
                  <a:rect l="l" t="t" r="r" b="b"/>
                  <a:pathLst>
                    <a:path w="102540" h="72386" extrusionOk="0">
                      <a:moveTo>
                        <a:pt x="28809" y="0"/>
                      </a:moveTo>
                      <a:cubicBezTo>
                        <a:pt x="22164" y="0"/>
                        <a:pt x="16482" y="1188"/>
                        <a:pt x="12845" y="4239"/>
                      </a:cubicBezTo>
                      <a:cubicBezTo>
                        <a:pt x="1" y="14960"/>
                        <a:pt x="34393" y="34703"/>
                        <a:pt x="50952" y="42028"/>
                      </a:cubicBezTo>
                      <a:cubicBezTo>
                        <a:pt x="50952" y="42028"/>
                        <a:pt x="35667" y="64425"/>
                        <a:pt x="37153" y="68140"/>
                      </a:cubicBezTo>
                      <a:cubicBezTo>
                        <a:pt x="38320" y="71218"/>
                        <a:pt x="41823" y="72174"/>
                        <a:pt x="43203" y="72386"/>
                      </a:cubicBezTo>
                      <a:cubicBezTo>
                        <a:pt x="46812" y="70475"/>
                        <a:pt x="50634" y="66335"/>
                        <a:pt x="53075" y="65062"/>
                      </a:cubicBezTo>
                      <a:cubicBezTo>
                        <a:pt x="53758" y="64682"/>
                        <a:pt x="54231" y="64516"/>
                        <a:pt x="54558" y="64516"/>
                      </a:cubicBezTo>
                      <a:cubicBezTo>
                        <a:pt x="56062" y="64516"/>
                        <a:pt x="54497" y="68015"/>
                        <a:pt x="56153" y="70369"/>
                      </a:cubicBezTo>
                      <a:cubicBezTo>
                        <a:pt x="56555" y="70928"/>
                        <a:pt x="57117" y="71165"/>
                        <a:pt x="57785" y="71165"/>
                      </a:cubicBezTo>
                      <a:cubicBezTo>
                        <a:pt x="61178" y="71165"/>
                        <a:pt x="67295" y="65047"/>
                        <a:pt x="68891" y="63894"/>
                      </a:cubicBezTo>
                      <a:cubicBezTo>
                        <a:pt x="71693" y="62026"/>
                        <a:pt x="73556" y="61173"/>
                        <a:pt x="75448" y="61173"/>
                      </a:cubicBezTo>
                      <a:cubicBezTo>
                        <a:pt x="77427" y="61173"/>
                        <a:pt x="79437" y="62106"/>
                        <a:pt x="82584" y="63788"/>
                      </a:cubicBezTo>
                      <a:cubicBezTo>
                        <a:pt x="85263" y="65241"/>
                        <a:pt x="87636" y="65878"/>
                        <a:pt x="89719" y="65878"/>
                      </a:cubicBezTo>
                      <a:cubicBezTo>
                        <a:pt x="97374" y="65878"/>
                        <a:pt x="101107" y="57272"/>
                        <a:pt x="101691" y="48927"/>
                      </a:cubicBezTo>
                      <a:cubicBezTo>
                        <a:pt x="102540" y="36826"/>
                        <a:pt x="100205" y="24726"/>
                        <a:pt x="100205" y="12625"/>
                      </a:cubicBezTo>
                      <a:cubicBezTo>
                        <a:pt x="96489" y="13049"/>
                        <a:pt x="91288" y="12837"/>
                        <a:pt x="87573" y="14748"/>
                      </a:cubicBezTo>
                      <a:cubicBezTo>
                        <a:pt x="87573" y="14748"/>
                        <a:pt x="52217" y="0"/>
                        <a:pt x="28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1" name="Google Shape;3521;p64"/>
                <p:cNvSpPr/>
                <p:nvPr/>
              </p:nvSpPr>
              <p:spPr>
                <a:xfrm>
                  <a:off x="-492392" y="484623"/>
                  <a:ext cx="1240749" cy="1165726"/>
                </a:xfrm>
                <a:custGeom>
                  <a:avLst/>
                  <a:gdLst/>
                  <a:ahLst/>
                  <a:cxnLst/>
                  <a:rect l="l" t="t" r="r" b="b"/>
                  <a:pathLst>
                    <a:path w="58595" h="55052" extrusionOk="0">
                      <a:moveTo>
                        <a:pt x="1" y="1"/>
                      </a:moveTo>
                      <a:cubicBezTo>
                        <a:pt x="4034" y="6794"/>
                        <a:pt x="5945" y="28979"/>
                        <a:pt x="10403" y="37471"/>
                      </a:cubicBezTo>
                      <a:cubicBezTo>
                        <a:pt x="14785" y="45663"/>
                        <a:pt x="22500" y="55051"/>
                        <a:pt x="30021" y="55051"/>
                      </a:cubicBezTo>
                      <a:cubicBezTo>
                        <a:pt x="30881" y="55051"/>
                        <a:pt x="31738" y="54928"/>
                        <a:pt x="32588" y="54667"/>
                      </a:cubicBezTo>
                      <a:cubicBezTo>
                        <a:pt x="40868" y="52119"/>
                        <a:pt x="39806" y="41611"/>
                        <a:pt x="41292" y="39912"/>
                      </a:cubicBezTo>
                      <a:cubicBezTo>
                        <a:pt x="41521" y="39683"/>
                        <a:pt x="41820" y="39582"/>
                        <a:pt x="42175" y="39582"/>
                      </a:cubicBezTo>
                      <a:cubicBezTo>
                        <a:pt x="44290" y="39582"/>
                        <a:pt x="48392" y="43190"/>
                        <a:pt x="51482" y="45007"/>
                      </a:cubicBezTo>
                      <a:cubicBezTo>
                        <a:pt x="52332" y="45485"/>
                        <a:pt x="53287" y="45724"/>
                        <a:pt x="54242" y="45724"/>
                      </a:cubicBezTo>
                      <a:cubicBezTo>
                        <a:pt x="55198" y="45724"/>
                        <a:pt x="56153" y="45485"/>
                        <a:pt x="57002" y="45007"/>
                      </a:cubicBezTo>
                      <a:cubicBezTo>
                        <a:pt x="58594" y="44264"/>
                        <a:pt x="46281" y="25901"/>
                        <a:pt x="45326" y="24627"/>
                      </a:cubicBezTo>
                      <a:cubicBezTo>
                        <a:pt x="38638" y="16135"/>
                        <a:pt x="27811" y="9023"/>
                        <a:pt x="18046" y="4671"/>
                      </a:cubicBezTo>
                      <a:cubicBezTo>
                        <a:pt x="14968" y="3185"/>
                        <a:pt x="11783" y="2017"/>
                        <a:pt x="8492" y="1062"/>
                      </a:cubicBezTo>
                      <a:cubicBezTo>
                        <a:pt x="7006" y="638"/>
                        <a:pt x="2124" y="2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2" name="Google Shape;3522;p64"/>
                <p:cNvSpPr/>
                <p:nvPr/>
              </p:nvSpPr>
              <p:spPr>
                <a:xfrm>
                  <a:off x="-2403" y="1008344"/>
                  <a:ext cx="143884" cy="83175"/>
                </a:xfrm>
                <a:custGeom>
                  <a:avLst/>
                  <a:gdLst/>
                  <a:ahLst/>
                  <a:cxnLst/>
                  <a:rect l="l" t="t" r="r" b="b"/>
                  <a:pathLst>
                    <a:path w="6795" h="3928" extrusionOk="0">
                      <a:moveTo>
                        <a:pt x="3291" y="0"/>
                      </a:moveTo>
                      <a:cubicBezTo>
                        <a:pt x="2761" y="106"/>
                        <a:pt x="2230" y="319"/>
                        <a:pt x="1805" y="531"/>
                      </a:cubicBezTo>
                      <a:cubicBezTo>
                        <a:pt x="744" y="1062"/>
                        <a:pt x="1" y="1911"/>
                        <a:pt x="213" y="2229"/>
                      </a:cubicBezTo>
                      <a:cubicBezTo>
                        <a:pt x="319" y="2388"/>
                        <a:pt x="611" y="2415"/>
                        <a:pt x="983" y="2415"/>
                      </a:cubicBezTo>
                      <a:cubicBezTo>
                        <a:pt x="1169" y="2415"/>
                        <a:pt x="1374" y="2408"/>
                        <a:pt x="1586" y="2408"/>
                      </a:cubicBezTo>
                      <a:cubicBezTo>
                        <a:pt x="1799" y="2408"/>
                        <a:pt x="2018" y="2415"/>
                        <a:pt x="2230" y="2441"/>
                      </a:cubicBezTo>
                      <a:cubicBezTo>
                        <a:pt x="2548" y="2441"/>
                        <a:pt x="2973" y="2441"/>
                        <a:pt x="3291" y="2548"/>
                      </a:cubicBezTo>
                      <a:cubicBezTo>
                        <a:pt x="3517" y="2623"/>
                        <a:pt x="3636" y="2698"/>
                        <a:pt x="3686" y="2698"/>
                      </a:cubicBezTo>
                      <a:cubicBezTo>
                        <a:pt x="3707" y="2698"/>
                        <a:pt x="3716" y="2685"/>
                        <a:pt x="3716" y="2654"/>
                      </a:cubicBezTo>
                      <a:lnTo>
                        <a:pt x="4141" y="2654"/>
                      </a:lnTo>
                      <a:cubicBezTo>
                        <a:pt x="4353" y="2654"/>
                        <a:pt x="4671" y="2760"/>
                        <a:pt x="4884" y="2866"/>
                      </a:cubicBezTo>
                      <a:cubicBezTo>
                        <a:pt x="5202" y="2972"/>
                        <a:pt x="5521" y="3185"/>
                        <a:pt x="5733" y="3503"/>
                      </a:cubicBezTo>
                      <a:cubicBezTo>
                        <a:pt x="5945" y="3715"/>
                        <a:pt x="6157" y="3928"/>
                        <a:pt x="6370" y="3928"/>
                      </a:cubicBezTo>
                      <a:cubicBezTo>
                        <a:pt x="6582" y="3928"/>
                        <a:pt x="6688" y="3609"/>
                        <a:pt x="6794" y="3185"/>
                      </a:cubicBezTo>
                      <a:cubicBezTo>
                        <a:pt x="6794" y="2654"/>
                        <a:pt x="6582" y="2017"/>
                        <a:pt x="6264" y="1592"/>
                      </a:cubicBezTo>
                      <a:cubicBezTo>
                        <a:pt x="5945" y="1062"/>
                        <a:pt x="5414" y="637"/>
                        <a:pt x="4884" y="319"/>
                      </a:cubicBezTo>
                      <a:cubicBezTo>
                        <a:pt x="4671" y="212"/>
                        <a:pt x="4353" y="106"/>
                        <a:pt x="4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3" name="Google Shape;3523;p64"/>
                <p:cNvSpPr/>
                <p:nvPr/>
              </p:nvSpPr>
              <p:spPr>
                <a:xfrm>
                  <a:off x="-1061047" y="1079429"/>
                  <a:ext cx="139374" cy="88766"/>
                </a:xfrm>
                <a:custGeom>
                  <a:avLst/>
                  <a:gdLst/>
                  <a:ahLst/>
                  <a:cxnLst/>
                  <a:rect l="l" t="t" r="r" b="b"/>
                  <a:pathLst>
                    <a:path w="6582" h="4192" extrusionOk="0">
                      <a:moveTo>
                        <a:pt x="3767" y="0"/>
                      </a:moveTo>
                      <a:cubicBezTo>
                        <a:pt x="3609" y="0"/>
                        <a:pt x="3450" y="13"/>
                        <a:pt x="3291" y="40"/>
                      </a:cubicBezTo>
                      <a:cubicBezTo>
                        <a:pt x="2972" y="40"/>
                        <a:pt x="2760" y="146"/>
                        <a:pt x="2442" y="252"/>
                      </a:cubicBezTo>
                      <a:lnTo>
                        <a:pt x="2229" y="358"/>
                      </a:lnTo>
                      <a:cubicBezTo>
                        <a:pt x="2123" y="464"/>
                        <a:pt x="1911" y="571"/>
                        <a:pt x="1805" y="677"/>
                      </a:cubicBezTo>
                      <a:cubicBezTo>
                        <a:pt x="1380" y="995"/>
                        <a:pt x="1062" y="1420"/>
                        <a:pt x="743" y="1844"/>
                      </a:cubicBezTo>
                      <a:cubicBezTo>
                        <a:pt x="106" y="2906"/>
                        <a:pt x="0" y="4073"/>
                        <a:pt x="213" y="4180"/>
                      </a:cubicBezTo>
                      <a:cubicBezTo>
                        <a:pt x="245" y="4188"/>
                        <a:pt x="278" y="4191"/>
                        <a:pt x="312" y="4191"/>
                      </a:cubicBezTo>
                      <a:cubicBezTo>
                        <a:pt x="735" y="4191"/>
                        <a:pt x="1338" y="3625"/>
                        <a:pt x="2123" y="3330"/>
                      </a:cubicBezTo>
                      <a:cubicBezTo>
                        <a:pt x="2442" y="3118"/>
                        <a:pt x="2760" y="3012"/>
                        <a:pt x="3079" y="2906"/>
                      </a:cubicBezTo>
                      <a:cubicBezTo>
                        <a:pt x="3185" y="2800"/>
                        <a:pt x="3397" y="2800"/>
                        <a:pt x="3503" y="2800"/>
                      </a:cubicBezTo>
                      <a:lnTo>
                        <a:pt x="3822" y="2481"/>
                      </a:lnTo>
                      <a:cubicBezTo>
                        <a:pt x="4140" y="2375"/>
                        <a:pt x="4352" y="2269"/>
                        <a:pt x="4671" y="2269"/>
                      </a:cubicBezTo>
                      <a:cubicBezTo>
                        <a:pt x="4830" y="2216"/>
                        <a:pt x="4989" y="2189"/>
                        <a:pt x="5148" y="2189"/>
                      </a:cubicBezTo>
                      <a:cubicBezTo>
                        <a:pt x="5308" y="2189"/>
                        <a:pt x="5467" y="2216"/>
                        <a:pt x="5626" y="2269"/>
                      </a:cubicBezTo>
                      <a:cubicBezTo>
                        <a:pt x="5810" y="2330"/>
                        <a:pt x="5994" y="2392"/>
                        <a:pt x="6157" y="2392"/>
                      </a:cubicBezTo>
                      <a:cubicBezTo>
                        <a:pt x="6277" y="2392"/>
                        <a:pt x="6386" y="2359"/>
                        <a:pt x="6475" y="2269"/>
                      </a:cubicBezTo>
                      <a:cubicBezTo>
                        <a:pt x="6581" y="2163"/>
                        <a:pt x="6581" y="1950"/>
                        <a:pt x="6475" y="1526"/>
                      </a:cubicBezTo>
                      <a:cubicBezTo>
                        <a:pt x="6157" y="995"/>
                        <a:pt x="5626" y="571"/>
                        <a:pt x="5095" y="358"/>
                      </a:cubicBezTo>
                      <a:cubicBezTo>
                        <a:pt x="4697" y="119"/>
                        <a:pt x="4240" y="0"/>
                        <a:pt x="3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4" name="Google Shape;3524;p64"/>
                <p:cNvSpPr/>
                <p:nvPr/>
              </p:nvSpPr>
              <p:spPr>
                <a:xfrm>
                  <a:off x="-60824" y="1235298"/>
                  <a:ext cx="166330" cy="251813"/>
                </a:xfrm>
                <a:custGeom>
                  <a:avLst/>
                  <a:gdLst/>
                  <a:ahLst/>
                  <a:cxnLst/>
                  <a:rect l="l" t="t" r="r" b="b"/>
                  <a:pathLst>
                    <a:path w="7855" h="11892" extrusionOk="0">
                      <a:moveTo>
                        <a:pt x="3932" y="0"/>
                      </a:moveTo>
                      <a:cubicBezTo>
                        <a:pt x="3895" y="0"/>
                        <a:pt x="3858" y="1"/>
                        <a:pt x="3821" y="3"/>
                      </a:cubicBezTo>
                      <a:cubicBezTo>
                        <a:pt x="1698" y="109"/>
                        <a:pt x="0" y="3187"/>
                        <a:pt x="212" y="6903"/>
                      </a:cubicBezTo>
                      <a:cubicBezTo>
                        <a:pt x="212" y="8601"/>
                        <a:pt x="743" y="10405"/>
                        <a:pt x="1698" y="11892"/>
                      </a:cubicBezTo>
                      <a:cubicBezTo>
                        <a:pt x="3078" y="9981"/>
                        <a:pt x="5307" y="8919"/>
                        <a:pt x="7749" y="8813"/>
                      </a:cubicBezTo>
                      <a:cubicBezTo>
                        <a:pt x="7855" y="8070"/>
                        <a:pt x="7855" y="7327"/>
                        <a:pt x="7855" y="6584"/>
                      </a:cubicBezTo>
                      <a:cubicBezTo>
                        <a:pt x="7751" y="2933"/>
                        <a:pt x="6006" y="0"/>
                        <a:pt x="3932"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5" name="Google Shape;3525;p64"/>
                <p:cNvSpPr/>
                <p:nvPr/>
              </p:nvSpPr>
              <p:spPr>
                <a:xfrm>
                  <a:off x="-33869" y="1311782"/>
                  <a:ext cx="53975" cy="105642"/>
                </a:xfrm>
                <a:custGeom>
                  <a:avLst/>
                  <a:gdLst/>
                  <a:ahLst/>
                  <a:cxnLst/>
                  <a:rect l="l" t="t" r="r" b="b"/>
                  <a:pathLst>
                    <a:path w="2549" h="4989" extrusionOk="0">
                      <a:moveTo>
                        <a:pt x="1168" y="0"/>
                      </a:moveTo>
                      <a:cubicBezTo>
                        <a:pt x="532" y="106"/>
                        <a:pt x="1" y="1168"/>
                        <a:pt x="1" y="2548"/>
                      </a:cubicBezTo>
                      <a:cubicBezTo>
                        <a:pt x="1" y="3928"/>
                        <a:pt x="638" y="4989"/>
                        <a:pt x="1275" y="4989"/>
                      </a:cubicBezTo>
                      <a:cubicBezTo>
                        <a:pt x="2018" y="4989"/>
                        <a:pt x="2548" y="3821"/>
                        <a:pt x="2548" y="2441"/>
                      </a:cubicBezTo>
                      <a:cubicBezTo>
                        <a:pt x="2442" y="1062"/>
                        <a:pt x="1805"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6" name="Google Shape;3526;p64"/>
                <p:cNvSpPr/>
                <p:nvPr/>
              </p:nvSpPr>
              <p:spPr>
                <a:xfrm>
                  <a:off x="-1013848" y="1269009"/>
                  <a:ext cx="168595" cy="242835"/>
                </a:xfrm>
                <a:custGeom>
                  <a:avLst/>
                  <a:gdLst/>
                  <a:ahLst/>
                  <a:cxnLst/>
                  <a:rect l="l" t="t" r="r" b="b"/>
                  <a:pathLst>
                    <a:path w="7962" h="11468" extrusionOk="0">
                      <a:moveTo>
                        <a:pt x="3826" y="0"/>
                      </a:moveTo>
                      <a:cubicBezTo>
                        <a:pt x="3789" y="0"/>
                        <a:pt x="3752" y="1"/>
                        <a:pt x="3716" y="3"/>
                      </a:cubicBezTo>
                      <a:cubicBezTo>
                        <a:pt x="1593" y="109"/>
                        <a:pt x="0" y="3188"/>
                        <a:pt x="107" y="6903"/>
                      </a:cubicBezTo>
                      <a:cubicBezTo>
                        <a:pt x="107" y="7540"/>
                        <a:pt x="213" y="8177"/>
                        <a:pt x="319" y="8813"/>
                      </a:cubicBezTo>
                      <a:cubicBezTo>
                        <a:pt x="450" y="8808"/>
                        <a:pt x="580" y="8805"/>
                        <a:pt x="711" y="8805"/>
                      </a:cubicBezTo>
                      <a:cubicBezTo>
                        <a:pt x="2902" y="8805"/>
                        <a:pt x="4972" y="9640"/>
                        <a:pt x="6475" y="11043"/>
                      </a:cubicBezTo>
                      <a:lnTo>
                        <a:pt x="6900" y="11467"/>
                      </a:lnTo>
                      <a:cubicBezTo>
                        <a:pt x="7537" y="9981"/>
                        <a:pt x="7961" y="8283"/>
                        <a:pt x="7855" y="6691"/>
                      </a:cubicBezTo>
                      <a:cubicBezTo>
                        <a:pt x="7751" y="2936"/>
                        <a:pt x="5904" y="0"/>
                        <a:pt x="3826"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7" name="Google Shape;3527;p64"/>
                <p:cNvSpPr/>
                <p:nvPr/>
              </p:nvSpPr>
              <p:spPr>
                <a:xfrm>
                  <a:off x="-989136" y="1327515"/>
                  <a:ext cx="53975" cy="105663"/>
                </a:xfrm>
                <a:custGeom>
                  <a:avLst/>
                  <a:gdLst/>
                  <a:ahLst/>
                  <a:cxnLst/>
                  <a:rect l="l" t="t" r="r" b="b"/>
                  <a:pathLst>
                    <a:path w="2549" h="4990" extrusionOk="0">
                      <a:moveTo>
                        <a:pt x="1169" y="0"/>
                      </a:moveTo>
                      <a:cubicBezTo>
                        <a:pt x="532" y="0"/>
                        <a:pt x="1" y="1274"/>
                        <a:pt x="1" y="2548"/>
                      </a:cubicBezTo>
                      <a:cubicBezTo>
                        <a:pt x="1" y="3928"/>
                        <a:pt x="638" y="4989"/>
                        <a:pt x="1381" y="4989"/>
                      </a:cubicBezTo>
                      <a:cubicBezTo>
                        <a:pt x="2018" y="4989"/>
                        <a:pt x="2549" y="3821"/>
                        <a:pt x="2549" y="2441"/>
                      </a:cubicBezTo>
                      <a:cubicBezTo>
                        <a:pt x="2549" y="1062"/>
                        <a:pt x="191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8" name="Google Shape;3528;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9" name="Google Shape;3529;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0" name="Google Shape;3530;p64"/>
                <p:cNvSpPr/>
                <p:nvPr/>
              </p:nvSpPr>
              <p:spPr>
                <a:xfrm>
                  <a:off x="-2281553" y="376758"/>
                  <a:ext cx="1087908" cy="498989"/>
                </a:xfrm>
                <a:custGeom>
                  <a:avLst/>
                  <a:gdLst/>
                  <a:ahLst/>
                  <a:cxnLst/>
                  <a:rect l="l" t="t" r="r" b="b"/>
                  <a:pathLst>
                    <a:path w="51377" h="23565" extrusionOk="0">
                      <a:moveTo>
                        <a:pt x="2540" y="1"/>
                      </a:moveTo>
                      <a:cubicBezTo>
                        <a:pt x="1655" y="1"/>
                        <a:pt x="807" y="34"/>
                        <a:pt x="1" y="106"/>
                      </a:cubicBezTo>
                      <a:cubicBezTo>
                        <a:pt x="532" y="7748"/>
                        <a:pt x="21761" y="18682"/>
                        <a:pt x="32164" y="23564"/>
                      </a:cubicBezTo>
                      <a:cubicBezTo>
                        <a:pt x="32482" y="23352"/>
                        <a:pt x="32907" y="23246"/>
                        <a:pt x="33225" y="23140"/>
                      </a:cubicBezTo>
                      <a:lnTo>
                        <a:pt x="33438" y="23140"/>
                      </a:lnTo>
                      <a:cubicBezTo>
                        <a:pt x="33650" y="23140"/>
                        <a:pt x="33756" y="23034"/>
                        <a:pt x="33968" y="23034"/>
                      </a:cubicBezTo>
                      <a:lnTo>
                        <a:pt x="34181" y="23034"/>
                      </a:lnTo>
                      <a:lnTo>
                        <a:pt x="34711" y="22928"/>
                      </a:lnTo>
                      <a:lnTo>
                        <a:pt x="41292" y="22928"/>
                      </a:lnTo>
                      <a:cubicBezTo>
                        <a:pt x="41292" y="22928"/>
                        <a:pt x="30678" y="21229"/>
                        <a:pt x="30041" y="19212"/>
                      </a:cubicBezTo>
                      <a:cubicBezTo>
                        <a:pt x="29722" y="18894"/>
                        <a:pt x="29829" y="18575"/>
                        <a:pt x="30359" y="18363"/>
                      </a:cubicBezTo>
                      <a:cubicBezTo>
                        <a:pt x="31477" y="17461"/>
                        <a:pt x="33404" y="17148"/>
                        <a:pt x="35545" y="17148"/>
                      </a:cubicBezTo>
                      <a:cubicBezTo>
                        <a:pt x="39703" y="17148"/>
                        <a:pt x="44668" y="18331"/>
                        <a:pt x="46069" y="18682"/>
                      </a:cubicBezTo>
                      <a:cubicBezTo>
                        <a:pt x="44902" y="18363"/>
                        <a:pt x="41717" y="17196"/>
                        <a:pt x="42885" y="14754"/>
                      </a:cubicBezTo>
                      <a:cubicBezTo>
                        <a:pt x="43415" y="13480"/>
                        <a:pt x="51377" y="13162"/>
                        <a:pt x="51377" y="13162"/>
                      </a:cubicBezTo>
                      <a:lnTo>
                        <a:pt x="51270" y="13162"/>
                      </a:lnTo>
                      <a:lnTo>
                        <a:pt x="50952" y="13056"/>
                      </a:lnTo>
                      <a:lnTo>
                        <a:pt x="49890" y="12631"/>
                      </a:lnTo>
                      <a:cubicBezTo>
                        <a:pt x="49678" y="12525"/>
                        <a:pt x="49360" y="12419"/>
                        <a:pt x="49147" y="12313"/>
                      </a:cubicBezTo>
                      <a:lnTo>
                        <a:pt x="45751" y="11039"/>
                      </a:lnTo>
                      <a:lnTo>
                        <a:pt x="44477" y="10508"/>
                      </a:lnTo>
                      <a:cubicBezTo>
                        <a:pt x="34179" y="6548"/>
                        <a:pt x="14829" y="1"/>
                        <a:pt x="2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1" name="Google Shape;3531;p64"/>
                <p:cNvSpPr/>
                <p:nvPr/>
              </p:nvSpPr>
              <p:spPr>
                <a:xfrm>
                  <a:off x="-1377973" y="648624"/>
                  <a:ext cx="177595" cy="125970"/>
                </a:xfrm>
                <a:custGeom>
                  <a:avLst/>
                  <a:gdLst/>
                  <a:ahLst/>
                  <a:cxnLst/>
                  <a:rect l="l" t="t" r="r" b="b"/>
                  <a:pathLst>
                    <a:path w="8387" h="5949" extrusionOk="0">
                      <a:moveTo>
                        <a:pt x="5741" y="0"/>
                      </a:moveTo>
                      <a:cubicBezTo>
                        <a:pt x="5268" y="0"/>
                        <a:pt x="4804" y="35"/>
                        <a:pt x="4352" y="111"/>
                      </a:cubicBezTo>
                      <a:cubicBezTo>
                        <a:pt x="3291" y="217"/>
                        <a:pt x="2230" y="535"/>
                        <a:pt x="1380" y="1066"/>
                      </a:cubicBezTo>
                      <a:cubicBezTo>
                        <a:pt x="1168" y="1172"/>
                        <a:pt x="1062" y="1384"/>
                        <a:pt x="956" y="1491"/>
                      </a:cubicBezTo>
                      <a:cubicBezTo>
                        <a:pt x="850" y="1597"/>
                        <a:pt x="743" y="1703"/>
                        <a:pt x="637" y="1915"/>
                      </a:cubicBezTo>
                      <a:cubicBezTo>
                        <a:pt x="425" y="2021"/>
                        <a:pt x="425" y="2234"/>
                        <a:pt x="425" y="2234"/>
                      </a:cubicBezTo>
                      <a:cubicBezTo>
                        <a:pt x="425" y="2234"/>
                        <a:pt x="319" y="2340"/>
                        <a:pt x="213" y="2552"/>
                      </a:cubicBezTo>
                      <a:cubicBezTo>
                        <a:pt x="107" y="2764"/>
                        <a:pt x="107" y="2870"/>
                        <a:pt x="107" y="3083"/>
                      </a:cubicBezTo>
                      <a:cubicBezTo>
                        <a:pt x="0" y="3295"/>
                        <a:pt x="0" y="3507"/>
                        <a:pt x="107" y="3720"/>
                      </a:cubicBezTo>
                      <a:cubicBezTo>
                        <a:pt x="107" y="4038"/>
                        <a:pt x="213" y="4357"/>
                        <a:pt x="319" y="4569"/>
                      </a:cubicBezTo>
                      <a:cubicBezTo>
                        <a:pt x="531" y="4781"/>
                        <a:pt x="743" y="4993"/>
                        <a:pt x="956" y="5206"/>
                      </a:cubicBezTo>
                      <a:cubicBezTo>
                        <a:pt x="1486" y="5524"/>
                        <a:pt x="2017" y="5736"/>
                        <a:pt x="2548" y="5843"/>
                      </a:cubicBezTo>
                      <a:cubicBezTo>
                        <a:pt x="3008" y="5913"/>
                        <a:pt x="3468" y="5949"/>
                        <a:pt x="3924" y="5949"/>
                      </a:cubicBezTo>
                      <a:cubicBezTo>
                        <a:pt x="4836" y="5949"/>
                        <a:pt x="5732" y="5807"/>
                        <a:pt x="6582" y="5524"/>
                      </a:cubicBezTo>
                      <a:cubicBezTo>
                        <a:pt x="6582" y="5312"/>
                        <a:pt x="4565" y="5418"/>
                        <a:pt x="2760" y="4887"/>
                      </a:cubicBezTo>
                      <a:cubicBezTo>
                        <a:pt x="1911" y="4569"/>
                        <a:pt x="1168" y="4038"/>
                        <a:pt x="1274" y="3613"/>
                      </a:cubicBezTo>
                      <a:cubicBezTo>
                        <a:pt x="1380" y="3295"/>
                        <a:pt x="1486" y="3083"/>
                        <a:pt x="1593" y="2870"/>
                      </a:cubicBezTo>
                      <a:cubicBezTo>
                        <a:pt x="1593" y="2870"/>
                        <a:pt x="1699" y="2764"/>
                        <a:pt x="1805" y="2552"/>
                      </a:cubicBezTo>
                      <a:lnTo>
                        <a:pt x="1911" y="2340"/>
                      </a:lnTo>
                      <a:cubicBezTo>
                        <a:pt x="2017" y="2234"/>
                        <a:pt x="2123" y="2127"/>
                        <a:pt x="2230" y="2021"/>
                      </a:cubicBezTo>
                      <a:cubicBezTo>
                        <a:pt x="2866" y="1491"/>
                        <a:pt x="3609" y="1172"/>
                        <a:pt x="4459" y="1066"/>
                      </a:cubicBezTo>
                      <a:cubicBezTo>
                        <a:pt x="5732" y="854"/>
                        <a:pt x="7112" y="641"/>
                        <a:pt x="8386" y="323"/>
                      </a:cubicBezTo>
                      <a:cubicBezTo>
                        <a:pt x="7495" y="117"/>
                        <a:pt x="6604" y="0"/>
                        <a:pt x="5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2" name="Google Shape;3532;p64"/>
                <p:cNvSpPr/>
                <p:nvPr/>
              </p:nvSpPr>
              <p:spPr>
                <a:xfrm>
                  <a:off x="-1638701" y="726675"/>
                  <a:ext cx="292215" cy="155806"/>
                </a:xfrm>
                <a:custGeom>
                  <a:avLst/>
                  <a:gdLst/>
                  <a:ahLst/>
                  <a:cxnLst/>
                  <a:rect l="l" t="t" r="r" b="b"/>
                  <a:pathLst>
                    <a:path w="13800" h="7358" extrusionOk="0">
                      <a:moveTo>
                        <a:pt x="3756" y="0"/>
                      </a:moveTo>
                      <a:cubicBezTo>
                        <a:pt x="3054" y="0"/>
                        <a:pt x="2358" y="52"/>
                        <a:pt x="1699" y="140"/>
                      </a:cubicBezTo>
                      <a:cubicBezTo>
                        <a:pt x="1274" y="246"/>
                        <a:pt x="956" y="458"/>
                        <a:pt x="637" y="777"/>
                      </a:cubicBezTo>
                      <a:cubicBezTo>
                        <a:pt x="319" y="989"/>
                        <a:pt x="213" y="1307"/>
                        <a:pt x="106" y="1626"/>
                      </a:cubicBezTo>
                      <a:cubicBezTo>
                        <a:pt x="0" y="1838"/>
                        <a:pt x="0" y="2157"/>
                        <a:pt x="106" y="2369"/>
                      </a:cubicBezTo>
                      <a:cubicBezTo>
                        <a:pt x="106" y="2475"/>
                        <a:pt x="106" y="2581"/>
                        <a:pt x="106" y="2581"/>
                      </a:cubicBezTo>
                      <a:lnTo>
                        <a:pt x="319" y="2793"/>
                      </a:lnTo>
                      <a:cubicBezTo>
                        <a:pt x="319" y="3006"/>
                        <a:pt x="531" y="3218"/>
                        <a:pt x="637" y="3324"/>
                      </a:cubicBezTo>
                      <a:cubicBezTo>
                        <a:pt x="1062" y="3749"/>
                        <a:pt x="1592" y="4067"/>
                        <a:pt x="2123" y="4280"/>
                      </a:cubicBezTo>
                      <a:cubicBezTo>
                        <a:pt x="3715" y="4916"/>
                        <a:pt x="5202" y="5447"/>
                        <a:pt x="6900" y="5872"/>
                      </a:cubicBezTo>
                      <a:cubicBezTo>
                        <a:pt x="8598" y="6296"/>
                        <a:pt x="10297" y="6615"/>
                        <a:pt x="11570" y="6933"/>
                      </a:cubicBezTo>
                      <a:cubicBezTo>
                        <a:pt x="12313" y="7146"/>
                        <a:pt x="13056" y="7252"/>
                        <a:pt x="13799" y="7358"/>
                      </a:cubicBezTo>
                      <a:cubicBezTo>
                        <a:pt x="13163" y="6933"/>
                        <a:pt x="12420" y="6615"/>
                        <a:pt x="11783" y="6403"/>
                      </a:cubicBezTo>
                      <a:cubicBezTo>
                        <a:pt x="10509" y="5978"/>
                        <a:pt x="8811" y="5447"/>
                        <a:pt x="7112" y="4916"/>
                      </a:cubicBezTo>
                      <a:cubicBezTo>
                        <a:pt x="5520" y="4492"/>
                        <a:pt x="4140" y="3961"/>
                        <a:pt x="2654" y="3218"/>
                      </a:cubicBezTo>
                      <a:cubicBezTo>
                        <a:pt x="2229" y="3006"/>
                        <a:pt x="1911" y="2687"/>
                        <a:pt x="1592" y="2369"/>
                      </a:cubicBezTo>
                      <a:cubicBezTo>
                        <a:pt x="1486" y="2263"/>
                        <a:pt x="1380" y="2263"/>
                        <a:pt x="1380" y="2157"/>
                      </a:cubicBezTo>
                      <a:cubicBezTo>
                        <a:pt x="1380" y="2050"/>
                        <a:pt x="1380" y="2050"/>
                        <a:pt x="1380" y="2050"/>
                      </a:cubicBezTo>
                      <a:cubicBezTo>
                        <a:pt x="1380" y="2050"/>
                        <a:pt x="1274" y="2050"/>
                        <a:pt x="1380" y="1944"/>
                      </a:cubicBezTo>
                      <a:cubicBezTo>
                        <a:pt x="1380" y="1732"/>
                        <a:pt x="1486" y="1520"/>
                        <a:pt x="2017" y="1307"/>
                      </a:cubicBezTo>
                      <a:cubicBezTo>
                        <a:pt x="2760" y="1148"/>
                        <a:pt x="3530" y="1069"/>
                        <a:pt x="4299" y="1069"/>
                      </a:cubicBezTo>
                      <a:cubicBezTo>
                        <a:pt x="5069" y="1069"/>
                        <a:pt x="5838" y="1148"/>
                        <a:pt x="6581" y="1307"/>
                      </a:cubicBezTo>
                      <a:cubicBezTo>
                        <a:pt x="8280" y="1414"/>
                        <a:pt x="10084" y="1732"/>
                        <a:pt x="11358" y="1944"/>
                      </a:cubicBezTo>
                      <a:cubicBezTo>
                        <a:pt x="11883" y="2019"/>
                        <a:pt x="12409" y="2094"/>
                        <a:pt x="12934" y="2094"/>
                      </a:cubicBezTo>
                      <a:cubicBezTo>
                        <a:pt x="13152" y="2094"/>
                        <a:pt x="13370" y="2082"/>
                        <a:pt x="13587" y="2050"/>
                      </a:cubicBezTo>
                      <a:cubicBezTo>
                        <a:pt x="12950" y="1732"/>
                        <a:pt x="12207" y="1520"/>
                        <a:pt x="11464" y="1414"/>
                      </a:cubicBezTo>
                      <a:cubicBezTo>
                        <a:pt x="10190" y="1095"/>
                        <a:pt x="8492" y="671"/>
                        <a:pt x="6688" y="352"/>
                      </a:cubicBezTo>
                      <a:cubicBezTo>
                        <a:pt x="5755" y="103"/>
                        <a:pt x="4749" y="0"/>
                        <a:pt x="3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3" name="Google Shape;3533;p64"/>
                <p:cNvSpPr/>
                <p:nvPr/>
              </p:nvSpPr>
              <p:spPr>
                <a:xfrm>
                  <a:off x="-1681411" y="847817"/>
                  <a:ext cx="249505" cy="252702"/>
                </a:xfrm>
                <a:custGeom>
                  <a:avLst/>
                  <a:gdLst/>
                  <a:ahLst/>
                  <a:cxnLst/>
                  <a:rect l="l" t="t" r="r" b="b"/>
                  <a:pathLst>
                    <a:path w="11783" h="11934" extrusionOk="0">
                      <a:moveTo>
                        <a:pt x="7346" y="1"/>
                      </a:moveTo>
                      <a:cubicBezTo>
                        <a:pt x="6783" y="1"/>
                        <a:pt x="6258" y="76"/>
                        <a:pt x="5732" y="151"/>
                      </a:cubicBezTo>
                      <a:cubicBezTo>
                        <a:pt x="5308" y="257"/>
                        <a:pt x="4883" y="469"/>
                        <a:pt x="4459" y="575"/>
                      </a:cubicBezTo>
                      <a:cubicBezTo>
                        <a:pt x="4034" y="894"/>
                        <a:pt x="3716" y="1106"/>
                        <a:pt x="3397" y="1425"/>
                      </a:cubicBezTo>
                      <a:cubicBezTo>
                        <a:pt x="2973" y="1743"/>
                        <a:pt x="2654" y="2061"/>
                        <a:pt x="2442" y="2486"/>
                      </a:cubicBezTo>
                      <a:cubicBezTo>
                        <a:pt x="2336" y="2804"/>
                        <a:pt x="2230" y="3123"/>
                        <a:pt x="2336" y="3335"/>
                      </a:cubicBezTo>
                      <a:cubicBezTo>
                        <a:pt x="2336" y="3654"/>
                        <a:pt x="2442" y="3972"/>
                        <a:pt x="2548" y="4184"/>
                      </a:cubicBezTo>
                      <a:cubicBezTo>
                        <a:pt x="2866" y="4609"/>
                        <a:pt x="3185" y="4927"/>
                        <a:pt x="3609" y="5140"/>
                      </a:cubicBezTo>
                      <a:cubicBezTo>
                        <a:pt x="3928" y="5246"/>
                        <a:pt x="4246" y="5458"/>
                        <a:pt x="4565" y="5564"/>
                      </a:cubicBezTo>
                      <a:cubicBezTo>
                        <a:pt x="5202" y="5883"/>
                        <a:pt x="5626" y="6095"/>
                        <a:pt x="6051" y="6201"/>
                      </a:cubicBezTo>
                      <a:lnTo>
                        <a:pt x="6582" y="6413"/>
                      </a:lnTo>
                      <a:lnTo>
                        <a:pt x="6763" y="6474"/>
                      </a:lnTo>
                      <a:lnTo>
                        <a:pt x="6762" y="6474"/>
                      </a:lnTo>
                      <a:cubicBezTo>
                        <a:pt x="5154" y="6775"/>
                        <a:pt x="3624" y="7463"/>
                        <a:pt x="2336" y="8536"/>
                      </a:cubicBezTo>
                      <a:cubicBezTo>
                        <a:pt x="1487" y="9067"/>
                        <a:pt x="850" y="9916"/>
                        <a:pt x="319" y="10766"/>
                      </a:cubicBezTo>
                      <a:cubicBezTo>
                        <a:pt x="107" y="11084"/>
                        <a:pt x="0" y="11509"/>
                        <a:pt x="107" y="11933"/>
                      </a:cubicBezTo>
                      <a:cubicBezTo>
                        <a:pt x="213" y="11933"/>
                        <a:pt x="319" y="11509"/>
                        <a:pt x="637" y="10978"/>
                      </a:cubicBezTo>
                      <a:cubicBezTo>
                        <a:pt x="1274" y="10235"/>
                        <a:pt x="1911" y="9598"/>
                        <a:pt x="2760" y="9173"/>
                      </a:cubicBezTo>
                      <a:cubicBezTo>
                        <a:pt x="3716" y="8430"/>
                        <a:pt x="4777" y="8006"/>
                        <a:pt x="5945" y="7687"/>
                      </a:cubicBezTo>
                      <a:cubicBezTo>
                        <a:pt x="6562" y="7482"/>
                        <a:pt x="7223" y="7365"/>
                        <a:pt x="7871" y="7365"/>
                      </a:cubicBezTo>
                      <a:cubicBezTo>
                        <a:pt x="8227" y="7365"/>
                        <a:pt x="8578" y="7400"/>
                        <a:pt x="8917" y="7475"/>
                      </a:cubicBezTo>
                      <a:lnTo>
                        <a:pt x="11783" y="8006"/>
                      </a:lnTo>
                      <a:lnTo>
                        <a:pt x="11783" y="8006"/>
                      </a:lnTo>
                      <a:lnTo>
                        <a:pt x="9448" y="6413"/>
                      </a:lnTo>
                      <a:cubicBezTo>
                        <a:pt x="8917" y="5989"/>
                        <a:pt x="8280" y="5670"/>
                        <a:pt x="7749" y="5458"/>
                      </a:cubicBezTo>
                      <a:lnTo>
                        <a:pt x="7112" y="5140"/>
                      </a:lnTo>
                      <a:lnTo>
                        <a:pt x="6475" y="4927"/>
                      </a:lnTo>
                      <a:cubicBezTo>
                        <a:pt x="6157" y="4821"/>
                        <a:pt x="5732" y="4715"/>
                        <a:pt x="5096" y="4503"/>
                      </a:cubicBezTo>
                      <a:cubicBezTo>
                        <a:pt x="4565" y="4291"/>
                        <a:pt x="4034" y="3972"/>
                        <a:pt x="3503" y="3547"/>
                      </a:cubicBezTo>
                      <a:cubicBezTo>
                        <a:pt x="3397" y="3335"/>
                        <a:pt x="3291" y="3123"/>
                        <a:pt x="3503" y="2911"/>
                      </a:cubicBezTo>
                      <a:cubicBezTo>
                        <a:pt x="3609" y="2592"/>
                        <a:pt x="3822" y="2274"/>
                        <a:pt x="4034" y="2061"/>
                      </a:cubicBezTo>
                      <a:cubicBezTo>
                        <a:pt x="5096" y="1000"/>
                        <a:pt x="6582" y="469"/>
                        <a:pt x="8068" y="469"/>
                      </a:cubicBezTo>
                      <a:cubicBezTo>
                        <a:pt x="8705" y="469"/>
                        <a:pt x="9448" y="363"/>
                        <a:pt x="10085" y="257"/>
                      </a:cubicBezTo>
                      <a:cubicBezTo>
                        <a:pt x="9618" y="102"/>
                        <a:pt x="9095" y="3"/>
                        <a:pt x="8598" y="3"/>
                      </a:cubicBezTo>
                      <a:cubicBezTo>
                        <a:pt x="8417" y="3"/>
                        <a:pt x="8238" y="16"/>
                        <a:pt x="8068" y="45"/>
                      </a:cubicBezTo>
                      <a:cubicBezTo>
                        <a:pt x="7819" y="14"/>
                        <a:pt x="7579"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4" name="Google Shape;3534;p64"/>
                <p:cNvSpPr/>
                <p:nvPr/>
              </p:nvSpPr>
              <p:spPr>
                <a:xfrm>
                  <a:off x="-1883695" y="956635"/>
                  <a:ext cx="366391" cy="179839"/>
                </a:xfrm>
                <a:custGeom>
                  <a:avLst/>
                  <a:gdLst/>
                  <a:ahLst/>
                  <a:cxnLst/>
                  <a:rect l="l" t="t" r="r" b="b"/>
                  <a:pathLst>
                    <a:path w="17303" h="8493" extrusionOk="0">
                      <a:moveTo>
                        <a:pt x="13269" y="1"/>
                      </a:moveTo>
                      <a:cubicBezTo>
                        <a:pt x="9765" y="2178"/>
                        <a:pt x="5671" y="3343"/>
                        <a:pt x="1512" y="3343"/>
                      </a:cubicBezTo>
                      <a:cubicBezTo>
                        <a:pt x="1009" y="3343"/>
                        <a:pt x="504" y="3326"/>
                        <a:pt x="0" y="3291"/>
                      </a:cubicBezTo>
                      <a:lnTo>
                        <a:pt x="0" y="3291"/>
                      </a:lnTo>
                      <a:cubicBezTo>
                        <a:pt x="2866" y="4777"/>
                        <a:pt x="5520" y="6051"/>
                        <a:pt x="7855" y="7006"/>
                      </a:cubicBezTo>
                      <a:lnTo>
                        <a:pt x="6900" y="8493"/>
                      </a:lnTo>
                      <a:cubicBezTo>
                        <a:pt x="10190" y="5627"/>
                        <a:pt x="13587" y="2867"/>
                        <a:pt x="17302" y="319"/>
                      </a:cubicBezTo>
                      <a:lnTo>
                        <a:pt x="13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5" name="Google Shape;3535;p64"/>
                <p:cNvSpPr/>
                <p:nvPr/>
              </p:nvSpPr>
              <p:spPr>
                <a:xfrm>
                  <a:off x="-1553302" y="385736"/>
                  <a:ext cx="609141" cy="269727"/>
                </a:xfrm>
                <a:custGeom>
                  <a:avLst/>
                  <a:gdLst/>
                  <a:ahLst/>
                  <a:cxnLst/>
                  <a:rect l="l" t="t" r="r" b="b"/>
                  <a:pathLst>
                    <a:path w="28767" h="12738" extrusionOk="0">
                      <a:moveTo>
                        <a:pt x="9979" y="0"/>
                      </a:moveTo>
                      <a:cubicBezTo>
                        <a:pt x="10297" y="531"/>
                        <a:pt x="10616" y="1062"/>
                        <a:pt x="10828" y="1699"/>
                      </a:cubicBezTo>
                      <a:cubicBezTo>
                        <a:pt x="12680" y="5749"/>
                        <a:pt x="9579" y="6614"/>
                        <a:pt x="6220" y="6614"/>
                      </a:cubicBezTo>
                      <a:cubicBezTo>
                        <a:pt x="3718" y="6614"/>
                        <a:pt x="1074" y="6134"/>
                        <a:pt x="226" y="6134"/>
                      </a:cubicBezTo>
                      <a:cubicBezTo>
                        <a:pt x="124" y="6134"/>
                        <a:pt x="48" y="6141"/>
                        <a:pt x="1" y="6157"/>
                      </a:cubicBezTo>
                      <a:lnTo>
                        <a:pt x="16666" y="12738"/>
                      </a:lnTo>
                      <a:lnTo>
                        <a:pt x="28767" y="6794"/>
                      </a:lnTo>
                      <a:cubicBezTo>
                        <a:pt x="28767" y="6794"/>
                        <a:pt x="20806" y="3503"/>
                        <a:pt x="9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6" name="Google Shape;3536;p64"/>
                <p:cNvSpPr/>
                <p:nvPr/>
              </p:nvSpPr>
              <p:spPr>
                <a:xfrm>
                  <a:off x="-1357751" y="376737"/>
                  <a:ext cx="1045198" cy="150618"/>
                </a:xfrm>
                <a:custGeom>
                  <a:avLst/>
                  <a:gdLst/>
                  <a:ahLst/>
                  <a:cxnLst/>
                  <a:rect l="l" t="t" r="r" b="b"/>
                  <a:pathLst>
                    <a:path w="49360" h="7113" extrusionOk="0">
                      <a:moveTo>
                        <a:pt x="1" y="1"/>
                      </a:moveTo>
                      <a:lnTo>
                        <a:pt x="1" y="1"/>
                      </a:lnTo>
                      <a:cubicBezTo>
                        <a:pt x="319" y="213"/>
                        <a:pt x="638" y="425"/>
                        <a:pt x="956" y="637"/>
                      </a:cubicBezTo>
                      <a:cubicBezTo>
                        <a:pt x="1275" y="850"/>
                        <a:pt x="1593" y="1062"/>
                        <a:pt x="2018" y="1274"/>
                      </a:cubicBezTo>
                      <a:cubicBezTo>
                        <a:pt x="2442" y="1487"/>
                        <a:pt x="2973" y="1699"/>
                        <a:pt x="3397" y="1911"/>
                      </a:cubicBezTo>
                      <a:cubicBezTo>
                        <a:pt x="5733" y="2760"/>
                        <a:pt x="8811" y="3397"/>
                        <a:pt x="11889" y="4247"/>
                      </a:cubicBezTo>
                      <a:lnTo>
                        <a:pt x="20275" y="6688"/>
                      </a:lnTo>
                      <a:lnTo>
                        <a:pt x="21867" y="7112"/>
                      </a:lnTo>
                      <a:lnTo>
                        <a:pt x="22504" y="7112"/>
                      </a:lnTo>
                      <a:lnTo>
                        <a:pt x="22823" y="7006"/>
                      </a:lnTo>
                      <a:lnTo>
                        <a:pt x="23353" y="6794"/>
                      </a:lnTo>
                      <a:lnTo>
                        <a:pt x="24415" y="6476"/>
                      </a:lnTo>
                      <a:cubicBezTo>
                        <a:pt x="24415" y="6476"/>
                        <a:pt x="25901" y="5945"/>
                        <a:pt x="28236" y="5414"/>
                      </a:cubicBezTo>
                      <a:cubicBezTo>
                        <a:pt x="29510" y="4990"/>
                        <a:pt x="30784" y="4777"/>
                        <a:pt x="32164" y="4565"/>
                      </a:cubicBezTo>
                      <a:cubicBezTo>
                        <a:pt x="32659" y="4565"/>
                        <a:pt x="33154" y="4518"/>
                        <a:pt x="33681" y="4518"/>
                      </a:cubicBezTo>
                      <a:cubicBezTo>
                        <a:pt x="33944" y="4518"/>
                        <a:pt x="34216" y="4530"/>
                        <a:pt x="34499" y="4565"/>
                      </a:cubicBezTo>
                      <a:lnTo>
                        <a:pt x="36834" y="4565"/>
                      </a:lnTo>
                      <a:cubicBezTo>
                        <a:pt x="39700" y="4777"/>
                        <a:pt x="42672" y="5308"/>
                        <a:pt x="45432" y="5945"/>
                      </a:cubicBezTo>
                      <a:lnTo>
                        <a:pt x="48298" y="6582"/>
                      </a:lnTo>
                      <a:cubicBezTo>
                        <a:pt x="48616" y="6688"/>
                        <a:pt x="49041" y="6688"/>
                        <a:pt x="49359" y="6794"/>
                      </a:cubicBezTo>
                      <a:cubicBezTo>
                        <a:pt x="49041" y="6582"/>
                        <a:pt x="48723" y="6476"/>
                        <a:pt x="48298" y="6369"/>
                      </a:cubicBezTo>
                      <a:cubicBezTo>
                        <a:pt x="47661" y="6157"/>
                        <a:pt x="46706" y="5945"/>
                        <a:pt x="45538" y="5626"/>
                      </a:cubicBezTo>
                      <a:cubicBezTo>
                        <a:pt x="42672" y="4883"/>
                        <a:pt x="39806" y="4353"/>
                        <a:pt x="36834" y="4034"/>
                      </a:cubicBezTo>
                      <a:cubicBezTo>
                        <a:pt x="36091" y="3928"/>
                        <a:pt x="35242" y="3928"/>
                        <a:pt x="34499" y="3928"/>
                      </a:cubicBezTo>
                      <a:lnTo>
                        <a:pt x="32164" y="3928"/>
                      </a:lnTo>
                      <a:cubicBezTo>
                        <a:pt x="30784" y="4034"/>
                        <a:pt x="29404" y="4247"/>
                        <a:pt x="28024" y="4671"/>
                      </a:cubicBezTo>
                      <a:cubicBezTo>
                        <a:pt x="25689" y="5202"/>
                        <a:pt x="24202" y="5733"/>
                        <a:pt x="24202" y="5733"/>
                      </a:cubicBezTo>
                      <a:lnTo>
                        <a:pt x="23141" y="6051"/>
                      </a:lnTo>
                      <a:lnTo>
                        <a:pt x="22186" y="6369"/>
                      </a:lnTo>
                      <a:lnTo>
                        <a:pt x="20593" y="5945"/>
                      </a:lnTo>
                      <a:lnTo>
                        <a:pt x="12102" y="3610"/>
                      </a:lnTo>
                      <a:cubicBezTo>
                        <a:pt x="9023" y="2973"/>
                        <a:pt x="5839" y="2336"/>
                        <a:pt x="3610" y="1593"/>
                      </a:cubicBezTo>
                      <a:cubicBezTo>
                        <a:pt x="2442" y="1168"/>
                        <a:pt x="1168" y="63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7" name="Google Shape;3537;p64"/>
                <p:cNvSpPr/>
                <p:nvPr/>
              </p:nvSpPr>
              <p:spPr>
                <a:xfrm>
                  <a:off x="-800319" y="1705108"/>
                  <a:ext cx="764227" cy="503012"/>
                </a:xfrm>
                <a:custGeom>
                  <a:avLst/>
                  <a:gdLst/>
                  <a:ahLst/>
                  <a:cxnLst/>
                  <a:rect l="l" t="t" r="r" b="b"/>
                  <a:pathLst>
                    <a:path w="36091" h="23755" extrusionOk="0">
                      <a:moveTo>
                        <a:pt x="0" y="1"/>
                      </a:moveTo>
                      <a:lnTo>
                        <a:pt x="0" y="1"/>
                      </a:lnTo>
                      <a:cubicBezTo>
                        <a:pt x="2223" y="15837"/>
                        <a:pt x="12202" y="23755"/>
                        <a:pt x="21620" y="23755"/>
                      </a:cubicBezTo>
                      <a:cubicBezTo>
                        <a:pt x="22997" y="23755"/>
                        <a:pt x="24361" y="23586"/>
                        <a:pt x="25688" y="23247"/>
                      </a:cubicBezTo>
                      <a:cubicBezTo>
                        <a:pt x="36091" y="20594"/>
                        <a:pt x="32588" y="14225"/>
                        <a:pt x="32588" y="14225"/>
                      </a:cubicBezTo>
                      <a:cubicBezTo>
                        <a:pt x="31877" y="13483"/>
                        <a:pt x="30771" y="13209"/>
                        <a:pt x="29439" y="13209"/>
                      </a:cubicBezTo>
                      <a:cubicBezTo>
                        <a:pt x="26196" y="13209"/>
                        <a:pt x="21613" y="14835"/>
                        <a:pt x="18152" y="15286"/>
                      </a:cubicBezTo>
                      <a:cubicBezTo>
                        <a:pt x="17595" y="15369"/>
                        <a:pt x="17043" y="15408"/>
                        <a:pt x="16499" y="15408"/>
                      </a:cubicBezTo>
                      <a:cubicBezTo>
                        <a:pt x="12162" y="15408"/>
                        <a:pt x="8338" y="12914"/>
                        <a:pt x="7112" y="10085"/>
                      </a:cubicBezTo>
                      <a:cubicBezTo>
                        <a:pt x="5839" y="7007"/>
                        <a:pt x="1" y="1"/>
                        <a:pt x="0" y="1"/>
                      </a:cubicBezTo>
                      <a:close/>
                    </a:path>
                  </a:pathLst>
                </a:custGeom>
                <a:solidFill>
                  <a:srgbClr val="691A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8" name="Google Shape;3538;p64"/>
                <p:cNvSpPr/>
                <p:nvPr/>
              </p:nvSpPr>
              <p:spPr>
                <a:xfrm>
                  <a:off x="89751" y="1606771"/>
                  <a:ext cx="80952" cy="39936"/>
                </a:xfrm>
                <a:custGeom>
                  <a:avLst/>
                  <a:gdLst/>
                  <a:ahLst/>
                  <a:cxnLst/>
                  <a:rect l="l" t="t" r="r" b="b"/>
                  <a:pathLst>
                    <a:path w="3823" h="1886" extrusionOk="0">
                      <a:moveTo>
                        <a:pt x="2230" y="1"/>
                      </a:moveTo>
                      <a:cubicBezTo>
                        <a:pt x="2150" y="1"/>
                        <a:pt x="2071" y="27"/>
                        <a:pt x="2018" y="81"/>
                      </a:cubicBezTo>
                      <a:cubicBezTo>
                        <a:pt x="1805" y="81"/>
                        <a:pt x="1699" y="81"/>
                        <a:pt x="1593" y="187"/>
                      </a:cubicBezTo>
                      <a:cubicBezTo>
                        <a:pt x="1275" y="293"/>
                        <a:pt x="1062" y="399"/>
                        <a:pt x="850" y="611"/>
                      </a:cubicBezTo>
                      <a:cubicBezTo>
                        <a:pt x="319" y="1036"/>
                        <a:pt x="1" y="1460"/>
                        <a:pt x="213" y="1673"/>
                      </a:cubicBezTo>
                      <a:cubicBezTo>
                        <a:pt x="266" y="1779"/>
                        <a:pt x="426" y="1805"/>
                        <a:pt x="638" y="1805"/>
                      </a:cubicBezTo>
                      <a:cubicBezTo>
                        <a:pt x="850" y="1805"/>
                        <a:pt x="1116" y="1779"/>
                        <a:pt x="1381" y="1779"/>
                      </a:cubicBezTo>
                      <a:lnTo>
                        <a:pt x="2124" y="1779"/>
                      </a:lnTo>
                      <a:cubicBezTo>
                        <a:pt x="2124" y="1673"/>
                        <a:pt x="2230" y="1673"/>
                        <a:pt x="2230" y="1673"/>
                      </a:cubicBezTo>
                      <a:cubicBezTo>
                        <a:pt x="2336" y="1673"/>
                        <a:pt x="2549" y="1567"/>
                        <a:pt x="2655" y="1567"/>
                      </a:cubicBezTo>
                      <a:cubicBezTo>
                        <a:pt x="2973" y="1673"/>
                        <a:pt x="3292" y="1779"/>
                        <a:pt x="3610" y="1885"/>
                      </a:cubicBezTo>
                      <a:cubicBezTo>
                        <a:pt x="3716" y="1885"/>
                        <a:pt x="3822" y="1673"/>
                        <a:pt x="3822" y="1354"/>
                      </a:cubicBezTo>
                      <a:cubicBezTo>
                        <a:pt x="3716" y="1036"/>
                        <a:pt x="3610" y="717"/>
                        <a:pt x="3292" y="505"/>
                      </a:cubicBezTo>
                      <a:cubicBezTo>
                        <a:pt x="3079" y="293"/>
                        <a:pt x="2761" y="81"/>
                        <a:pt x="2442" y="81"/>
                      </a:cubicBezTo>
                      <a:cubicBezTo>
                        <a:pt x="2389" y="27"/>
                        <a:pt x="2310" y="1"/>
                        <a:pt x="2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9" name="Google Shape;3539;p64"/>
                <p:cNvSpPr/>
                <p:nvPr/>
              </p:nvSpPr>
              <p:spPr>
                <a:xfrm>
                  <a:off x="-885739" y="1642176"/>
                  <a:ext cx="1022731" cy="404951"/>
                </a:xfrm>
                <a:custGeom>
                  <a:avLst/>
                  <a:gdLst/>
                  <a:ahLst/>
                  <a:cxnLst/>
                  <a:rect l="l" t="t" r="r" b="b"/>
                  <a:pathLst>
                    <a:path w="48299" h="19124" extrusionOk="0">
                      <a:moveTo>
                        <a:pt x="1805" y="1"/>
                      </a:moveTo>
                      <a:cubicBezTo>
                        <a:pt x="1381" y="1"/>
                        <a:pt x="956" y="107"/>
                        <a:pt x="638" y="319"/>
                      </a:cubicBezTo>
                      <a:cubicBezTo>
                        <a:pt x="532" y="425"/>
                        <a:pt x="319" y="531"/>
                        <a:pt x="213" y="744"/>
                      </a:cubicBezTo>
                      <a:lnTo>
                        <a:pt x="213" y="850"/>
                      </a:lnTo>
                      <a:cubicBezTo>
                        <a:pt x="213" y="956"/>
                        <a:pt x="107" y="1062"/>
                        <a:pt x="107" y="1168"/>
                      </a:cubicBezTo>
                      <a:cubicBezTo>
                        <a:pt x="1" y="1487"/>
                        <a:pt x="1" y="1911"/>
                        <a:pt x="1" y="2230"/>
                      </a:cubicBezTo>
                      <a:cubicBezTo>
                        <a:pt x="99" y="2819"/>
                        <a:pt x="379" y="3409"/>
                        <a:pt x="589" y="3409"/>
                      </a:cubicBezTo>
                      <a:cubicBezTo>
                        <a:pt x="606" y="3409"/>
                        <a:pt x="622" y="3405"/>
                        <a:pt x="638" y="3397"/>
                      </a:cubicBezTo>
                      <a:cubicBezTo>
                        <a:pt x="850" y="3397"/>
                        <a:pt x="1062" y="2867"/>
                        <a:pt x="1275" y="2442"/>
                      </a:cubicBezTo>
                      <a:cubicBezTo>
                        <a:pt x="1381" y="2230"/>
                        <a:pt x="1487" y="2018"/>
                        <a:pt x="1593" y="1911"/>
                      </a:cubicBezTo>
                      <a:lnTo>
                        <a:pt x="1699" y="1805"/>
                      </a:lnTo>
                      <a:cubicBezTo>
                        <a:pt x="2973" y="2548"/>
                        <a:pt x="4034" y="3504"/>
                        <a:pt x="4884" y="4671"/>
                      </a:cubicBezTo>
                      <a:cubicBezTo>
                        <a:pt x="5945" y="6051"/>
                        <a:pt x="6900" y="7537"/>
                        <a:pt x="7643" y="9023"/>
                      </a:cubicBezTo>
                      <a:cubicBezTo>
                        <a:pt x="8599" y="10828"/>
                        <a:pt x="9660" y="12632"/>
                        <a:pt x="10934" y="14225"/>
                      </a:cubicBezTo>
                      <a:cubicBezTo>
                        <a:pt x="12314" y="15817"/>
                        <a:pt x="14012" y="17091"/>
                        <a:pt x="16029" y="18046"/>
                      </a:cubicBezTo>
                      <a:cubicBezTo>
                        <a:pt x="17554" y="18713"/>
                        <a:pt x="19165" y="19123"/>
                        <a:pt x="20861" y="19123"/>
                      </a:cubicBezTo>
                      <a:cubicBezTo>
                        <a:pt x="21054" y="19123"/>
                        <a:pt x="21248" y="19118"/>
                        <a:pt x="21443" y="19107"/>
                      </a:cubicBezTo>
                      <a:cubicBezTo>
                        <a:pt x="22716" y="19001"/>
                        <a:pt x="24096" y="18789"/>
                        <a:pt x="25264" y="18364"/>
                      </a:cubicBezTo>
                      <a:lnTo>
                        <a:pt x="26644" y="17940"/>
                      </a:lnTo>
                      <a:lnTo>
                        <a:pt x="27918" y="17621"/>
                      </a:lnTo>
                      <a:cubicBezTo>
                        <a:pt x="29085" y="17303"/>
                        <a:pt x="30253" y="17091"/>
                        <a:pt x="31421" y="16984"/>
                      </a:cubicBezTo>
                      <a:lnTo>
                        <a:pt x="33756" y="16984"/>
                      </a:lnTo>
                      <a:cubicBezTo>
                        <a:pt x="34605" y="17091"/>
                        <a:pt x="35560" y="17197"/>
                        <a:pt x="36622" y="17197"/>
                      </a:cubicBezTo>
                      <a:cubicBezTo>
                        <a:pt x="36896" y="17224"/>
                        <a:pt x="37170" y="17237"/>
                        <a:pt x="37444" y="17237"/>
                      </a:cubicBezTo>
                      <a:cubicBezTo>
                        <a:pt x="39290" y="17237"/>
                        <a:pt x="41115" y="16635"/>
                        <a:pt x="42778" y="15711"/>
                      </a:cubicBezTo>
                      <a:cubicBezTo>
                        <a:pt x="44477" y="14437"/>
                        <a:pt x="45751" y="12632"/>
                        <a:pt x="46387" y="10616"/>
                      </a:cubicBezTo>
                      <a:cubicBezTo>
                        <a:pt x="47024" y="8917"/>
                        <a:pt x="47343" y="7219"/>
                        <a:pt x="47661" y="5414"/>
                      </a:cubicBezTo>
                      <a:cubicBezTo>
                        <a:pt x="47873" y="3928"/>
                        <a:pt x="47980" y="2654"/>
                        <a:pt x="48086" y="1805"/>
                      </a:cubicBezTo>
                      <a:cubicBezTo>
                        <a:pt x="48192" y="1275"/>
                        <a:pt x="48298" y="850"/>
                        <a:pt x="48192" y="319"/>
                      </a:cubicBezTo>
                      <a:lnTo>
                        <a:pt x="48192" y="319"/>
                      </a:lnTo>
                      <a:cubicBezTo>
                        <a:pt x="47980" y="744"/>
                        <a:pt x="47873" y="1168"/>
                        <a:pt x="47767" y="1699"/>
                      </a:cubicBezTo>
                      <a:cubicBezTo>
                        <a:pt x="47555" y="2548"/>
                        <a:pt x="47237" y="3822"/>
                        <a:pt x="46918" y="5308"/>
                      </a:cubicBezTo>
                      <a:cubicBezTo>
                        <a:pt x="46600" y="7007"/>
                        <a:pt x="46069" y="8599"/>
                        <a:pt x="45432" y="10297"/>
                      </a:cubicBezTo>
                      <a:cubicBezTo>
                        <a:pt x="44795" y="11995"/>
                        <a:pt x="43521" y="13482"/>
                        <a:pt x="41929" y="14543"/>
                      </a:cubicBezTo>
                      <a:cubicBezTo>
                        <a:pt x="40522" y="15246"/>
                        <a:pt x="38970" y="15659"/>
                        <a:pt x="37452" y="15659"/>
                      </a:cubicBezTo>
                      <a:cubicBezTo>
                        <a:pt x="37138" y="15659"/>
                        <a:pt x="36825" y="15641"/>
                        <a:pt x="36516" y="15604"/>
                      </a:cubicBezTo>
                      <a:cubicBezTo>
                        <a:pt x="35666" y="15604"/>
                        <a:pt x="34817" y="15392"/>
                        <a:pt x="33862" y="15286"/>
                      </a:cubicBezTo>
                      <a:cubicBezTo>
                        <a:pt x="33437" y="15180"/>
                        <a:pt x="33013" y="15180"/>
                        <a:pt x="32482" y="15180"/>
                      </a:cubicBezTo>
                      <a:lnTo>
                        <a:pt x="31314" y="15180"/>
                      </a:lnTo>
                      <a:cubicBezTo>
                        <a:pt x="31421" y="14968"/>
                        <a:pt x="31527" y="14755"/>
                        <a:pt x="31527" y="14543"/>
                      </a:cubicBezTo>
                      <a:cubicBezTo>
                        <a:pt x="31739" y="13906"/>
                        <a:pt x="31845" y="13163"/>
                        <a:pt x="31845" y="13163"/>
                      </a:cubicBezTo>
                      <a:cubicBezTo>
                        <a:pt x="31845" y="13163"/>
                        <a:pt x="31845" y="12420"/>
                        <a:pt x="31633" y="11783"/>
                      </a:cubicBezTo>
                      <a:cubicBezTo>
                        <a:pt x="31434" y="11088"/>
                        <a:pt x="31143" y="10393"/>
                        <a:pt x="30845" y="10393"/>
                      </a:cubicBezTo>
                      <a:cubicBezTo>
                        <a:pt x="30825" y="10393"/>
                        <a:pt x="30804" y="10396"/>
                        <a:pt x="30784" y="10403"/>
                      </a:cubicBezTo>
                      <a:cubicBezTo>
                        <a:pt x="30571" y="10509"/>
                        <a:pt x="30465" y="11146"/>
                        <a:pt x="30359" y="11889"/>
                      </a:cubicBezTo>
                      <a:cubicBezTo>
                        <a:pt x="30147" y="12526"/>
                        <a:pt x="30041" y="13163"/>
                        <a:pt x="30041" y="13163"/>
                      </a:cubicBezTo>
                      <a:cubicBezTo>
                        <a:pt x="30041" y="13163"/>
                        <a:pt x="30147" y="13906"/>
                        <a:pt x="30253" y="14649"/>
                      </a:cubicBezTo>
                      <a:lnTo>
                        <a:pt x="30465" y="15286"/>
                      </a:lnTo>
                      <a:cubicBezTo>
                        <a:pt x="29404" y="15392"/>
                        <a:pt x="28448" y="15604"/>
                        <a:pt x="27387" y="15817"/>
                      </a:cubicBezTo>
                      <a:lnTo>
                        <a:pt x="26007" y="16135"/>
                      </a:lnTo>
                      <a:lnTo>
                        <a:pt x="24733" y="16666"/>
                      </a:lnTo>
                      <a:cubicBezTo>
                        <a:pt x="23566" y="16984"/>
                        <a:pt x="22504" y="17303"/>
                        <a:pt x="21337" y="17409"/>
                      </a:cubicBezTo>
                      <a:cubicBezTo>
                        <a:pt x="21121" y="17422"/>
                        <a:pt x="20907" y="17429"/>
                        <a:pt x="20694" y="17429"/>
                      </a:cubicBezTo>
                      <a:cubicBezTo>
                        <a:pt x="19235" y="17429"/>
                        <a:pt x="17857" y="17116"/>
                        <a:pt x="16560" y="16560"/>
                      </a:cubicBezTo>
                      <a:cubicBezTo>
                        <a:pt x="14755" y="15817"/>
                        <a:pt x="13163" y="14755"/>
                        <a:pt x="11889" y="13375"/>
                      </a:cubicBezTo>
                      <a:cubicBezTo>
                        <a:pt x="10509" y="11783"/>
                        <a:pt x="9448" y="10191"/>
                        <a:pt x="8493" y="8493"/>
                      </a:cubicBezTo>
                      <a:cubicBezTo>
                        <a:pt x="7537" y="7007"/>
                        <a:pt x="6476" y="5520"/>
                        <a:pt x="5308" y="4141"/>
                      </a:cubicBezTo>
                      <a:cubicBezTo>
                        <a:pt x="4459" y="3185"/>
                        <a:pt x="3504" y="2442"/>
                        <a:pt x="2336" y="1805"/>
                      </a:cubicBezTo>
                      <a:cubicBezTo>
                        <a:pt x="2230" y="1699"/>
                        <a:pt x="2018" y="1593"/>
                        <a:pt x="1805" y="1593"/>
                      </a:cubicBezTo>
                      <a:cubicBezTo>
                        <a:pt x="1805" y="1381"/>
                        <a:pt x="1911" y="1381"/>
                        <a:pt x="2018" y="1275"/>
                      </a:cubicBezTo>
                      <a:cubicBezTo>
                        <a:pt x="2230" y="956"/>
                        <a:pt x="2867" y="956"/>
                        <a:pt x="2973" y="850"/>
                      </a:cubicBezTo>
                      <a:cubicBezTo>
                        <a:pt x="3079" y="638"/>
                        <a:pt x="265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0" name="Google Shape;3540;p64"/>
                <p:cNvSpPr/>
                <p:nvPr/>
              </p:nvSpPr>
              <p:spPr>
                <a:xfrm>
                  <a:off x="-504970" y="1592690"/>
                  <a:ext cx="569142" cy="287768"/>
                </a:xfrm>
                <a:custGeom>
                  <a:avLst/>
                  <a:gdLst/>
                  <a:ahLst/>
                  <a:cxnLst/>
                  <a:rect l="l" t="t" r="r" b="b"/>
                  <a:pathLst>
                    <a:path w="26878" h="13590" extrusionOk="0">
                      <a:moveTo>
                        <a:pt x="14358" y="1"/>
                      </a:moveTo>
                      <a:cubicBezTo>
                        <a:pt x="7559" y="1"/>
                        <a:pt x="0" y="3062"/>
                        <a:pt x="4841" y="8494"/>
                      </a:cubicBezTo>
                      <a:cubicBezTo>
                        <a:pt x="5796" y="9344"/>
                        <a:pt x="6751" y="10193"/>
                        <a:pt x="7813" y="10936"/>
                      </a:cubicBezTo>
                      <a:cubicBezTo>
                        <a:pt x="8980" y="11785"/>
                        <a:pt x="10997" y="13589"/>
                        <a:pt x="12483" y="13589"/>
                      </a:cubicBezTo>
                      <a:cubicBezTo>
                        <a:pt x="12802" y="13589"/>
                        <a:pt x="13120" y="13483"/>
                        <a:pt x="13545" y="13377"/>
                      </a:cubicBezTo>
                      <a:cubicBezTo>
                        <a:pt x="15774" y="12422"/>
                        <a:pt x="18003" y="11042"/>
                        <a:pt x="19914" y="9344"/>
                      </a:cubicBezTo>
                      <a:cubicBezTo>
                        <a:pt x="26878" y="2903"/>
                        <a:pt x="20978" y="1"/>
                        <a:pt x="14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1" name="Google Shape;3541;p64"/>
                <p:cNvSpPr/>
                <p:nvPr/>
              </p:nvSpPr>
              <p:spPr>
                <a:xfrm>
                  <a:off x="-402483" y="1607491"/>
                  <a:ext cx="348413" cy="116928"/>
                </a:xfrm>
                <a:custGeom>
                  <a:avLst/>
                  <a:gdLst/>
                  <a:ahLst/>
                  <a:cxnLst/>
                  <a:rect l="l" t="t" r="r" b="b"/>
                  <a:pathLst>
                    <a:path w="16454" h="5522" extrusionOk="0">
                      <a:moveTo>
                        <a:pt x="9069" y="1"/>
                      </a:moveTo>
                      <a:cubicBezTo>
                        <a:pt x="5169" y="1"/>
                        <a:pt x="997" y="1178"/>
                        <a:pt x="1" y="3337"/>
                      </a:cubicBezTo>
                      <a:cubicBezTo>
                        <a:pt x="739" y="4630"/>
                        <a:pt x="3568" y="5521"/>
                        <a:pt x="7157" y="5521"/>
                      </a:cubicBezTo>
                      <a:cubicBezTo>
                        <a:pt x="7693" y="5521"/>
                        <a:pt x="8245" y="5501"/>
                        <a:pt x="8811" y="5460"/>
                      </a:cubicBezTo>
                      <a:cubicBezTo>
                        <a:pt x="12208" y="5248"/>
                        <a:pt x="15180" y="4292"/>
                        <a:pt x="16454" y="3125"/>
                      </a:cubicBezTo>
                      <a:cubicBezTo>
                        <a:pt x="15996" y="992"/>
                        <a:pt x="12648"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2" name="Google Shape;3542;p64"/>
                <p:cNvSpPr/>
                <p:nvPr/>
              </p:nvSpPr>
              <p:spPr>
                <a:xfrm>
                  <a:off x="-440683" y="1678152"/>
                  <a:ext cx="422568" cy="200061"/>
                </a:xfrm>
                <a:custGeom>
                  <a:avLst/>
                  <a:gdLst/>
                  <a:ahLst/>
                  <a:cxnLst/>
                  <a:rect l="l" t="t" r="r" b="b"/>
                  <a:pathLst>
                    <a:path w="19956" h="9448" extrusionOk="0">
                      <a:moveTo>
                        <a:pt x="531" y="0"/>
                      </a:moveTo>
                      <a:lnTo>
                        <a:pt x="531" y="0"/>
                      </a:lnTo>
                      <a:cubicBezTo>
                        <a:pt x="0" y="1274"/>
                        <a:pt x="319" y="2654"/>
                        <a:pt x="1805" y="4352"/>
                      </a:cubicBezTo>
                      <a:cubicBezTo>
                        <a:pt x="2760" y="5201"/>
                        <a:pt x="3715" y="6051"/>
                        <a:pt x="4777" y="6794"/>
                      </a:cubicBezTo>
                      <a:cubicBezTo>
                        <a:pt x="5944" y="7643"/>
                        <a:pt x="7961" y="9447"/>
                        <a:pt x="9447" y="9447"/>
                      </a:cubicBezTo>
                      <a:cubicBezTo>
                        <a:pt x="9766" y="9447"/>
                        <a:pt x="10084" y="9341"/>
                        <a:pt x="10403" y="9235"/>
                      </a:cubicBezTo>
                      <a:cubicBezTo>
                        <a:pt x="12738" y="8280"/>
                        <a:pt x="14967" y="6900"/>
                        <a:pt x="16878" y="5308"/>
                      </a:cubicBezTo>
                      <a:cubicBezTo>
                        <a:pt x="18258" y="4140"/>
                        <a:pt x="19319" y="2548"/>
                        <a:pt x="19956" y="849"/>
                      </a:cubicBezTo>
                      <a:lnTo>
                        <a:pt x="19956" y="849"/>
                      </a:lnTo>
                      <a:cubicBezTo>
                        <a:pt x="17186" y="3311"/>
                        <a:pt x="13722" y="4782"/>
                        <a:pt x="10043" y="4782"/>
                      </a:cubicBezTo>
                      <a:cubicBezTo>
                        <a:pt x="9915" y="4782"/>
                        <a:pt x="9788" y="4780"/>
                        <a:pt x="9660" y="4777"/>
                      </a:cubicBezTo>
                      <a:cubicBezTo>
                        <a:pt x="9554" y="4779"/>
                        <a:pt x="9450" y="4780"/>
                        <a:pt x="9347" y="4780"/>
                      </a:cubicBezTo>
                      <a:cubicBezTo>
                        <a:pt x="3943" y="4780"/>
                        <a:pt x="1572" y="2083"/>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3" name="Google Shape;3543;p64"/>
                <p:cNvSpPr/>
                <p:nvPr/>
              </p:nvSpPr>
              <p:spPr>
                <a:xfrm>
                  <a:off x="-319308" y="1639656"/>
                  <a:ext cx="114641" cy="56770"/>
                </a:xfrm>
                <a:custGeom>
                  <a:avLst/>
                  <a:gdLst/>
                  <a:ahLst/>
                  <a:cxnLst/>
                  <a:rect l="l" t="t" r="r" b="b"/>
                  <a:pathLst>
                    <a:path w="5414" h="2681" extrusionOk="0">
                      <a:moveTo>
                        <a:pt x="3006" y="0"/>
                      </a:moveTo>
                      <a:cubicBezTo>
                        <a:pt x="2891" y="0"/>
                        <a:pt x="2773" y="4"/>
                        <a:pt x="2654" y="14"/>
                      </a:cubicBezTo>
                      <a:cubicBezTo>
                        <a:pt x="1168" y="120"/>
                        <a:pt x="0" y="757"/>
                        <a:pt x="106" y="1500"/>
                      </a:cubicBezTo>
                      <a:cubicBezTo>
                        <a:pt x="106" y="2179"/>
                        <a:pt x="1171" y="2681"/>
                        <a:pt x="2408" y="2681"/>
                      </a:cubicBezTo>
                      <a:cubicBezTo>
                        <a:pt x="2524" y="2681"/>
                        <a:pt x="2642" y="2676"/>
                        <a:pt x="2760" y="2667"/>
                      </a:cubicBezTo>
                      <a:cubicBezTo>
                        <a:pt x="4246" y="2561"/>
                        <a:pt x="5414" y="1818"/>
                        <a:pt x="5307" y="1075"/>
                      </a:cubicBezTo>
                      <a:cubicBezTo>
                        <a:pt x="5210" y="493"/>
                        <a:pt x="4228" y="0"/>
                        <a:pt x="3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4" name="Google Shape;3544;p64"/>
                <p:cNvSpPr/>
                <p:nvPr/>
              </p:nvSpPr>
              <p:spPr>
                <a:xfrm>
                  <a:off x="-371017" y="2058010"/>
                  <a:ext cx="296725" cy="328170"/>
                </a:xfrm>
                <a:custGeom>
                  <a:avLst/>
                  <a:gdLst/>
                  <a:ahLst/>
                  <a:cxnLst/>
                  <a:rect l="l" t="t" r="r" b="b"/>
                  <a:pathLst>
                    <a:path w="14013" h="15498" extrusionOk="0">
                      <a:moveTo>
                        <a:pt x="13800" y="0"/>
                      </a:moveTo>
                      <a:cubicBezTo>
                        <a:pt x="13694" y="0"/>
                        <a:pt x="13481" y="637"/>
                        <a:pt x="13269" y="1698"/>
                      </a:cubicBezTo>
                      <a:cubicBezTo>
                        <a:pt x="13057" y="2866"/>
                        <a:pt x="12632" y="4034"/>
                        <a:pt x="12102" y="5201"/>
                      </a:cubicBezTo>
                      <a:cubicBezTo>
                        <a:pt x="11677" y="6263"/>
                        <a:pt x="10934" y="7324"/>
                        <a:pt x="10191" y="8280"/>
                      </a:cubicBezTo>
                      <a:cubicBezTo>
                        <a:pt x="9872" y="8704"/>
                        <a:pt x="9554" y="9023"/>
                        <a:pt x="9448" y="9235"/>
                      </a:cubicBezTo>
                      <a:cubicBezTo>
                        <a:pt x="9342" y="9341"/>
                        <a:pt x="9236" y="9447"/>
                        <a:pt x="9129" y="9447"/>
                      </a:cubicBezTo>
                      <a:lnTo>
                        <a:pt x="8811" y="9872"/>
                      </a:lnTo>
                      <a:cubicBezTo>
                        <a:pt x="8492" y="10084"/>
                        <a:pt x="8280" y="10403"/>
                        <a:pt x="7962" y="10615"/>
                      </a:cubicBezTo>
                      <a:cubicBezTo>
                        <a:pt x="7006" y="11464"/>
                        <a:pt x="6051" y="12207"/>
                        <a:pt x="4990" y="12844"/>
                      </a:cubicBezTo>
                      <a:cubicBezTo>
                        <a:pt x="2654" y="14330"/>
                        <a:pt x="1" y="15285"/>
                        <a:pt x="1" y="15498"/>
                      </a:cubicBezTo>
                      <a:cubicBezTo>
                        <a:pt x="1911" y="15391"/>
                        <a:pt x="3822" y="14861"/>
                        <a:pt x="5520" y="13905"/>
                      </a:cubicBezTo>
                      <a:cubicBezTo>
                        <a:pt x="6688" y="13375"/>
                        <a:pt x="7856" y="12632"/>
                        <a:pt x="8917" y="11889"/>
                      </a:cubicBezTo>
                      <a:cubicBezTo>
                        <a:pt x="9236" y="11570"/>
                        <a:pt x="9554" y="11358"/>
                        <a:pt x="9872" y="11039"/>
                      </a:cubicBezTo>
                      <a:lnTo>
                        <a:pt x="10297" y="10721"/>
                      </a:lnTo>
                      <a:cubicBezTo>
                        <a:pt x="10403" y="10509"/>
                        <a:pt x="10509" y="10403"/>
                        <a:pt x="10615" y="10296"/>
                      </a:cubicBezTo>
                      <a:cubicBezTo>
                        <a:pt x="10828" y="10084"/>
                        <a:pt x="11146" y="9660"/>
                        <a:pt x="11465" y="9235"/>
                      </a:cubicBezTo>
                      <a:cubicBezTo>
                        <a:pt x="12208" y="8067"/>
                        <a:pt x="12845" y="6900"/>
                        <a:pt x="13269" y="5626"/>
                      </a:cubicBezTo>
                      <a:cubicBezTo>
                        <a:pt x="13588" y="4352"/>
                        <a:pt x="13906" y="3078"/>
                        <a:pt x="13906" y="1698"/>
                      </a:cubicBezTo>
                      <a:cubicBezTo>
                        <a:pt x="14012" y="637"/>
                        <a:pt x="13906" y="0"/>
                        <a:pt x="13800" y="0"/>
                      </a:cubicBezTo>
                      <a:close/>
                    </a:path>
                  </a:pathLst>
                </a:custGeom>
                <a:solidFill>
                  <a:srgbClr val="AA5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5" name="Google Shape;3545;p64"/>
                <p:cNvSpPr/>
                <p:nvPr/>
              </p:nvSpPr>
              <p:spPr>
                <a:xfrm>
                  <a:off x="-437316" y="1866948"/>
                  <a:ext cx="43853" cy="43853"/>
                </a:xfrm>
                <a:custGeom>
                  <a:avLst/>
                  <a:gdLst/>
                  <a:ahLst/>
                  <a:cxnLst/>
                  <a:rect l="l" t="t" r="r" b="b"/>
                  <a:pathLst>
                    <a:path w="2071" h="2071" extrusionOk="0">
                      <a:moveTo>
                        <a:pt x="1009" y="1"/>
                      </a:moveTo>
                      <a:cubicBezTo>
                        <a:pt x="478" y="1"/>
                        <a:pt x="53" y="425"/>
                        <a:pt x="53" y="956"/>
                      </a:cubicBezTo>
                      <a:cubicBezTo>
                        <a:pt x="0" y="1699"/>
                        <a:pt x="531" y="2070"/>
                        <a:pt x="1049" y="2070"/>
                      </a:cubicBezTo>
                      <a:cubicBezTo>
                        <a:pt x="1566" y="2070"/>
                        <a:pt x="2070" y="1699"/>
                        <a:pt x="1964" y="956"/>
                      </a:cubicBezTo>
                      <a:cubicBezTo>
                        <a:pt x="1964" y="425"/>
                        <a:pt x="1539" y="1"/>
                        <a:pt x="1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6" name="Google Shape;3546;p64"/>
                <p:cNvSpPr/>
                <p:nvPr/>
              </p:nvSpPr>
              <p:spPr>
                <a:xfrm>
                  <a:off x="-503636" y="1833238"/>
                  <a:ext cx="15754" cy="15754"/>
                </a:xfrm>
                <a:custGeom>
                  <a:avLst/>
                  <a:gdLst/>
                  <a:ahLst/>
                  <a:cxnLst/>
                  <a:rect l="l" t="t" r="r" b="b"/>
                  <a:pathLst>
                    <a:path w="744" h="744" extrusionOk="0">
                      <a:moveTo>
                        <a:pt x="372" y="0"/>
                      </a:moveTo>
                      <a:cubicBezTo>
                        <a:pt x="187" y="0"/>
                        <a:pt x="1" y="106"/>
                        <a:pt x="1" y="319"/>
                      </a:cubicBezTo>
                      <a:lnTo>
                        <a:pt x="1" y="425"/>
                      </a:lnTo>
                      <a:cubicBezTo>
                        <a:pt x="1" y="637"/>
                        <a:pt x="107" y="743"/>
                        <a:pt x="319" y="743"/>
                      </a:cubicBezTo>
                      <a:cubicBezTo>
                        <a:pt x="532" y="743"/>
                        <a:pt x="744" y="531"/>
                        <a:pt x="744" y="319"/>
                      </a:cubicBezTo>
                      <a:cubicBezTo>
                        <a:pt x="744" y="106"/>
                        <a:pt x="5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7" name="Google Shape;3547;p64"/>
                <p:cNvSpPr/>
                <p:nvPr/>
              </p:nvSpPr>
              <p:spPr>
                <a:xfrm>
                  <a:off x="-517103" y="1916964"/>
                  <a:ext cx="22488" cy="16876"/>
                </a:xfrm>
                <a:custGeom>
                  <a:avLst/>
                  <a:gdLst/>
                  <a:ahLst/>
                  <a:cxnLst/>
                  <a:rect l="l" t="t" r="r" b="b"/>
                  <a:pathLst>
                    <a:path w="1062" h="797" extrusionOk="0">
                      <a:moveTo>
                        <a:pt x="531" y="0"/>
                      </a:moveTo>
                      <a:cubicBezTo>
                        <a:pt x="292" y="0"/>
                        <a:pt x="53" y="133"/>
                        <a:pt x="0" y="398"/>
                      </a:cubicBezTo>
                      <a:cubicBezTo>
                        <a:pt x="53" y="664"/>
                        <a:pt x="292" y="796"/>
                        <a:pt x="531" y="796"/>
                      </a:cubicBezTo>
                      <a:cubicBezTo>
                        <a:pt x="770" y="796"/>
                        <a:pt x="1008" y="664"/>
                        <a:pt x="1062" y="398"/>
                      </a:cubicBezTo>
                      <a:cubicBezTo>
                        <a:pt x="1008" y="133"/>
                        <a:pt x="77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8" name="Google Shape;3548;p64"/>
                <p:cNvSpPr/>
                <p:nvPr/>
              </p:nvSpPr>
              <p:spPr>
                <a:xfrm>
                  <a:off x="-11381" y="1876498"/>
                  <a:ext cx="29243" cy="30937"/>
                </a:xfrm>
                <a:custGeom>
                  <a:avLst/>
                  <a:gdLst/>
                  <a:ahLst/>
                  <a:cxnLst/>
                  <a:rect l="l" t="t" r="r" b="b"/>
                  <a:pathLst>
                    <a:path w="1381" h="1461" extrusionOk="0">
                      <a:moveTo>
                        <a:pt x="690" y="1"/>
                      </a:moveTo>
                      <a:cubicBezTo>
                        <a:pt x="345" y="1"/>
                        <a:pt x="0" y="239"/>
                        <a:pt x="0" y="717"/>
                      </a:cubicBezTo>
                      <a:cubicBezTo>
                        <a:pt x="0" y="1142"/>
                        <a:pt x="319" y="1460"/>
                        <a:pt x="743" y="1460"/>
                      </a:cubicBezTo>
                      <a:cubicBezTo>
                        <a:pt x="1062" y="1460"/>
                        <a:pt x="1380" y="1142"/>
                        <a:pt x="1380" y="717"/>
                      </a:cubicBezTo>
                      <a:cubicBezTo>
                        <a:pt x="1380" y="239"/>
                        <a:pt x="1035"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9" name="Google Shape;3549;p64"/>
                <p:cNvSpPr/>
                <p:nvPr/>
              </p:nvSpPr>
              <p:spPr>
                <a:xfrm>
                  <a:off x="-65335" y="1837727"/>
                  <a:ext cx="34706" cy="23758"/>
                </a:xfrm>
                <a:custGeom>
                  <a:avLst/>
                  <a:gdLst/>
                  <a:ahLst/>
                  <a:cxnLst/>
                  <a:rect l="l" t="t" r="r" b="b"/>
                  <a:pathLst>
                    <a:path w="1639" h="1122" extrusionOk="0">
                      <a:moveTo>
                        <a:pt x="744" y="1"/>
                      </a:moveTo>
                      <a:cubicBezTo>
                        <a:pt x="319" y="1"/>
                        <a:pt x="1" y="319"/>
                        <a:pt x="1" y="744"/>
                      </a:cubicBezTo>
                      <a:cubicBezTo>
                        <a:pt x="1" y="1017"/>
                        <a:pt x="105" y="1122"/>
                        <a:pt x="251" y="1122"/>
                      </a:cubicBezTo>
                      <a:cubicBezTo>
                        <a:pt x="726" y="1122"/>
                        <a:pt x="163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0" name="Google Shape;3550;p64"/>
                <p:cNvSpPr/>
                <p:nvPr/>
              </p:nvSpPr>
              <p:spPr>
                <a:xfrm>
                  <a:off x="-103534" y="1920902"/>
                  <a:ext cx="17321" cy="12409"/>
                </a:xfrm>
                <a:custGeom>
                  <a:avLst/>
                  <a:gdLst/>
                  <a:ahLst/>
                  <a:cxnLst/>
                  <a:rect l="l" t="t" r="r" b="b"/>
                  <a:pathLst>
                    <a:path w="818" h="586" extrusionOk="0">
                      <a:moveTo>
                        <a:pt x="319" y="0"/>
                      </a:moveTo>
                      <a:cubicBezTo>
                        <a:pt x="213" y="0"/>
                        <a:pt x="0" y="212"/>
                        <a:pt x="0" y="425"/>
                      </a:cubicBezTo>
                      <a:cubicBezTo>
                        <a:pt x="0" y="540"/>
                        <a:pt x="45" y="585"/>
                        <a:pt x="110" y="585"/>
                      </a:cubicBezTo>
                      <a:cubicBezTo>
                        <a:pt x="340" y="585"/>
                        <a:pt x="817" y="0"/>
                        <a:pt x="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1" name="Google Shape;3551;p64"/>
                <p:cNvSpPr/>
                <p:nvPr/>
              </p:nvSpPr>
              <p:spPr>
                <a:xfrm>
                  <a:off x="-1355512" y="3584054"/>
                  <a:ext cx="1956443" cy="620155"/>
                </a:xfrm>
                <a:custGeom>
                  <a:avLst/>
                  <a:gdLst/>
                  <a:ahLst/>
                  <a:cxnLst/>
                  <a:rect l="l" t="t" r="r" b="b"/>
                  <a:pathLst>
                    <a:path w="92394" h="29869" extrusionOk="0">
                      <a:moveTo>
                        <a:pt x="1" y="0"/>
                      </a:moveTo>
                      <a:cubicBezTo>
                        <a:pt x="1" y="0"/>
                        <a:pt x="2" y="1"/>
                        <a:pt x="4" y="2"/>
                      </a:cubicBezTo>
                      <a:lnTo>
                        <a:pt x="4" y="2"/>
                      </a:lnTo>
                      <a:cubicBezTo>
                        <a:pt x="3" y="1"/>
                        <a:pt x="2" y="1"/>
                        <a:pt x="1" y="0"/>
                      </a:cubicBezTo>
                      <a:close/>
                      <a:moveTo>
                        <a:pt x="4" y="2"/>
                      </a:moveTo>
                      <a:cubicBezTo>
                        <a:pt x="1926" y="1190"/>
                        <a:pt x="15510" y="22824"/>
                        <a:pt x="38533" y="27492"/>
                      </a:cubicBezTo>
                      <a:cubicBezTo>
                        <a:pt x="44840" y="28796"/>
                        <a:pt x="51916" y="29868"/>
                        <a:pt x="58930" y="29868"/>
                      </a:cubicBezTo>
                      <a:cubicBezTo>
                        <a:pt x="66198" y="29868"/>
                        <a:pt x="73400" y="28717"/>
                        <a:pt x="79612" y="25476"/>
                      </a:cubicBezTo>
                      <a:cubicBezTo>
                        <a:pt x="92393" y="18829"/>
                        <a:pt x="74936" y="16123"/>
                        <a:pt x="68134" y="16123"/>
                      </a:cubicBezTo>
                      <a:cubicBezTo>
                        <a:pt x="67875" y="16123"/>
                        <a:pt x="67631" y="16127"/>
                        <a:pt x="67405" y="16135"/>
                      </a:cubicBezTo>
                      <a:cubicBezTo>
                        <a:pt x="67175" y="16143"/>
                        <a:pt x="66946" y="16147"/>
                        <a:pt x="66717" y="16147"/>
                      </a:cubicBezTo>
                      <a:cubicBezTo>
                        <a:pt x="52910" y="16147"/>
                        <a:pt x="41611" y="638"/>
                        <a:pt x="41611" y="637"/>
                      </a:cubicBezTo>
                      <a:lnTo>
                        <a:pt x="41611" y="637"/>
                      </a:lnTo>
                      <a:cubicBezTo>
                        <a:pt x="41611" y="638"/>
                        <a:pt x="42884" y="10403"/>
                        <a:pt x="33544" y="12950"/>
                      </a:cubicBezTo>
                      <a:cubicBezTo>
                        <a:pt x="32926" y="13116"/>
                        <a:pt x="32227" y="13193"/>
                        <a:pt x="31461" y="13193"/>
                      </a:cubicBezTo>
                      <a:cubicBezTo>
                        <a:pt x="21508" y="13193"/>
                        <a:pt x="293" y="180"/>
                        <a:pt x="4"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2" name="Google Shape;3552;p64"/>
                <p:cNvSpPr/>
                <p:nvPr/>
              </p:nvSpPr>
              <p:spPr>
                <a:xfrm>
                  <a:off x="-1060889" y="2927433"/>
                  <a:ext cx="1391158" cy="1173825"/>
                </a:xfrm>
                <a:custGeom>
                  <a:avLst/>
                  <a:gdLst/>
                  <a:ahLst/>
                  <a:cxnLst/>
                  <a:rect l="l" t="t" r="r" b="b"/>
                  <a:pathLst>
                    <a:path w="70483" h="52438" extrusionOk="0">
                      <a:moveTo>
                        <a:pt x="1" y="1"/>
                      </a:moveTo>
                      <a:cubicBezTo>
                        <a:pt x="1" y="1"/>
                        <a:pt x="744" y="1"/>
                        <a:pt x="2018" y="319"/>
                      </a:cubicBezTo>
                      <a:cubicBezTo>
                        <a:pt x="3716" y="744"/>
                        <a:pt x="5308" y="1487"/>
                        <a:pt x="6794" y="2548"/>
                      </a:cubicBezTo>
                      <a:cubicBezTo>
                        <a:pt x="10403" y="5096"/>
                        <a:pt x="14118" y="9766"/>
                        <a:pt x="17197" y="14861"/>
                      </a:cubicBezTo>
                      <a:cubicBezTo>
                        <a:pt x="18789" y="17303"/>
                        <a:pt x="20275" y="19956"/>
                        <a:pt x="21655" y="22292"/>
                      </a:cubicBezTo>
                      <a:cubicBezTo>
                        <a:pt x="22292" y="23565"/>
                        <a:pt x="22929" y="24733"/>
                        <a:pt x="23672" y="25795"/>
                      </a:cubicBezTo>
                      <a:cubicBezTo>
                        <a:pt x="23990" y="26325"/>
                        <a:pt x="24309" y="26856"/>
                        <a:pt x="24627" y="27387"/>
                      </a:cubicBezTo>
                      <a:lnTo>
                        <a:pt x="25795" y="28767"/>
                      </a:lnTo>
                      <a:cubicBezTo>
                        <a:pt x="26432" y="29616"/>
                        <a:pt x="27068" y="30359"/>
                        <a:pt x="27811" y="31102"/>
                      </a:cubicBezTo>
                      <a:cubicBezTo>
                        <a:pt x="28342" y="31739"/>
                        <a:pt x="28873" y="32270"/>
                        <a:pt x="29510" y="32800"/>
                      </a:cubicBezTo>
                      <a:lnTo>
                        <a:pt x="30677" y="33862"/>
                      </a:lnTo>
                      <a:cubicBezTo>
                        <a:pt x="30784" y="33968"/>
                        <a:pt x="30890" y="34074"/>
                        <a:pt x="31102" y="34180"/>
                      </a:cubicBezTo>
                      <a:lnTo>
                        <a:pt x="32694" y="35454"/>
                      </a:lnTo>
                      <a:cubicBezTo>
                        <a:pt x="33225" y="35879"/>
                        <a:pt x="33862" y="36303"/>
                        <a:pt x="34711" y="36728"/>
                      </a:cubicBezTo>
                      <a:lnTo>
                        <a:pt x="35879" y="37577"/>
                      </a:lnTo>
                      <a:lnTo>
                        <a:pt x="37259" y="38426"/>
                      </a:lnTo>
                      <a:cubicBezTo>
                        <a:pt x="39488" y="39700"/>
                        <a:pt x="41823" y="40868"/>
                        <a:pt x="44158" y="41823"/>
                      </a:cubicBezTo>
                      <a:cubicBezTo>
                        <a:pt x="45538" y="42354"/>
                        <a:pt x="47024" y="42778"/>
                        <a:pt x="48404" y="42990"/>
                      </a:cubicBezTo>
                      <a:cubicBezTo>
                        <a:pt x="49890" y="43203"/>
                        <a:pt x="51376" y="43309"/>
                        <a:pt x="52968" y="43415"/>
                      </a:cubicBezTo>
                      <a:cubicBezTo>
                        <a:pt x="53476" y="43396"/>
                        <a:pt x="53984" y="43387"/>
                        <a:pt x="54491" y="43387"/>
                      </a:cubicBezTo>
                      <a:cubicBezTo>
                        <a:pt x="56850" y="43387"/>
                        <a:pt x="59208" y="43578"/>
                        <a:pt x="61566" y="43840"/>
                      </a:cubicBezTo>
                      <a:cubicBezTo>
                        <a:pt x="62946" y="44052"/>
                        <a:pt x="64220" y="44477"/>
                        <a:pt x="65388" y="44901"/>
                      </a:cubicBezTo>
                      <a:cubicBezTo>
                        <a:pt x="66449" y="45432"/>
                        <a:pt x="67405" y="46175"/>
                        <a:pt x="68148" y="47024"/>
                      </a:cubicBezTo>
                      <a:cubicBezTo>
                        <a:pt x="68891" y="47767"/>
                        <a:pt x="69421" y="48510"/>
                        <a:pt x="69846" y="49465"/>
                      </a:cubicBezTo>
                      <a:cubicBezTo>
                        <a:pt x="70271" y="50102"/>
                        <a:pt x="70271" y="50845"/>
                        <a:pt x="69846" y="51482"/>
                      </a:cubicBezTo>
                      <a:cubicBezTo>
                        <a:pt x="69528" y="51801"/>
                        <a:pt x="69103" y="52013"/>
                        <a:pt x="68678" y="52225"/>
                      </a:cubicBezTo>
                      <a:cubicBezTo>
                        <a:pt x="68466" y="52225"/>
                        <a:pt x="68254" y="52225"/>
                        <a:pt x="68148" y="52331"/>
                      </a:cubicBezTo>
                      <a:cubicBezTo>
                        <a:pt x="68148" y="52331"/>
                        <a:pt x="68360" y="52331"/>
                        <a:pt x="68572" y="52438"/>
                      </a:cubicBezTo>
                      <a:cubicBezTo>
                        <a:pt x="69103" y="52331"/>
                        <a:pt x="69634" y="52119"/>
                        <a:pt x="69952" y="51695"/>
                      </a:cubicBezTo>
                      <a:cubicBezTo>
                        <a:pt x="70271" y="51482"/>
                        <a:pt x="70483" y="51058"/>
                        <a:pt x="70483" y="50633"/>
                      </a:cubicBezTo>
                      <a:cubicBezTo>
                        <a:pt x="70483" y="50209"/>
                        <a:pt x="70377" y="49784"/>
                        <a:pt x="70164" y="49359"/>
                      </a:cubicBezTo>
                      <a:cubicBezTo>
                        <a:pt x="69846" y="48404"/>
                        <a:pt x="69209" y="47449"/>
                        <a:pt x="68572" y="46706"/>
                      </a:cubicBezTo>
                      <a:cubicBezTo>
                        <a:pt x="68148" y="46281"/>
                        <a:pt x="67723" y="45856"/>
                        <a:pt x="67192" y="45432"/>
                      </a:cubicBezTo>
                      <a:cubicBezTo>
                        <a:pt x="66768" y="45007"/>
                        <a:pt x="66131" y="44689"/>
                        <a:pt x="65600" y="44370"/>
                      </a:cubicBezTo>
                      <a:cubicBezTo>
                        <a:pt x="64326" y="43840"/>
                        <a:pt x="63053" y="43415"/>
                        <a:pt x="61673" y="43203"/>
                      </a:cubicBezTo>
                      <a:cubicBezTo>
                        <a:pt x="58807" y="42778"/>
                        <a:pt x="55834" y="42566"/>
                        <a:pt x="52862" y="42460"/>
                      </a:cubicBezTo>
                      <a:cubicBezTo>
                        <a:pt x="51482" y="42460"/>
                        <a:pt x="49996" y="42247"/>
                        <a:pt x="48510" y="42035"/>
                      </a:cubicBezTo>
                      <a:cubicBezTo>
                        <a:pt x="47237" y="41823"/>
                        <a:pt x="45857" y="41398"/>
                        <a:pt x="44583" y="40868"/>
                      </a:cubicBezTo>
                      <a:cubicBezTo>
                        <a:pt x="42248" y="39806"/>
                        <a:pt x="40018" y="38745"/>
                        <a:pt x="37895" y="37365"/>
                      </a:cubicBezTo>
                      <a:lnTo>
                        <a:pt x="36516" y="36622"/>
                      </a:lnTo>
                      <a:lnTo>
                        <a:pt x="35348" y="35772"/>
                      </a:lnTo>
                      <a:cubicBezTo>
                        <a:pt x="34605" y="35242"/>
                        <a:pt x="33968" y="34817"/>
                        <a:pt x="33437" y="34393"/>
                      </a:cubicBezTo>
                      <a:lnTo>
                        <a:pt x="31845" y="33225"/>
                      </a:lnTo>
                      <a:cubicBezTo>
                        <a:pt x="31845" y="33225"/>
                        <a:pt x="31739" y="33119"/>
                        <a:pt x="31527" y="32906"/>
                      </a:cubicBezTo>
                      <a:cubicBezTo>
                        <a:pt x="31208" y="32588"/>
                        <a:pt x="30890" y="32270"/>
                        <a:pt x="30359" y="31845"/>
                      </a:cubicBezTo>
                      <a:cubicBezTo>
                        <a:pt x="29828" y="31420"/>
                        <a:pt x="29191" y="30890"/>
                        <a:pt x="28661" y="30253"/>
                      </a:cubicBezTo>
                      <a:cubicBezTo>
                        <a:pt x="28024" y="29616"/>
                        <a:pt x="27281" y="28873"/>
                        <a:pt x="26750" y="28024"/>
                      </a:cubicBezTo>
                      <a:lnTo>
                        <a:pt x="25582" y="26750"/>
                      </a:lnTo>
                      <a:cubicBezTo>
                        <a:pt x="25264" y="26325"/>
                        <a:pt x="24945" y="25795"/>
                        <a:pt x="24627" y="25264"/>
                      </a:cubicBezTo>
                      <a:cubicBezTo>
                        <a:pt x="23990" y="24202"/>
                        <a:pt x="23247" y="23035"/>
                        <a:pt x="22504" y="21761"/>
                      </a:cubicBezTo>
                      <a:cubicBezTo>
                        <a:pt x="21124" y="19426"/>
                        <a:pt x="19638" y="16878"/>
                        <a:pt x="17940" y="14331"/>
                      </a:cubicBezTo>
                      <a:cubicBezTo>
                        <a:pt x="14755" y="9342"/>
                        <a:pt x="10934" y="4565"/>
                        <a:pt x="7006" y="2124"/>
                      </a:cubicBezTo>
                      <a:cubicBezTo>
                        <a:pt x="5520" y="1168"/>
                        <a:pt x="3822" y="425"/>
                        <a:pt x="2018" y="107"/>
                      </a:cubicBezTo>
                      <a:cubicBezTo>
                        <a:pt x="1487" y="1"/>
                        <a:pt x="1062" y="1"/>
                        <a:pt x="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3" name="Google Shape;3553;p64"/>
                <p:cNvSpPr/>
                <p:nvPr/>
              </p:nvSpPr>
              <p:spPr>
                <a:xfrm rot="-782811">
                  <a:off x="51547" y="3958753"/>
                  <a:ext cx="236028" cy="100598"/>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4" name="Google Shape;3554;p64"/>
                <p:cNvSpPr/>
                <p:nvPr/>
              </p:nvSpPr>
              <p:spPr>
                <a:xfrm>
                  <a:off x="76284" y="4076411"/>
                  <a:ext cx="186573" cy="92175"/>
                </a:xfrm>
                <a:custGeom>
                  <a:avLst/>
                  <a:gdLst/>
                  <a:ahLst/>
                  <a:cxnLst/>
                  <a:rect l="l" t="t" r="r" b="b"/>
                  <a:pathLst>
                    <a:path w="8811" h="4353" extrusionOk="0">
                      <a:moveTo>
                        <a:pt x="2654" y="1"/>
                      </a:moveTo>
                      <a:cubicBezTo>
                        <a:pt x="1274" y="1"/>
                        <a:pt x="0" y="213"/>
                        <a:pt x="0" y="425"/>
                      </a:cubicBezTo>
                      <a:cubicBezTo>
                        <a:pt x="0" y="531"/>
                        <a:pt x="1274" y="638"/>
                        <a:pt x="2548" y="956"/>
                      </a:cubicBezTo>
                      <a:cubicBezTo>
                        <a:pt x="3291" y="1062"/>
                        <a:pt x="4034" y="1381"/>
                        <a:pt x="4883" y="1699"/>
                      </a:cubicBezTo>
                      <a:cubicBezTo>
                        <a:pt x="5626" y="1805"/>
                        <a:pt x="6263" y="2124"/>
                        <a:pt x="7006" y="2654"/>
                      </a:cubicBezTo>
                      <a:cubicBezTo>
                        <a:pt x="7430" y="2867"/>
                        <a:pt x="7855" y="3291"/>
                        <a:pt x="8173" y="3716"/>
                      </a:cubicBezTo>
                      <a:cubicBezTo>
                        <a:pt x="8386" y="4034"/>
                        <a:pt x="8598" y="4353"/>
                        <a:pt x="8704" y="4353"/>
                      </a:cubicBezTo>
                      <a:cubicBezTo>
                        <a:pt x="8810" y="4353"/>
                        <a:pt x="8810" y="3928"/>
                        <a:pt x="8598" y="3397"/>
                      </a:cubicBezTo>
                      <a:cubicBezTo>
                        <a:pt x="8386" y="2867"/>
                        <a:pt x="8067" y="2336"/>
                        <a:pt x="7537" y="1805"/>
                      </a:cubicBezTo>
                      <a:cubicBezTo>
                        <a:pt x="7112" y="1381"/>
                        <a:pt x="6581" y="1062"/>
                        <a:pt x="6051" y="744"/>
                      </a:cubicBezTo>
                      <a:lnTo>
                        <a:pt x="5307" y="319"/>
                      </a:lnTo>
                      <a:lnTo>
                        <a:pt x="4989" y="319"/>
                      </a:lnTo>
                      <a:cubicBezTo>
                        <a:pt x="4883" y="319"/>
                        <a:pt x="4671" y="213"/>
                        <a:pt x="4458" y="213"/>
                      </a:cubicBezTo>
                      <a:cubicBezTo>
                        <a:pt x="3821" y="107"/>
                        <a:pt x="3185" y="1"/>
                        <a:pt x="2654"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5" name="Google Shape;3555;p64"/>
                <p:cNvSpPr/>
                <p:nvPr/>
              </p:nvSpPr>
              <p:spPr>
                <a:xfrm rot="203871">
                  <a:off x="-1416190" y="3489932"/>
                  <a:ext cx="721529" cy="586667"/>
                </a:xfrm>
                <a:custGeom>
                  <a:avLst/>
                  <a:gdLst/>
                  <a:ahLst/>
                  <a:cxnLst/>
                  <a:rect l="l" t="t" r="r" b="b"/>
                  <a:pathLst>
                    <a:path w="34075" h="27706" extrusionOk="0">
                      <a:moveTo>
                        <a:pt x="1" y="1"/>
                      </a:moveTo>
                      <a:lnTo>
                        <a:pt x="1" y="1"/>
                      </a:lnTo>
                      <a:cubicBezTo>
                        <a:pt x="425" y="1168"/>
                        <a:pt x="956" y="2230"/>
                        <a:pt x="1593" y="3185"/>
                      </a:cubicBezTo>
                      <a:cubicBezTo>
                        <a:pt x="2867" y="5520"/>
                        <a:pt x="4247" y="7643"/>
                        <a:pt x="5945" y="9660"/>
                      </a:cubicBezTo>
                      <a:cubicBezTo>
                        <a:pt x="7537" y="11677"/>
                        <a:pt x="9342" y="13588"/>
                        <a:pt x="11253" y="15392"/>
                      </a:cubicBezTo>
                      <a:cubicBezTo>
                        <a:pt x="11996" y="16135"/>
                        <a:pt x="12633" y="16666"/>
                        <a:pt x="13163" y="17090"/>
                      </a:cubicBezTo>
                      <a:lnTo>
                        <a:pt x="13906" y="17727"/>
                      </a:lnTo>
                      <a:cubicBezTo>
                        <a:pt x="13906" y="17727"/>
                        <a:pt x="14968" y="18683"/>
                        <a:pt x="16772" y="19850"/>
                      </a:cubicBezTo>
                      <a:cubicBezTo>
                        <a:pt x="18895" y="21336"/>
                        <a:pt x="21124" y="22716"/>
                        <a:pt x="23460" y="23884"/>
                      </a:cubicBezTo>
                      <a:cubicBezTo>
                        <a:pt x="25795" y="25051"/>
                        <a:pt x="28236" y="26007"/>
                        <a:pt x="30678" y="26750"/>
                      </a:cubicBezTo>
                      <a:cubicBezTo>
                        <a:pt x="31739" y="27174"/>
                        <a:pt x="32907" y="27493"/>
                        <a:pt x="34074" y="27705"/>
                      </a:cubicBezTo>
                      <a:cubicBezTo>
                        <a:pt x="33013" y="27174"/>
                        <a:pt x="31951" y="26644"/>
                        <a:pt x="30890" y="26325"/>
                      </a:cubicBezTo>
                      <a:cubicBezTo>
                        <a:pt x="28449" y="25370"/>
                        <a:pt x="26113" y="24202"/>
                        <a:pt x="23884" y="23035"/>
                      </a:cubicBezTo>
                      <a:cubicBezTo>
                        <a:pt x="21655" y="21761"/>
                        <a:pt x="19532" y="20381"/>
                        <a:pt x="17409" y="18895"/>
                      </a:cubicBezTo>
                      <a:cubicBezTo>
                        <a:pt x="15711" y="17621"/>
                        <a:pt x="14649" y="16772"/>
                        <a:pt x="14649" y="16772"/>
                      </a:cubicBezTo>
                      <a:lnTo>
                        <a:pt x="13906" y="16135"/>
                      </a:lnTo>
                      <a:cubicBezTo>
                        <a:pt x="13482" y="15710"/>
                        <a:pt x="12739" y="15180"/>
                        <a:pt x="11996" y="14543"/>
                      </a:cubicBezTo>
                      <a:cubicBezTo>
                        <a:pt x="10085" y="12844"/>
                        <a:pt x="8280" y="11040"/>
                        <a:pt x="6582" y="9023"/>
                      </a:cubicBezTo>
                      <a:cubicBezTo>
                        <a:pt x="4990" y="7113"/>
                        <a:pt x="3398" y="5096"/>
                        <a:pt x="2018" y="2973"/>
                      </a:cubicBezTo>
                      <a:cubicBezTo>
                        <a:pt x="1381" y="1911"/>
                        <a:pt x="744" y="956"/>
                        <a:pt x="1"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6" name="Google Shape;3556;p64"/>
                <p:cNvSpPr/>
                <p:nvPr/>
              </p:nvSpPr>
              <p:spPr>
                <a:xfrm>
                  <a:off x="-1377977" y="3548263"/>
                  <a:ext cx="1881254" cy="665284"/>
                </a:xfrm>
                <a:custGeom>
                  <a:avLst/>
                  <a:gdLst/>
                  <a:ahLst/>
                  <a:cxnLst/>
                  <a:rect l="l" t="t" r="r" b="b"/>
                  <a:pathLst>
                    <a:path w="87786" h="29830" extrusionOk="0">
                      <a:moveTo>
                        <a:pt x="1" y="0"/>
                      </a:moveTo>
                      <a:cubicBezTo>
                        <a:pt x="1" y="0"/>
                        <a:pt x="15" y="9"/>
                        <a:pt x="43" y="26"/>
                      </a:cubicBezTo>
                      <a:lnTo>
                        <a:pt x="43" y="26"/>
                      </a:lnTo>
                      <a:cubicBezTo>
                        <a:pt x="29" y="16"/>
                        <a:pt x="14" y="8"/>
                        <a:pt x="1" y="0"/>
                      </a:cubicBezTo>
                      <a:close/>
                      <a:moveTo>
                        <a:pt x="43" y="26"/>
                      </a:moveTo>
                      <a:cubicBezTo>
                        <a:pt x="2104" y="1368"/>
                        <a:pt x="15662" y="22750"/>
                        <a:pt x="38533" y="27492"/>
                      </a:cubicBezTo>
                      <a:cubicBezTo>
                        <a:pt x="44852" y="28787"/>
                        <a:pt x="51879" y="29830"/>
                        <a:pt x="58837" y="29830"/>
                      </a:cubicBezTo>
                      <a:cubicBezTo>
                        <a:pt x="66137" y="29830"/>
                        <a:pt x="73362" y="28682"/>
                        <a:pt x="79612" y="25476"/>
                      </a:cubicBezTo>
                      <a:cubicBezTo>
                        <a:pt x="87785" y="21230"/>
                        <a:pt x="83539" y="18576"/>
                        <a:pt x="77701" y="17196"/>
                      </a:cubicBezTo>
                      <a:cubicBezTo>
                        <a:pt x="76852" y="20274"/>
                        <a:pt x="71014" y="24202"/>
                        <a:pt x="56047" y="24945"/>
                      </a:cubicBezTo>
                      <a:cubicBezTo>
                        <a:pt x="55597" y="24970"/>
                        <a:pt x="55142" y="24982"/>
                        <a:pt x="54682" y="24982"/>
                      </a:cubicBezTo>
                      <a:cubicBezTo>
                        <a:pt x="41361" y="24982"/>
                        <a:pt x="24004" y="14790"/>
                        <a:pt x="12102" y="6581"/>
                      </a:cubicBezTo>
                      <a:cubicBezTo>
                        <a:pt x="5758" y="3460"/>
                        <a:pt x="561" y="338"/>
                        <a:pt x="43"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7" name="Google Shape;3557;p64"/>
                <p:cNvSpPr/>
                <p:nvPr/>
              </p:nvSpPr>
              <p:spPr>
                <a:xfrm>
                  <a:off x="-4756381" y="3057301"/>
                  <a:ext cx="1960149" cy="1173878"/>
                </a:xfrm>
                <a:custGeom>
                  <a:avLst/>
                  <a:gdLst/>
                  <a:ahLst/>
                  <a:cxnLst/>
                  <a:rect l="l" t="t" r="r" b="b"/>
                  <a:pathLst>
                    <a:path w="92569" h="55437" extrusionOk="0">
                      <a:moveTo>
                        <a:pt x="64998" y="1"/>
                      </a:moveTo>
                      <a:cubicBezTo>
                        <a:pt x="49650" y="1"/>
                        <a:pt x="34187" y="6943"/>
                        <a:pt x="34187" y="6943"/>
                      </a:cubicBezTo>
                      <a:cubicBezTo>
                        <a:pt x="34187" y="6943"/>
                        <a:pt x="41299" y="21804"/>
                        <a:pt x="36310" y="22653"/>
                      </a:cubicBezTo>
                      <a:cubicBezTo>
                        <a:pt x="36112" y="22683"/>
                        <a:pt x="35905" y="22697"/>
                        <a:pt x="35689" y="22697"/>
                      </a:cubicBezTo>
                      <a:cubicBezTo>
                        <a:pt x="30440" y="22697"/>
                        <a:pt x="19963" y="14374"/>
                        <a:pt x="19963" y="14374"/>
                      </a:cubicBezTo>
                      <a:cubicBezTo>
                        <a:pt x="19963" y="14374"/>
                        <a:pt x="17840" y="19575"/>
                        <a:pt x="15399" y="26899"/>
                      </a:cubicBezTo>
                      <a:cubicBezTo>
                        <a:pt x="12851" y="34117"/>
                        <a:pt x="1812" y="44944"/>
                        <a:pt x="750" y="49402"/>
                      </a:cubicBezTo>
                      <a:cubicBezTo>
                        <a:pt x="0" y="52552"/>
                        <a:pt x="1740" y="55437"/>
                        <a:pt x="5446" y="55437"/>
                      </a:cubicBezTo>
                      <a:cubicBezTo>
                        <a:pt x="6986" y="55437"/>
                        <a:pt x="8865" y="54939"/>
                        <a:pt x="11047" y="53755"/>
                      </a:cubicBezTo>
                      <a:cubicBezTo>
                        <a:pt x="18371" y="49721"/>
                        <a:pt x="22935" y="36346"/>
                        <a:pt x="22935" y="36346"/>
                      </a:cubicBezTo>
                      <a:cubicBezTo>
                        <a:pt x="22935" y="36346"/>
                        <a:pt x="32846" y="50581"/>
                        <a:pt x="55737" y="50581"/>
                      </a:cubicBezTo>
                      <a:cubicBezTo>
                        <a:pt x="57693" y="50581"/>
                        <a:pt x="59744" y="50477"/>
                        <a:pt x="61891" y="50252"/>
                      </a:cubicBezTo>
                      <a:cubicBezTo>
                        <a:pt x="89171" y="47386"/>
                        <a:pt x="92568" y="17027"/>
                        <a:pt x="92568" y="17027"/>
                      </a:cubicBezTo>
                      <a:cubicBezTo>
                        <a:pt x="87648" y="3801"/>
                        <a:pt x="76355" y="1"/>
                        <a:pt x="64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8" name="Google Shape;3558;p64"/>
                <p:cNvSpPr/>
                <p:nvPr/>
              </p:nvSpPr>
              <p:spPr>
                <a:xfrm>
                  <a:off x="-4742744" y="3132387"/>
                  <a:ext cx="1076643" cy="1095086"/>
                </a:xfrm>
                <a:custGeom>
                  <a:avLst/>
                  <a:gdLst/>
                  <a:ahLst/>
                  <a:cxnLst/>
                  <a:rect l="l" t="t" r="r" b="b"/>
                  <a:pathLst>
                    <a:path w="50845" h="51716" extrusionOk="0">
                      <a:moveTo>
                        <a:pt x="42672" y="1"/>
                      </a:moveTo>
                      <a:cubicBezTo>
                        <a:pt x="39593" y="956"/>
                        <a:pt x="36515" y="2017"/>
                        <a:pt x="33543" y="3291"/>
                      </a:cubicBezTo>
                      <a:cubicBezTo>
                        <a:pt x="33543" y="3291"/>
                        <a:pt x="40655" y="18152"/>
                        <a:pt x="35666" y="19001"/>
                      </a:cubicBezTo>
                      <a:cubicBezTo>
                        <a:pt x="35468" y="19031"/>
                        <a:pt x="35261" y="19045"/>
                        <a:pt x="35045" y="19045"/>
                      </a:cubicBezTo>
                      <a:cubicBezTo>
                        <a:pt x="29796" y="19045"/>
                        <a:pt x="19319" y="10722"/>
                        <a:pt x="19319" y="10722"/>
                      </a:cubicBezTo>
                      <a:lnTo>
                        <a:pt x="19319" y="10828"/>
                      </a:lnTo>
                      <a:cubicBezTo>
                        <a:pt x="18576" y="12738"/>
                        <a:pt x="17833" y="14755"/>
                        <a:pt x="17090" y="16666"/>
                      </a:cubicBezTo>
                      <a:lnTo>
                        <a:pt x="16878" y="17197"/>
                      </a:lnTo>
                      <a:cubicBezTo>
                        <a:pt x="16135" y="19213"/>
                        <a:pt x="15498" y="21230"/>
                        <a:pt x="14755" y="23141"/>
                      </a:cubicBezTo>
                      <a:cubicBezTo>
                        <a:pt x="12207" y="30571"/>
                        <a:pt x="1168" y="41292"/>
                        <a:pt x="106" y="45750"/>
                      </a:cubicBezTo>
                      <a:cubicBezTo>
                        <a:pt x="106" y="45963"/>
                        <a:pt x="0" y="46281"/>
                        <a:pt x="0" y="46493"/>
                      </a:cubicBezTo>
                      <a:cubicBezTo>
                        <a:pt x="0" y="46600"/>
                        <a:pt x="0" y="46706"/>
                        <a:pt x="0" y="46706"/>
                      </a:cubicBezTo>
                      <a:lnTo>
                        <a:pt x="0" y="47236"/>
                      </a:lnTo>
                      <a:lnTo>
                        <a:pt x="0" y="47555"/>
                      </a:lnTo>
                      <a:lnTo>
                        <a:pt x="0" y="47979"/>
                      </a:lnTo>
                      <a:lnTo>
                        <a:pt x="0" y="48192"/>
                      </a:lnTo>
                      <a:cubicBezTo>
                        <a:pt x="0" y="48404"/>
                        <a:pt x="106" y="48510"/>
                        <a:pt x="106" y="48616"/>
                      </a:cubicBezTo>
                      <a:cubicBezTo>
                        <a:pt x="106" y="48722"/>
                        <a:pt x="212" y="48829"/>
                        <a:pt x="212" y="48935"/>
                      </a:cubicBezTo>
                      <a:cubicBezTo>
                        <a:pt x="212" y="49041"/>
                        <a:pt x="319" y="49147"/>
                        <a:pt x="319" y="49253"/>
                      </a:cubicBezTo>
                      <a:cubicBezTo>
                        <a:pt x="425" y="49466"/>
                        <a:pt x="531" y="49678"/>
                        <a:pt x="743" y="49890"/>
                      </a:cubicBezTo>
                      <a:cubicBezTo>
                        <a:pt x="849" y="50102"/>
                        <a:pt x="955" y="50209"/>
                        <a:pt x="1168" y="50421"/>
                      </a:cubicBezTo>
                      <a:lnTo>
                        <a:pt x="1274" y="50527"/>
                      </a:lnTo>
                      <a:lnTo>
                        <a:pt x="1698" y="50845"/>
                      </a:lnTo>
                      <a:lnTo>
                        <a:pt x="1698" y="50952"/>
                      </a:lnTo>
                      <a:cubicBezTo>
                        <a:pt x="1911" y="51058"/>
                        <a:pt x="2123" y="51164"/>
                        <a:pt x="2229" y="51164"/>
                      </a:cubicBezTo>
                      <a:cubicBezTo>
                        <a:pt x="3073" y="51525"/>
                        <a:pt x="3985" y="51716"/>
                        <a:pt x="4907" y="51716"/>
                      </a:cubicBezTo>
                      <a:cubicBezTo>
                        <a:pt x="5610" y="51716"/>
                        <a:pt x="6318" y="51606"/>
                        <a:pt x="7006" y="51376"/>
                      </a:cubicBezTo>
                      <a:cubicBezTo>
                        <a:pt x="4458" y="49996"/>
                        <a:pt x="2548" y="47555"/>
                        <a:pt x="5095" y="43415"/>
                      </a:cubicBezTo>
                      <a:cubicBezTo>
                        <a:pt x="9331" y="36621"/>
                        <a:pt x="12539" y="32614"/>
                        <a:pt x="14782" y="32614"/>
                      </a:cubicBezTo>
                      <a:cubicBezTo>
                        <a:pt x="15237" y="32614"/>
                        <a:pt x="15652" y="32779"/>
                        <a:pt x="16028" y="33119"/>
                      </a:cubicBezTo>
                      <a:cubicBezTo>
                        <a:pt x="17514" y="34711"/>
                        <a:pt x="18788" y="36409"/>
                        <a:pt x="19956" y="38320"/>
                      </a:cubicBezTo>
                      <a:cubicBezTo>
                        <a:pt x="20487" y="37152"/>
                        <a:pt x="20911" y="36091"/>
                        <a:pt x="21336" y="35136"/>
                      </a:cubicBezTo>
                      <a:lnTo>
                        <a:pt x="21548" y="34499"/>
                      </a:lnTo>
                      <a:lnTo>
                        <a:pt x="21973" y="33543"/>
                      </a:lnTo>
                      <a:lnTo>
                        <a:pt x="21973" y="33437"/>
                      </a:lnTo>
                      <a:cubicBezTo>
                        <a:pt x="21973" y="33437"/>
                        <a:pt x="21973" y="33331"/>
                        <a:pt x="22079" y="33225"/>
                      </a:cubicBezTo>
                      <a:cubicBezTo>
                        <a:pt x="22079" y="33225"/>
                        <a:pt x="22079" y="33225"/>
                        <a:pt x="22079" y="33119"/>
                      </a:cubicBezTo>
                      <a:lnTo>
                        <a:pt x="22079" y="33013"/>
                      </a:lnTo>
                      <a:lnTo>
                        <a:pt x="22079" y="32906"/>
                      </a:lnTo>
                      <a:lnTo>
                        <a:pt x="22079" y="32800"/>
                      </a:lnTo>
                      <a:cubicBezTo>
                        <a:pt x="22716" y="33650"/>
                        <a:pt x="23459" y="34499"/>
                        <a:pt x="24202" y="35348"/>
                      </a:cubicBezTo>
                      <a:lnTo>
                        <a:pt x="24414" y="35242"/>
                      </a:lnTo>
                      <a:cubicBezTo>
                        <a:pt x="22716" y="31208"/>
                        <a:pt x="21336" y="26325"/>
                        <a:pt x="24520" y="25795"/>
                      </a:cubicBezTo>
                      <a:cubicBezTo>
                        <a:pt x="24862" y="25739"/>
                        <a:pt x="25207" y="25713"/>
                        <a:pt x="25554" y="25713"/>
                      </a:cubicBezTo>
                      <a:cubicBezTo>
                        <a:pt x="29183" y="25713"/>
                        <a:pt x="33008" y="28532"/>
                        <a:pt x="36303" y="29404"/>
                      </a:cubicBezTo>
                      <a:cubicBezTo>
                        <a:pt x="37482" y="29762"/>
                        <a:pt x="38623" y="29932"/>
                        <a:pt x="39705" y="29932"/>
                      </a:cubicBezTo>
                      <a:cubicBezTo>
                        <a:pt x="45347" y="29932"/>
                        <a:pt x="49414" y="25341"/>
                        <a:pt x="49147" y="19107"/>
                      </a:cubicBezTo>
                      <a:lnTo>
                        <a:pt x="49147" y="19107"/>
                      </a:lnTo>
                      <a:cubicBezTo>
                        <a:pt x="48404" y="19850"/>
                        <a:pt x="47554" y="20487"/>
                        <a:pt x="46705" y="21018"/>
                      </a:cubicBezTo>
                      <a:cubicBezTo>
                        <a:pt x="50420" y="16454"/>
                        <a:pt x="50845" y="5733"/>
                        <a:pt x="45962" y="1699"/>
                      </a:cubicBezTo>
                      <a:cubicBezTo>
                        <a:pt x="45007" y="956"/>
                        <a:pt x="43839" y="319"/>
                        <a:pt x="4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9" name="Google Shape;3559;p64"/>
                <p:cNvSpPr/>
                <p:nvPr/>
              </p:nvSpPr>
              <p:spPr>
                <a:xfrm>
                  <a:off x="-4756359" y="3361649"/>
                  <a:ext cx="1827508" cy="868281"/>
                </a:xfrm>
                <a:custGeom>
                  <a:avLst/>
                  <a:gdLst/>
                  <a:ahLst/>
                  <a:cxnLst/>
                  <a:rect l="l" t="t" r="r" b="b"/>
                  <a:pathLst>
                    <a:path w="86305" h="41005" extrusionOk="0">
                      <a:moveTo>
                        <a:pt x="19962" y="1"/>
                      </a:moveTo>
                      <a:cubicBezTo>
                        <a:pt x="19962" y="1"/>
                        <a:pt x="17945" y="5096"/>
                        <a:pt x="15291" y="12420"/>
                      </a:cubicBezTo>
                      <a:cubicBezTo>
                        <a:pt x="12744" y="19744"/>
                        <a:pt x="1811" y="30571"/>
                        <a:pt x="749" y="34923"/>
                      </a:cubicBezTo>
                      <a:cubicBezTo>
                        <a:pt x="0" y="38069"/>
                        <a:pt x="1736" y="41004"/>
                        <a:pt x="5396" y="41004"/>
                      </a:cubicBezTo>
                      <a:cubicBezTo>
                        <a:pt x="6923" y="41004"/>
                        <a:pt x="8784" y="40494"/>
                        <a:pt x="10939" y="39275"/>
                      </a:cubicBezTo>
                      <a:cubicBezTo>
                        <a:pt x="18370" y="35242"/>
                        <a:pt x="22934" y="21867"/>
                        <a:pt x="22934" y="21867"/>
                      </a:cubicBezTo>
                      <a:cubicBezTo>
                        <a:pt x="22934" y="21867"/>
                        <a:pt x="32854" y="36206"/>
                        <a:pt x="55770" y="36206"/>
                      </a:cubicBezTo>
                      <a:cubicBezTo>
                        <a:pt x="57716" y="36206"/>
                        <a:pt x="59755" y="36103"/>
                        <a:pt x="61890" y="35879"/>
                      </a:cubicBezTo>
                      <a:cubicBezTo>
                        <a:pt x="72081" y="34923"/>
                        <a:pt x="81103" y="29085"/>
                        <a:pt x="86304" y="20275"/>
                      </a:cubicBezTo>
                      <a:lnTo>
                        <a:pt x="86304" y="20275"/>
                      </a:lnTo>
                      <a:cubicBezTo>
                        <a:pt x="80663" y="25026"/>
                        <a:pt x="70765" y="31956"/>
                        <a:pt x="61149" y="31956"/>
                      </a:cubicBezTo>
                      <a:cubicBezTo>
                        <a:pt x="57013" y="31956"/>
                        <a:pt x="52930" y="30675"/>
                        <a:pt x="49259" y="27387"/>
                      </a:cubicBezTo>
                      <a:cubicBezTo>
                        <a:pt x="36840" y="16135"/>
                        <a:pt x="43421" y="7962"/>
                        <a:pt x="40873" y="213"/>
                      </a:cubicBezTo>
                      <a:lnTo>
                        <a:pt x="40873" y="213"/>
                      </a:lnTo>
                      <a:cubicBezTo>
                        <a:pt x="40236" y="2018"/>
                        <a:pt x="39069" y="3504"/>
                        <a:pt x="37476" y="4459"/>
                      </a:cubicBezTo>
                      <a:cubicBezTo>
                        <a:pt x="37476" y="5520"/>
                        <a:pt x="36627" y="6370"/>
                        <a:pt x="35672" y="6582"/>
                      </a:cubicBezTo>
                      <a:cubicBezTo>
                        <a:pt x="35396" y="6628"/>
                        <a:pt x="35105" y="6650"/>
                        <a:pt x="34800" y="6650"/>
                      </a:cubicBezTo>
                      <a:cubicBezTo>
                        <a:pt x="29460" y="6650"/>
                        <a:pt x="19962" y="1"/>
                        <a:pt x="19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0" name="Google Shape;3560;p64"/>
                <p:cNvSpPr/>
                <p:nvPr/>
              </p:nvSpPr>
              <p:spPr>
                <a:xfrm>
                  <a:off x="-2958094" y="3031256"/>
                  <a:ext cx="213550" cy="811426"/>
                </a:xfrm>
                <a:custGeom>
                  <a:avLst/>
                  <a:gdLst/>
                  <a:ahLst/>
                  <a:cxnLst/>
                  <a:rect l="l" t="t" r="r" b="b"/>
                  <a:pathLst>
                    <a:path w="10085" h="38320" extrusionOk="0">
                      <a:moveTo>
                        <a:pt x="3822" y="0"/>
                      </a:moveTo>
                      <a:lnTo>
                        <a:pt x="3822" y="0"/>
                      </a:lnTo>
                      <a:cubicBezTo>
                        <a:pt x="4246" y="1168"/>
                        <a:pt x="4671" y="2229"/>
                        <a:pt x="5308" y="3291"/>
                      </a:cubicBezTo>
                      <a:cubicBezTo>
                        <a:pt x="6369" y="5626"/>
                        <a:pt x="7219" y="8173"/>
                        <a:pt x="7749" y="10721"/>
                      </a:cubicBezTo>
                      <a:cubicBezTo>
                        <a:pt x="8068" y="11995"/>
                        <a:pt x="8174" y="13375"/>
                        <a:pt x="8280" y="14755"/>
                      </a:cubicBezTo>
                      <a:cubicBezTo>
                        <a:pt x="8280" y="15922"/>
                        <a:pt x="8280" y="17090"/>
                        <a:pt x="8174" y="18364"/>
                      </a:cubicBezTo>
                      <a:cubicBezTo>
                        <a:pt x="8068" y="18788"/>
                        <a:pt x="7962" y="19213"/>
                        <a:pt x="7855" y="19637"/>
                      </a:cubicBezTo>
                      <a:cubicBezTo>
                        <a:pt x="7749" y="20168"/>
                        <a:pt x="7749" y="20168"/>
                        <a:pt x="7749" y="20168"/>
                      </a:cubicBezTo>
                      <a:lnTo>
                        <a:pt x="7537" y="19850"/>
                      </a:lnTo>
                      <a:cubicBezTo>
                        <a:pt x="7219" y="19637"/>
                        <a:pt x="7006" y="19425"/>
                        <a:pt x="6582" y="19107"/>
                      </a:cubicBezTo>
                      <a:lnTo>
                        <a:pt x="4246" y="16984"/>
                      </a:lnTo>
                      <a:lnTo>
                        <a:pt x="5202" y="19956"/>
                      </a:lnTo>
                      <a:cubicBezTo>
                        <a:pt x="5732" y="21548"/>
                        <a:pt x="5945" y="23246"/>
                        <a:pt x="5839" y="24945"/>
                      </a:cubicBezTo>
                      <a:cubicBezTo>
                        <a:pt x="5626" y="27174"/>
                        <a:pt x="4989" y="29297"/>
                        <a:pt x="4140" y="31207"/>
                      </a:cubicBezTo>
                      <a:cubicBezTo>
                        <a:pt x="2442" y="35241"/>
                        <a:pt x="0" y="38213"/>
                        <a:pt x="107" y="38319"/>
                      </a:cubicBezTo>
                      <a:cubicBezTo>
                        <a:pt x="744" y="37895"/>
                        <a:pt x="1380" y="37364"/>
                        <a:pt x="1805" y="36727"/>
                      </a:cubicBezTo>
                      <a:cubicBezTo>
                        <a:pt x="3079" y="35135"/>
                        <a:pt x="4246" y="33543"/>
                        <a:pt x="5096" y="31738"/>
                      </a:cubicBezTo>
                      <a:cubicBezTo>
                        <a:pt x="6263" y="29721"/>
                        <a:pt x="6900" y="27492"/>
                        <a:pt x="7325" y="25157"/>
                      </a:cubicBezTo>
                      <a:cubicBezTo>
                        <a:pt x="7446" y="24070"/>
                        <a:pt x="7463" y="22982"/>
                        <a:pt x="7358" y="21914"/>
                      </a:cubicBezTo>
                      <a:lnTo>
                        <a:pt x="7358" y="21914"/>
                      </a:lnTo>
                      <a:lnTo>
                        <a:pt x="7431" y="21973"/>
                      </a:lnTo>
                      <a:cubicBezTo>
                        <a:pt x="7749" y="22079"/>
                        <a:pt x="7962" y="22291"/>
                        <a:pt x="8280" y="22397"/>
                      </a:cubicBezTo>
                      <a:lnTo>
                        <a:pt x="8492" y="22609"/>
                      </a:lnTo>
                      <a:lnTo>
                        <a:pt x="8917" y="22822"/>
                      </a:lnTo>
                      <a:lnTo>
                        <a:pt x="9023" y="22822"/>
                      </a:lnTo>
                      <a:lnTo>
                        <a:pt x="9023" y="22716"/>
                      </a:lnTo>
                      <a:lnTo>
                        <a:pt x="9129" y="22397"/>
                      </a:lnTo>
                      <a:cubicBezTo>
                        <a:pt x="9235" y="22185"/>
                        <a:pt x="9235" y="21866"/>
                        <a:pt x="9341" y="21654"/>
                      </a:cubicBezTo>
                      <a:cubicBezTo>
                        <a:pt x="9554" y="21017"/>
                        <a:pt x="9660" y="20487"/>
                        <a:pt x="9766" y="19956"/>
                      </a:cubicBezTo>
                      <a:cubicBezTo>
                        <a:pt x="9766" y="19425"/>
                        <a:pt x="9978" y="19000"/>
                        <a:pt x="9978" y="18364"/>
                      </a:cubicBezTo>
                      <a:cubicBezTo>
                        <a:pt x="10085" y="17090"/>
                        <a:pt x="10085" y="15816"/>
                        <a:pt x="9978" y="14542"/>
                      </a:cubicBezTo>
                      <a:cubicBezTo>
                        <a:pt x="9766" y="13162"/>
                        <a:pt x="9448" y="11782"/>
                        <a:pt x="9023" y="10403"/>
                      </a:cubicBezTo>
                      <a:cubicBezTo>
                        <a:pt x="8280" y="7749"/>
                        <a:pt x="7219" y="5307"/>
                        <a:pt x="5839" y="2972"/>
                      </a:cubicBezTo>
                      <a:cubicBezTo>
                        <a:pt x="5308" y="1911"/>
                        <a:pt x="4671" y="849"/>
                        <a:pt x="3822"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1" name="Google Shape;3561;p64"/>
                <p:cNvSpPr/>
                <p:nvPr/>
              </p:nvSpPr>
              <p:spPr>
                <a:xfrm>
                  <a:off x="-4419084" y="3325948"/>
                  <a:ext cx="209061" cy="278536"/>
                </a:xfrm>
                <a:custGeom>
                  <a:avLst/>
                  <a:gdLst/>
                  <a:ahLst/>
                  <a:cxnLst/>
                  <a:rect l="l" t="t" r="r" b="b"/>
                  <a:pathLst>
                    <a:path w="9873" h="13154" extrusionOk="0">
                      <a:moveTo>
                        <a:pt x="4065" y="0"/>
                      </a:moveTo>
                      <a:cubicBezTo>
                        <a:pt x="4034" y="0"/>
                        <a:pt x="4034" y="95"/>
                        <a:pt x="4034" y="95"/>
                      </a:cubicBezTo>
                      <a:lnTo>
                        <a:pt x="3503" y="1050"/>
                      </a:lnTo>
                      <a:lnTo>
                        <a:pt x="2973" y="2111"/>
                      </a:lnTo>
                      <a:cubicBezTo>
                        <a:pt x="2866" y="2324"/>
                        <a:pt x="2760" y="2536"/>
                        <a:pt x="2654" y="2642"/>
                      </a:cubicBezTo>
                      <a:lnTo>
                        <a:pt x="2442" y="3067"/>
                      </a:lnTo>
                      <a:cubicBezTo>
                        <a:pt x="1911" y="4447"/>
                        <a:pt x="1486" y="5720"/>
                        <a:pt x="1168" y="7100"/>
                      </a:cubicBezTo>
                      <a:cubicBezTo>
                        <a:pt x="425" y="10072"/>
                        <a:pt x="0" y="13151"/>
                        <a:pt x="319" y="13151"/>
                      </a:cubicBezTo>
                      <a:cubicBezTo>
                        <a:pt x="323" y="13153"/>
                        <a:pt x="326" y="13153"/>
                        <a:pt x="330" y="13153"/>
                      </a:cubicBezTo>
                      <a:cubicBezTo>
                        <a:pt x="561" y="13153"/>
                        <a:pt x="1397" y="10237"/>
                        <a:pt x="2336" y="7525"/>
                      </a:cubicBezTo>
                      <a:cubicBezTo>
                        <a:pt x="2866" y="6251"/>
                        <a:pt x="3397" y="4977"/>
                        <a:pt x="3928" y="3810"/>
                      </a:cubicBezTo>
                      <a:cubicBezTo>
                        <a:pt x="4034" y="3597"/>
                        <a:pt x="4140" y="3385"/>
                        <a:pt x="4140" y="3385"/>
                      </a:cubicBezTo>
                      <a:lnTo>
                        <a:pt x="4352" y="3704"/>
                      </a:lnTo>
                      <a:cubicBezTo>
                        <a:pt x="5202" y="4765"/>
                        <a:pt x="5945" y="5933"/>
                        <a:pt x="6582" y="7100"/>
                      </a:cubicBezTo>
                      <a:cubicBezTo>
                        <a:pt x="8040" y="9704"/>
                        <a:pt x="9294" y="12411"/>
                        <a:pt x="9541" y="12411"/>
                      </a:cubicBezTo>
                      <a:cubicBezTo>
                        <a:pt x="9545" y="12411"/>
                        <a:pt x="9550" y="12410"/>
                        <a:pt x="9554" y="12408"/>
                      </a:cubicBezTo>
                      <a:cubicBezTo>
                        <a:pt x="9872" y="12302"/>
                        <a:pt x="8917" y="9436"/>
                        <a:pt x="7855" y="6463"/>
                      </a:cubicBezTo>
                      <a:cubicBezTo>
                        <a:pt x="7218" y="5190"/>
                        <a:pt x="6582" y="3916"/>
                        <a:pt x="5839" y="2748"/>
                      </a:cubicBezTo>
                      <a:lnTo>
                        <a:pt x="5626" y="2324"/>
                      </a:lnTo>
                      <a:cubicBezTo>
                        <a:pt x="5520" y="2111"/>
                        <a:pt x="5308" y="1899"/>
                        <a:pt x="5202" y="1793"/>
                      </a:cubicBezTo>
                      <a:lnTo>
                        <a:pt x="4565" y="731"/>
                      </a:lnTo>
                      <a:lnTo>
                        <a:pt x="4140" y="95"/>
                      </a:lnTo>
                      <a:cubicBezTo>
                        <a:pt x="4105" y="24"/>
                        <a:pt x="4081" y="0"/>
                        <a:pt x="406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2" name="Google Shape;3562;p64"/>
                <p:cNvSpPr/>
                <p:nvPr/>
              </p:nvSpPr>
              <p:spPr>
                <a:xfrm>
                  <a:off x="-4736010" y="3979769"/>
                  <a:ext cx="218039" cy="221279"/>
                </a:xfrm>
                <a:custGeom>
                  <a:avLst/>
                  <a:gdLst/>
                  <a:ahLst/>
                  <a:cxnLst/>
                  <a:rect l="l" t="t" r="r" b="b"/>
                  <a:pathLst>
                    <a:path w="10297" h="10450" extrusionOk="0">
                      <a:moveTo>
                        <a:pt x="10085" y="0"/>
                      </a:moveTo>
                      <a:cubicBezTo>
                        <a:pt x="9978" y="0"/>
                        <a:pt x="9766" y="425"/>
                        <a:pt x="9554" y="1168"/>
                      </a:cubicBezTo>
                      <a:cubicBezTo>
                        <a:pt x="9129" y="1911"/>
                        <a:pt x="8705" y="2654"/>
                        <a:pt x="8280" y="3397"/>
                      </a:cubicBezTo>
                      <a:cubicBezTo>
                        <a:pt x="7855" y="4034"/>
                        <a:pt x="7325" y="4671"/>
                        <a:pt x="6688" y="5308"/>
                      </a:cubicBezTo>
                      <a:cubicBezTo>
                        <a:pt x="6476" y="5626"/>
                        <a:pt x="6157" y="5838"/>
                        <a:pt x="5945" y="6051"/>
                      </a:cubicBezTo>
                      <a:cubicBezTo>
                        <a:pt x="5945" y="6051"/>
                        <a:pt x="5626" y="6475"/>
                        <a:pt x="5202" y="6900"/>
                      </a:cubicBezTo>
                      <a:cubicBezTo>
                        <a:pt x="4565" y="7537"/>
                        <a:pt x="3928" y="8068"/>
                        <a:pt x="3291" y="8492"/>
                      </a:cubicBezTo>
                      <a:cubicBezTo>
                        <a:pt x="2548" y="9023"/>
                        <a:pt x="1911" y="9448"/>
                        <a:pt x="1062" y="9766"/>
                      </a:cubicBezTo>
                      <a:cubicBezTo>
                        <a:pt x="531" y="10084"/>
                        <a:pt x="1" y="10297"/>
                        <a:pt x="1" y="10403"/>
                      </a:cubicBezTo>
                      <a:cubicBezTo>
                        <a:pt x="1" y="10403"/>
                        <a:pt x="236" y="10450"/>
                        <a:pt x="614" y="10450"/>
                      </a:cubicBezTo>
                      <a:cubicBezTo>
                        <a:pt x="803" y="10450"/>
                        <a:pt x="1027" y="10438"/>
                        <a:pt x="1274" y="10403"/>
                      </a:cubicBezTo>
                      <a:cubicBezTo>
                        <a:pt x="2230" y="10297"/>
                        <a:pt x="3079" y="9978"/>
                        <a:pt x="3928" y="9660"/>
                      </a:cubicBezTo>
                      <a:cubicBezTo>
                        <a:pt x="4777" y="9235"/>
                        <a:pt x="5520" y="8704"/>
                        <a:pt x="6263" y="8174"/>
                      </a:cubicBezTo>
                      <a:cubicBezTo>
                        <a:pt x="6900" y="7643"/>
                        <a:pt x="7219" y="7325"/>
                        <a:pt x="7219" y="7325"/>
                      </a:cubicBezTo>
                      <a:cubicBezTo>
                        <a:pt x="7219" y="7325"/>
                        <a:pt x="7537" y="6900"/>
                        <a:pt x="8068" y="6369"/>
                      </a:cubicBezTo>
                      <a:cubicBezTo>
                        <a:pt x="8492" y="5626"/>
                        <a:pt x="9023" y="4777"/>
                        <a:pt x="9342" y="3928"/>
                      </a:cubicBezTo>
                      <a:cubicBezTo>
                        <a:pt x="9766" y="3079"/>
                        <a:pt x="9978" y="2229"/>
                        <a:pt x="10085" y="1274"/>
                      </a:cubicBezTo>
                      <a:cubicBezTo>
                        <a:pt x="10297" y="531"/>
                        <a:pt x="10191" y="0"/>
                        <a:pt x="1008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3" name="Google Shape;3563;p64"/>
                <p:cNvSpPr/>
                <p:nvPr/>
              </p:nvSpPr>
              <p:spPr>
                <a:xfrm>
                  <a:off x="-4585414" y="4006597"/>
                  <a:ext cx="177595" cy="197055"/>
                </a:xfrm>
                <a:custGeom>
                  <a:avLst/>
                  <a:gdLst/>
                  <a:ahLst/>
                  <a:cxnLst/>
                  <a:rect l="l" t="t" r="r" b="b"/>
                  <a:pathLst>
                    <a:path w="8387" h="9306" extrusionOk="0">
                      <a:moveTo>
                        <a:pt x="8248" y="0"/>
                      </a:moveTo>
                      <a:cubicBezTo>
                        <a:pt x="7977" y="0"/>
                        <a:pt x="6961" y="1118"/>
                        <a:pt x="5945" y="2236"/>
                      </a:cubicBezTo>
                      <a:cubicBezTo>
                        <a:pt x="4989" y="3404"/>
                        <a:pt x="4034" y="4571"/>
                        <a:pt x="4034" y="4571"/>
                      </a:cubicBezTo>
                      <a:lnTo>
                        <a:pt x="3397" y="5421"/>
                      </a:lnTo>
                      <a:cubicBezTo>
                        <a:pt x="3291" y="5633"/>
                        <a:pt x="3079" y="5845"/>
                        <a:pt x="2866" y="6164"/>
                      </a:cubicBezTo>
                      <a:lnTo>
                        <a:pt x="2123" y="7013"/>
                      </a:lnTo>
                      <a:cubicBezTo>
                        <a:pt x="1911" y="7331"/>
                        <a:pt x="1699" y="7544"/>
                        <a:pt x="1380" y="7862"/>
                      </a:cubicBezTo>
                      <a:cubicBezTo>
                        <a:pt x="1168" y="8074"/>
                        <a:pt x="956" y="8287"/>
                        <a:pt x="743" y="8499"/>
                      </a:cubicBezTo>
                      <a:cubicBezTo>
                        <a:pt x="319" y="8817"/>
                        <a:pt x="0" y="9136"/>
                        <a:pt x="107" y="9242"/>
                      </a:cubicBezTo>
                      <a:cubicBezTo>
                        <a:pt x="107" y="9281"/>
                        <a:pt x="163" y="9305"/>
                        <a:pt x="262" y="9305"/>
                      </a:cubicBezTo>
                      <a:cubicBezTo>
                        <a:pt x="432" y="9305"/>
                        <a:pt x="725" y="9232"/>
                        <a:pt x="1062" y="9030"/>
                      </a:cubicBezTo>
                      <a:cubicBezTo>
                        <a:pt x="1380" y="8924"/>
                        <a:pt x="1699" y="8817"/>
                        <a:pt x="2017" y="8605"/>
                      </a:cubicBezTo>
                      <a:cubicBezTo>
                        <a:pt x="2336" y="8393"/>
                        <a:pt x="2654" y="8181"/>
                        <a:pt x="2973" y="7968"/>
                      </a:cubicBezTo>
                      <a:lnTo>
                        <a:pt x="3928" y="7119"/>
                      </a:lnTo>
                      <a:cubicBezTo>
                        <a:pt x="4246" y="6907"/>
                        <a:pt x="4459" y="6588"/>
                        <a:pt x="4671" y="6376"/>
                      </a:cubicBezTo>
                      <a:cubicBezTo>
                        <a:pt x="5096" y="5951"/>
                        <a:pt x="5414" y="5739"/>
                        <a:pt x="5414" y="5739"/>
                      </a:cubicBezTo>
                      <a:cubicBezTo>
                        <a:pt x="5414" y="5739"/>
                        <a:pt x="6263" y="4359"/>
                        <a:pt x="7006" y="2979"/>
                      </a:cubicBezTo>
                      <a:cubicBezTo>
                        <a:pt x="7749" y="1599"/>
                        <a:pt x="8386" y="113"/>
                        <a:pt x="8280" y="7"/>
                      </a:cubicBezTo>
                      <a:cubicBezTo>
                        <a:pt x="8271" y="3"/>
                        <a:pt x="8260" y="0"/>
                        <a:pt x="8248"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4" name="Google Shape;3564;p64"/>
                <p:cNvSpPr/>
                <p:nvPr/>
              </p:nvSpPr>
              <p:spPr>
                <a:xfrm>
                  <a:off x="-4742744" y="3361649"/>
                  <a:ext cx="892336" cy="868090"/>
                </a:xfrm>
                <a:custGeom>
                  <a:avLst/>
                  <a:gdLst/>
                  <a:ahLst/>
                  <a:cxnLst/>
                  <a:rect l="l" t="t" r="r" b="b"/>
                  <a:pathLst>
                    <a:path w="42141" h="40996" extrusionOk="0">
                      <a:moveTo>
                        <a:pt x="19319" y="1"/>
                      </a:moveTo>
                      <a:cubicBezTo>
                        <a:pt x="19319" y="1"/>
                        <a:pt x="17302" y="5096"/>
                        <a:pt x="14648" y="12420"/>
                      </a:cubicBezTo>
                      <a:cubicBezTo>
                        <a:pt x="12101" y="19744"/>
                        <a:pt x="1168" y="30571"/>
                        <a:pt x="106" y="34923"/>
                      </a:cubicBezTo>
                      <a:cubicBezTo>
                        <a:pt x="0" y="35242"/>
                        <a:pt x="0" y="35454"/>
                        <a:pt x="0" y="35666"/>
                      </a:cubicBezTo>
                      <a:cubicBezTo>
                        <a:pt x="0" y="35773"/>
                        <a:pt x="0" y="35879"/>
                        <a:pt x="0" y="35985"/>
                      </a:cubicBezTo>
                      <a:lnTo>
                        <a:pt x="0" y="36516"/>
                      </a:lnTo>
                      <a:lnTo>
                        <a:pt x="0" y="36728"/>
                      </a:lnTo>
                      <a:lnTo>
                        <a:pt x="0" y="37152"/>
                      </a:lnTo>
                      <a:lnTo>
                        <a:pt x="0" y="37471"/>
                      </a:lnTo>
                      <a:cubicBezTo>
                        <a:pt x="0" y="37577"/>
                        <a:pt x="0" y="37683"/>
                        <a:pt x="106" y="37789"/>
                      </a:cubicBezTo>
                      <a:cubicBezTo>
                        <a:pt x="106" y="37895"/>
                        <a:pt x="106" y="38002"/>
                        <a:pt x="106" y="38108"/>
                      </a:cubicBezTo>
                      <a:cubicBezTo>
                        <a:pt x="212" y="38214"/>
                        <a:pt x="212" y="38320"/>
                        <a:pt x="319" y="38426"/>
                      </a:cubicBezTo>
                      <a:cubicBezTo>
                        <a:pt x="425" y="38639"/>
                        <a:pt x="531" y="38851"/>
                        <a:pt x="637" y="39063"/>
                      </a:cubicBezTo>
                      <a:cubicBezTo>
                        <a:pt x="743" y="39275"/>
                        <a:pt x="955" y="39488"/>
                        <a:pt x="1168" y="39594"/>
                      </a:cubicBezTo>
                      <a:lnTo>
                        <a:pt x="1168" y="39700"/>
                      </a:lnTo>
                      <a:lnTo>
                        <a:pt x="1592" y="40018"/>
                      </a:lnTo>
                      <a:lnTo>
                        <a:pt x="1698" y="40125"/>
                      </a:lnTo>
                      <a:cubicBezTo>
                        <a:pt x="1911" y="40231"/>
                        <a:pt x="2017" y="40337"/>
                        <a:pt x="2229" y="40443"/>
                      </a:cubicBezTo>
                      <a:cubicBezTo>
                        <a:pt x="3073" y="40805"/>
                        <a:pt x="3985" y="40995"/>
                        <a:pt x="4888" y="40995"/>
                      </a:cubicBezTo>
                      <a:cubicBezTo>
                        <a:pt x="5575" y="40995"/>
                        <a:pt x="6257" y="40885"/>
                        <a:pt x="6900" y="40655"/>
                      </a:cubicBezTo>
                      <a:cubicBezTo>
                        <a:pt x="4352" y="39169"/>
                        <a:pt x="2548" y="36728"/>
                        <a:pt x="4989" y="32694"/>
                      </a:cubicBezTo>
                      <a:cubicBezTo>
                        <a:pt x="9282" y="25861"/>
                        <a:pt x="12490" y="21847"/>
                        <a:pt x="14733" y="21847"/>
                      </a:cubicBezTo>
                      <a:cubicBezTo>
                        <a:pt x="15208" y="21847"/>
                        <a:pt x="15639" y="22027"/>
                        <a:pt x="16028" y="22398"/>
                      </a:cubicBezTo>
                      <a:cubicBezTo>
                        <a:pt x="17514" y="23884"/>
                        <a:pt x="18788" y="25582"/>
                        <a:pt x="19956" y="27493"/>
                      </a:cubicBezTo>
                      <a:cubicBezTo>
                        <a:pt x="20487" y="26325"/>
                        <a:pt x="20911" y="25264"/>
                        <a:pt x="21336" y="24309"/>
                      </a:cubicBezTo>
                      <a:lnTo>
                        <a:pt x="21548" y="23672"/>
                      </a:lnTo>
                      <a:lnTo>
                        <a:pt x="21973" y="22716"/>
                      </a:lnTo>
                      <a:lnTo>
                        <a:pt x="21973" y="22610"/>
                      </a:lnTo>
                      <a:cubicBezTo>
                        <a:pt x="21973" y="22610"/>
                        <a:pt x="21973" y="22504"/>
                        <a:pt x="22079" y="22398"/>
                      </a:cubicBezTo>
                      <a:cubicBezTo>
                        <a:pt x="22079" y="22398"/>
                        <a:pt x="22079" y="22398"/>
                        <a:pt x="22079" y="22292"/>
                      </a:cubicBezTo>
                      <a:lnTo>
                        <a:pt x="22079" y="22186"/>
                      </a:lnTo>
                      <a:lnTo>
                        <a:pt x="22079" y="22079"/>
                      </a:lnTo>
                      <a:lnTo>
                        <a:pt x="22079" y="21973"/>
                      </a:lnTo>
                      <a:cubicBezTo>
                        <a:pt x="22716" y="22929"/>
                        <a:pt x="23459" y="23672"/>
                        <a:pt x="24202" y="24521"/>
                      </a:cubicBezTo>
                      <a:lnTo>
                        <a:pt x="24414" y="24415"/>
                      </a:lnTo>
                      <a:cubicBezTo>
                        <a:pt x="22716" y="20381"/>
                        <a:pt x="21336" y="15498"/>
                        <a:pt x="24520" y="14968"/>
                      </a:cubicBezTo>
                      <a:cubicBezTo>
                        <a:pt x="24862" y="14912"/>
                        <a:pt x="25207" y="14886"/>
                        <a:pt x="25554" y="14886"/>
                      </a:cubicBezTo>
                      <a:cubicBezTo>
                        <a:pt x="29183" y="14886"/>
                        <a:pt x="33008" y="17705"/>
                        <a:pt x="36303" y="18577"/>
                      </a:cubicBezTo>
                      <a:cubicBezTo>
                        <a:pt x="37301" y="18910"/>
                        <a:pt x="38329" y="19068"/>
                        <a:pt x="39356" y="19068"/>
                      </a:cubicBezTo>
                      <a:cubicBezTo>
                        <a:pt x="40293" y="19068"/>
                        <a:pt x="41229" y="18936"/>
                        <a:pt x="42141" y="18683"/>
                      </a:cubicBezTo>
                      <a:cubicBezTo>
                        <a:pt x="39169" y="11677"/>
                        <a:pt x="42141" y="5839"/>
                        <a:pt x="40230" y="213"/>
                      </a:cubicBezTo>
                      <a:lnTo>
                        <a:pt x="40230" y="213"/>
                      </a:lnTo>
                      <a:cubicBezTo>
                        <a:pt x="40124" y="638"/>
                        <a:pt x="39912" y="1062"/>
                        <a:pt x="39699" y="1593"/>
                      </a:cubicBezTo>
                      <a:cubicBezTo>
                        <a:pt x="39487" y="3928"/>
                        <a:pt x="38956" y="5945"/>
                        <a:pt x="37258" y="6688"/>
                      </a:cubicBezTo>
                      <a:cubicBezTo>
                        <a:pt x="37046" y="7431"/>
                        <a:pt x="36409" y="8068"/>
                        <a:pt x="35666" y="8174"/>
                      </a:cubicBezTo>
                      <a:cubicBezTo>
                        <a:pt x="35442" y="8212"/>
                        <a:pt x="35204" y="8231"/>
                        <a:pt x="34956" y="8231"/>
                      </a:cubicBezTo>
                      <a:cubicBezTo>
                        <a:pt x="29679" y="8231"/>
                        <a:pt x="19319" y="1"/>
                        <a:pt x="19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5" name="Google Shape;3565;p64"/>
                <p:cNvSpPr/>
                <p:nvPr/>
              </p:nvSpPr>
              <p:spPr>
                <a:xfrm>
                  <a:off x="-2818741" y="3282984"/>
                  <a:ext cx="1499232" cy="491916"/>
                </a:xfrm>
                <a:custGeom>
                  <a:avLst/>
                  <a:gdLst/>
                  <a:ahLst/>
                  <a:cxnLst/>
                  <a:rect l="l" t="t" r="r" b="b"/>
                  <a:pathLst>
                    <a:path w="70802" h="23231" extrusionOk="0">
                      <a:moveTo>
                        <a:pt x="2442" y="1"/>
                      </a:moveTo>
                      <a:cubicBezTo>
                        <a:pt x="2442" y="1"/>
                        <a:pt x="4565" y="6263"/>
                        <a:pt x="3185" y="7962"/>
                      </a:cubicBezTo>
                      <a:cubicBezTo>
                        <a:pt x="2634" y="8758"/>
                        <a:pt x="1942" y="9094"/>
                        <a:pt x="1373" y="9094"/>
                      </a:cubicBezTo>
                      <a:cubicBezTo>
                        <a:pt x="956" y="9094"/>
                        <a:pt x="605" y="8913"/>
                        <a:pt x="425" y="8599"/>
                      </a:cubicBezTo>
                      <a:cubicBezTo>
                        <a:pt x="425" y="9872"/>
                        <a:pt x="213" y="12101"/>
                        <a:pt x="1" y="14224"/>
                      </a:cubicBezTo>
                      <a:cubicBezTo>
                        <a:pt x="9500" y="21052"/>
                        <a:pt x="19198" y="23230"/>
                        <a:pt x="29244" y="23230"/>
                      </a:cubicBezTo>
                      <a:cubicBezTo>
                        <a:pt x="37160" y="23230"/>
                        <a:pt x="45291" y="21878"/>
                        <a:pt x="53711" y="20381"/>
                      </a:cubicBezTo>
                      <a:cubicBezTo>
                        <a:pt x="59718" y="19198"/>
                        <a:pt x="63853" y="16532"/>
                        <a:pt x="68456" y="16532"/>
                      </a:cubicBezTo>
                      <a:cubicBezTo>
                        <a:pt x="69221" y="16532"/>
                        <a:pt x="69999" y="16605"/>
                        <a:pt x="70801" y="16772"/>
                      </a:cubicBezTo>
                      <a:lnTo>
                        <a:pt x="68148" y="11146"/>
                      </a:lnTo>
                      <a:lnTo>
                        <a:pt x="67935" y="10934"/>
                      </a:lnTo>
                      <a:cubicBezTo>
                        <a:pt x="67298" y="11252"/>
                        <a:pt x="58064" y="16347"/>
                        <a:pt x="34286" y="18683"/>
                      </a:cubicBezTo>
                      <a:cubicBezTo>
                        <a:pt x="31214" y="18998"/>
                        <a:pt x="28454" y="19136"/>
                        <a:pt x="25978" y="19136"/>
                      </a:cubicBezTo>
                      <a:cubicBezTo>
                        <a:pt x="8438" y="19136"/>
                        <a:pt x="5096" y="12208"/>
                        <a:pt x="5096" y="12208"/>
                      </a:cubicBezTo>
                      <a:cubicBezTo>
                        <a:pt x="5096" y="12208"/>
                        <a:pt x="5945" y="10615"/>
                        <a:pt x="7113" y="8705"/>
                      </a:cubicBezTo>
                      <a:cubicBezTo>
                        <a:pt x="7537" y="8068"/>
                        <a:pt x="6900" y="6157"/>
                        <a:pt x="5945" y="3928"/>
                      </a:cubicBezTo>
                      <a:cubicBezTo>
                        <a:pt x="4671" y="2654"/>
                        <a:pt x="3504" y="1380"/>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6" name="Google Shape;3566;p64"/>
                <p:cNvSpPr/>
                <p:nvPr/>
              </p:nvSpPr>
              <p:spPr>
                <a:xfrm>
                  <a:off x="-1236376" y="1902903"/>
                  <a:ext cx="858646" cy="535685"/>
                </a:xfrm>
                <a:custGeom>
                  <a:avLst/>
                  <a:gdLst/>
                  <a:ahLst/>
                  <a:cxnLst/>
                  <a:rect l="l" t="t" r="r" b="b"/>
                  <a:pathLst>
                    <a:path w="40550" h="25298" extrusionOk="0">
                      <a:moveTo>
                        <a:pt x="25052" y="1"/>
                      </a:moveTo>
                      <a:cubicBezTo>
                        <a:pt x="21761" y="1"/>
                        <a:pt x="10722" y="5308"/>
                        <a:pt x="5414" y="10722"/>
                      </a:cubicBezTo>
                      <a:cubicBezTo>
                        <a:pt x="1" y="16135"/>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7" name="Google Shape;3567;p64"/>
                <p:cNvSpPr/>
                <p:nvPr/>
              </p:nvSpPr>
              <p:spPr>
                <a:xfrm>
                  <a:off x="-1243101" y="1905928"/>
                  <a:ext cx="858646" cy="535685"/>
                </a:xfrm>
                <a:custGeom>
                  <a:avLst/>
                  <a:gdLst/>
                  <a:ahLst/>
                  <a:cxnLst/>
                  <a:rect l="l" t="t" r="r" b="b"/>
                  <a:pathLst>
                    <a:path w="40550" h="25298" extrusionOk="0">
                      <a:moveTo>
                        <a:pt x="25052" y="1"/>
                      </a:moveTo>
                      <a:cubicBezTo>
                        <a:pt x="24839" y="107"/>
                        <a:pt x="24627" y="107"/>
                        <a:pt x="24309" y="107"/>
                      </a:cubicBezTo>
                      <a:cubicBezTo>
                        <a:pt x="25158" y="1169"/>
                        <a:pt x="26962" y="1912"/>
                        <a:pt x="26962" y="3398"/>
                      </a:cubicBezTo>
                      <a:cubicBezTo>
                        <a:pt x="26962" y="5839"/>
                        <a:pt x="23884" y="7113"/>
                        <a:pt x="22186" y="8387"/>
                      </a:cubicBezTo>
                      <a:cubicBezTo>
                        <a:pt x="20700" y="9554"/>
                        <a:pt x="19213" y="10616"/>
                        <a:pt x="17515" y="11465"/>
                      </a:cubicBezTo>
                      <a:cubicBezTo>
                        <a:pt x="17515" y="11465"/>
                        <a:pt x="20806" y="9873"/>
                        <a:pt x="24945" y="8068"/>
                      </a:cubicBezTo>
                      <a:cubicBezTo>
                        <a:pt x="25618" y="7799"/>
                        <a:pt x="26404" y="7679"/>
                        <a:pt x="27234" y="7679"/>
                      </a:cubicBezTo>
                      <a:cubicBezTo>
                        <a:pt x="31648" y="7679"/>
                        <a:pt x="37296" y="11069"/>
                        <a:pt x="33543" y="13482"/>
                      </a:cubicBezTo>
                      <a:cubicBezTo>
                        <a:pt x="30063" y="15719"/>
                        <a:pt x="21471" y="21839"/>
                        <a:pt x="13880" y="21839"/>
                      </a:cubicBezTo>
                      <a:cubicBezTo>
                        <a:pt x="11748" y="21839"/>
                        <a:pt x="9694" y="21356"/>
                        <a:pt x="7856" y="20169"/>
                      </a:cubicBezTo>
                      <a:cubicBezTo>
                        <a:pt x="3610" y="17409"/>
                        <a:pt x="4247" y="13482"/>
                        <a:pt x="5945" y="10191"/>
                      </a:cubicBezTo>
                      <a:lnTo>
                        <a:pt x="5945" y="10191"/>
                      </a:lnTo>
                      <a:lnTo>
                        <a:pt x="5414" y="10722"/>
                      </a:lnTo>
                      <a:cubicBezTo>
                        <a:pt x="1" y="16029"/>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8" name="Google Shape;3568;p64"/>
                <p:cNvSpPr/>
                <p:nvPr/>
              </p:nvSpPr>
              <p:spPr>
                <a:xfrm>
                  <a:off x="-903716" y="2033828"/>
                  <a:ext cx="516988" cy="170289"/>
                </a:xfrm>
                <a:custGeom>
                  <a:avLst/>
                  <a:gdLst/>
                  <a:ahLst/>
                  <a:cxnLst/>
                  <a:rect l="l" t="t" r="r" b="b"/>
                  <a:pathLst>
                    <a:path w="24415" h="8042" extrusionOk="0">
                      <a:moveTo>
                        <a:pt x="14967" y="1"/>
                      </a:moveTo>
                      <a:cubicBezTo>
                        <a:pt x="14676" y="1"/>
                        <a:pt x="14384" y="28"/>
                        <a:pt x="14118" y="81"/>
                      </a:cubicBezTo>
                      <a:lnTo>
                        <a:pt x="13481" y="81"/>
                      </a:lnTo>
                      <a:cubicBezTo>
                        <a:pt x="13163" y="81"/>
                        <a:pt x="12951" y="81"/>
                        <a:pt x="12738" y="187"/>
                      </a:cubicBezTo>
                      <a:lnTo>
                        <a:pt x="11995" y="293"/>
                      </a:lnTo>
                      <a:lnTo>
                        <a:pt x="11146" y="505"/>
                      </a:lnTo>
                      <a:cubicBezTo>
                        <a:pt x="9342" y="1036"/>
                        <a:pt x="7749" y="1673"/>
                        <a:pt x="6157" y="2522"/>
                      </a:cubicBezTo>
                      <a:cubicBezTo>
                        <a:pt x="4671" y="3371"/>
                        <a:pt x="3185" y="4327"/>
                        <a:pt x="1805" y="5282"/>
                      </a:cubicBezTo>
                      <a:cubicBezTo>
                        <a:pt x="1168" y="5706"/>
                        <a:pt x="531" y="6237"/>
                        <a:pt x="1" y="6768"/>
                      </a:cubicBezTo>
                      <a:cubicBezTo>
                        <a:pt x="3" y="6770"/>
                        <a:pt x="7" y="6772"/>
                        <a:pt x="13" y="6772"/>
                      </a:cubicBezTo>
                      <a:cubicBezTo>
                        <a:pt x="256" y="6772"/>
                        <a:pt x="3265" y="4710"/>
                        <a:pt x="6476" y="3053"/>
                      </a:cubicBezTo>
                      <a:cubicBezTo>
                        <a:pt x="7962" y="2310"/>
                        <a:pt x="9554" y="1673"/>
                        <a:pt x="11146" y="1248"/>
                      </a:cubicBezTo>
                      <a:lnTo>
                        <a:pt x="11995" y="1036"/>
                      </a:lnTo>
                      <a:lnTo>
                        <a:pt x="12738" y="930"/>
                      </a:lnTo>
                      <a:cubicBezTo>
                        <a:pt x="12951" y="930"/>
                        <a:pt x="13163" y="930"/>
                        <a:pt x="13375" y="824"/>
                      </a:cubicBezTo>
                      <a:lnTo>
                        <a:pt x="15498" y="824"/>
                      </a:lnTo>
                      <a:lnTo>
                        <a:pt x="16560" y="1036"/>
                      </a:lnTo>
                      <a:cubicBezTo>
                        <a:pt x="16984" y="1142"/>
                        <a:pt x="17303" y="1248"/>
                        <a:pt x="17727" y="1354"/>
                      </a:cubicBezTo>
                      <a:cubicBezTo>
                        <a:pt x="18470" y="1673"/>
                        <a:pt x="19213" y="2097"/>
                        <a:pt x="19956" y="2628"/>
                      </a:cubicBezTo>
                      <a:cubicBezTo>
                        <a:pt x="21230" y="3583"/>
                        <a:pt x="22398" y="4751"/>
                        <a:pt x="23353" y="6131"/>
                      </a:cubicBezTo>
                      <a:cubicBezTo>
                        <a:pt x="23778" y="6662"/>
                        <a:pt x="24096" y="7405"/>
                        <a:pt x="24308" y="8042"/>
                      </a:cubicBezTo>
                      <a:cubicBezTo>
                        <a:pt x="24415" y="7829"/>
                        <a:pt x="24415" y="7617"/>
                        <a:pt x="24308" y="7405"/>
                      </a:cubicBezTo>
                      <a:cubicBezTo>
                        <a:pt x="24202" y="6874"/>
                        <a:pt x="23990" y="6343"/>
                        <a:pt x="23672" y="5919"/>
                      </a:cubicBezTo>
                      <a:cubicBezTo>
                        <a:pt x="22822" y="4433"/>
                        <a:pt x="21655" y="3159"/>
                        <a:pt x="20381" y="2204"/>
                      </a:cubicBezTo>
                      <a:cubicBezTo>
                        <a:pt x="19744" y="1567"/>
                        <a:pt x="19001" y="1036"/>
                        <a:pt x="18152" y="611"/>
                      </a:cubicBezTo>
                      <a:cubicBezTo>
                        <a:pt x="17727" y="505"/>
                        <a:pt x="17303" y="399"/>
                        <a:pt x="16984" y="293"/>
                      </a:cubicBezTo>
                      <a:cubicBezTo>
                        <a:pt x="16560" y="187"/>
                        <a:pt x="16135" y="81"/>
                        <a:pt x="15817" y="81"/>
                      </a:cubicBezTo>
                      <a:cubicBezTo>
                        <a:pt x="15551" y="28"/>
                        <a:pt x="15259" y="1"/>
                        <a:pt x="14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9" name="Google Shape;3569;p64"/>
                <p:cNvSpPr/>
                <p:nvPr/>
              </p:nvSpPr>
              <p:spPr>
                <a:xfrm>
                  <a:off x="-1101512" y="1898414"/>
                  <a:ext cx="508009" cy="213762"/>
                </a:xfrm>
                <a:custGeom>
                  <a:avLst/>
                  <a:gdLst/>
                  <a:ahLst/>
                  <a:cxnLst/>
                  <a:rect l="l" t="t" r="r" b="b"/>
                  <a:pathLst>
                    <a:path w="23991" h="10095" extrusionOk="0">
                      <a:moveTo>
                        <a:pt x="18789" y="1"/>
                      </a:moveTo>
                      <a:cubicBezTo>
                        <a:pt x="18258" y="1"/>
                        <a:pt x="17833" y="1"/>
                        <a:pt x="17303" y="107"/>
                      </a:cubicBezTo>
                      <a:cubicBezTo>
                        <a:pt x="16560" y="213"/>
                        <a:pt x="15710" y="425"/>
                        <a:pt x="14967" y="744"/>
                      </a:cubicBezTo>
                      <a:cubicBezTo>
                        <a:pt x="13588" y="1168"/>
                        <a:pt x="12738" y="1593"/>
                        <a:pt x="12738" y="1593"/>
                      </a:cubicBezTo>
                      <a:lnTo>
                        <a:pt x="12101" y="1911"/>
                      </a:lnTo>
                      <a:lnTo>
                        <a:pt x="10509" y="2654"/>
                      </a:lnTo>
                      <a:cubicBezTo>
                        <a:pt x="9235" y="3291"/>
                        <a:pt x="7643" y="4247"/>
                        <a:pt x="5945" y="5308"/>
                      </a:cubicBezTo>
                      <a:cubicBezTo>
                        <a:pt x="4459" y="6263"/>
                        <a:pt x="3079" y="7219"/>
                        <a:pt x="1699" y="8386"/>
                      </a:cubicBezTo>
                      <a:cubicBezTo>
                        <a:pt x="1062" y="8811"/>
                        <a:pt x="425" y="9448"/>
                        <a:pt x="1" y="10085"/>
                      </a:cubicBezTo>
                      <a:cubicBezTo>
                        <a:pt x="1" y="10091"/>
                        <a:pt x="4" y="10095"/>
                        <a:pt x="10" y="10095"/>
                      </a:cubicBezTo>
                      <a:cubicBezTo>
                        <a:pt x="98" y="10095"/>
                        <a:pt x="812" y="9400"/>
                        <a:pt x="1805" y="8705"/>
                      </a:cubicBezTo>
                      <a:cubicBezTo>
                        <a:pt x="3291" y="7643"/>
                        <a:pt x="4671" y="6688"/>
                        <a:pt x="6263" y="5839"/>
                      </a:cubicBezTo>
                      <a:cubicBezTo>
                        <a:pt x="7856" y="4883"/>
                        <a:pt x="9554" y="4034"/>
                        <a:pt x="10828" y="3503"/>
                      </a:cubicBezTo>
                      <a:lnTo>
                        <a:pt x="12420" y="2760"/>
                      </a:lnTo>
                      <a:lnTo>
                        <a:pt x="12951" y="2442"/>
                      </a:lnTo>
                      <a:cubicBezTo>
                        <a:pt x="12951" y="2442"/>
                        <a:pt x="13800" y="2124"/>
                        <a:pt x="15180" y="1593"/>
                      </a:cubicBezTo>
                      <a:cubicBezTo>
                        <a:pt x="15923" y="1274"/>
                        <a:pt x="16666" y="1062"/>
                        <a:pt x="17409" y="850"/>
                      </a:cubicBezTo>
                      <a:cubicBezTo>
                        <a:pt x="17833" y="744"/>
                        <a:pt x="18258" y="744"/>
                        <a:pt x="18683" y="744"/>
                      </a:cubicBezTo>
                      <a:lnTo>
                        <a:pt x="19320" y="744"/>
                      </a:lnTo>
                      <a:cubicBezTo>
                        <a:pt x="19532" y="744"/>
                        <a:pt x="19744" y="744"/>
                        <a:pt x="19956" y="850"/>
                      </a:cubicBezTo>
                      <a:cubicBezTo>
                        <a:pt x="20699" y="1168"/>
                        <a:pt x="21442" y="1699"/>
                        <a:pt x="21867" y="2442"/>
                      </a:cubicBezTo>
                      <a:cubicBezTo>
                        <a:pt x="22292" y="3079"/>
                        <a:pt x="22610" y="3822"/>
                        <a:pt x="22929" y="4565"/>
                      </a:cubicBezTo>
                      <a:cubicBezTo>
                        <a:pt x="23141" y="5308"/>
                        <a:pt x="23459" y="5945"/>
                        <a:pt x="23990" y="6582"/>
                      </a:cubicBezTo>
                      <a:cubicBezTo>
                        <a:pt x="23990" y="6582"/>
                        <a:pt x="23672" y="5733"/>
                        <a:pt x="23247" y="4353"/>
                      </a:cubicBezTo>
                      <a:cubicBezTo>
                        <a:pt x="22929" y="3610"/>
                        <a:pt x="22610" y="2867"/>
                        <a:pt x="22292" y="2230"/>
                      </a:cubicBezTo>
                      <a:cubicBezTo>
                        <a:pt x="21867" y="1274"/>
                        <a:pt x="21124" y="637"/>
                        <a:pt x="20275" y="213"/>
                      </a:cubicBezTo>
                      <a:cubicBezTo>
                        <a:pt x="19956" y="213"/>
                        <a:pt x="19744" y="107"/>
                        <a:pt x="19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0" name="Google Shape;3570;p64"/>
                <p:cNvSpPr/>
                <p:nvPr/>
              </p:nvSpPr>
              <p:spPr>
                <a:xfrm>
                  <a:off x="-1189177" y="2249051"/>
                  <a:ext cx="638363" cy="196165"/>
                </a:xfrm>
                <a:custGeom>
                  <a:avLst/>
                  <a:gdLst/>
                  <a:ahLst/>
                  <a:cxnLst/>
                  <a:rect l="l" t="t" r="r" b="b"/>
                  <a:pathLst>
                    <a:path w="30147" h="9264" extrusionOk="0">
                      <a:moveTo>
                        <a:pt x="30147" y="1"/>
                      </a:moveTo>
                      <a:cubicBezTo>
                        <a:pt x="29298" y="213"/>
                        <a:pt x="28448" y="425"/>
                        <a:pt x="27599" y="850"/>
                      </a:cubicBezTo>
                      <a:cubicBezTo>
                        <a:pt x="25795" y="1487"/>
                        <a:pt x="23990" y="2230"/>
                        <a:pt x="22186" y="3185"/>
                      </a:cubicBezTo>
                      <a:cubicBezTo>
                        <a:pt x="20275" y="4140"/>
                        <a:pt x="18364" y="5202"/>
                        <a:pt x="16878" y="5839"/>
                      </a:cubicBezTo>
                      <a:lnTo>
                        <a:pt x="14543" y="6900"/>
                      </a:lnTo>
                      <a:lnTo>
                        <a:pt x="14331" y="7006"/>
                      </a:lnTo>
                      <a:lnTo>
                        <a:pt x="13800" y="7219"/>
                      </a:lnTo>
                      <a:cubicBezTo>
                        <a:pt x="13057" y="7537"/>
                        <a:pt x="12420" y="7749"/>
                        <a:pt x="11783" y="7962"/>
                      </a:cubicBezTo>
                      <a:cubicBezTo>
                        <a:pt x="10828" y="8174"/>
                        <a:pt x="9873" y="8386"/>
                        <a:pt x="8917" y="8492"/>
                      </a:cubicBezTo>
                      <a:cubicBezTo>
                        <a:pt x="8568" y="8531"/>
                        <a:pt x="8204" y="8556"/>
                        <a:pt x="7831" y="8556"/>
                      </a:cubicBezTo>
                      <a:cubicBezTo>
                        <a:pt x="7185" y="8556"/>
                        <a:pt x="6512" y="8482"/>
                        <a:pt x="5839" y="8280"/>
                      </a:cubicBezTo>
                      <a:cubicBezTo>
                        <a:pt x="4990" y="7962"/>
                        <a:pt x="4141" y="7643"/>
                        <a:pt x="3398" y="7113"/>
                      </a:cubicBezTo>
                      <a:cubicBezTo>
                        <a:pt x="2655" y="6688"/>
                        <a:pt x="2018" y="6157"/>
                        <a:pt x="1381" y="5733"/>
                      </a:cubicBezTo>
                      <a:cubicBezTo>
                        <a:pt x="1062" y="5308"/>
                        <a:pt x="638" y="4883"/>
                        <a:pt x="319" y="4459"/>
                      </a:cubicBezTo>
                      <a:cubicBezTo>
                        <a:pt x="107" y="4140"/>
                        <a:pt x="1" y="3928"/>
                        <a:pt x="1" y="3928"/>
                      </a:cubicBezTo>
                      <a:cubicBezTo>
                        <a:pt x="1" y="4140"/>
                        <a:pt x="1" y="4353"/>
                        <a:pt x="1" y="4565"/>
                      </a:cubicBezTo>
                      <a:cubicBezTo>
                        <a:pt x="319" y="5096"/>
                        <a:pt x="638" y="5520"/>
                        <a:pt x="1062" y="5945"/>
                      </a:cubicBezTo>
                      <a:cubicBezTo>
                        <a:pt x="1593" y="6476"/>
                        <a:pt x="2230" y="7006"/>
                        <a:pt x="2973" y="7537"/>
                      </a:cubicBezTo>
                      <a:cubicBezTo>
                        <a:pt x="3716" y="8068"/>
                        <a:pt x="4671" y="8492"/>
                        <a:pt x="5627" y="8811"/>
                      </a:cubicBezTo>
                      <a:cubicBezTo>
                        <a:pt x="6500" y="9073"/>
                        <a:pt x="7445" y="9263"/>
                        <a:pt x="8344" y="9263"/>
                      </a:cubicBezTo>
                      <a:cubicBezTo>
                        <a:pt x="8538" y="9263"/>
                        <a:pt x="8729" y="9254"/>
                        <a:pt x="8917" y="9235"/>
                      </a:cubicBezTo>
                      <a:cubicBezTo>
                        <a:pt x="9979" y="9129"/>
                        <a:pt x="10934" y="8917"/>
                        <a:pt x="11889" y="8705"/>
                      </a:cubicBezTo>
                      <a:cubicBezTo>
                        <a:pt x="12845" y="8492"/>
                        <a:pt x="13482" y="8174"/>
                        <a:pt x="14012" y="8068"/>
                      </a:cubicBezTo>
                      <a:lnTo>
                        <a:pt x="14649" y="7856"/>
                      </a:lnTo>
                      <a:lnTo>
                        <a:pt x="14755" y="7749"/>
                      </a:lnTo>
                      <a:cubicBezTo>
                        <a:pt x="14755" y="7749"/>
                        <a:pt x="18683" y="5839"/>
                        <a:pt x="22398" y="3716"/>
                      </a:cubicBezTo>
                      <a:cubicBezTo>
                        <a:pt x="24415" y="2760"/>
                        <a:pt x="26219" y="1699"/>
                        <a:pt x="27705" y="1168"/>
                      </a:cubicBezTo>
                      <a:cubicBezTo>
                        <a:pt x="28555" y="850"/>
                        <a:pt x="29404" y="425"/>
                        <a:pt x="30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1" name="Google Shape;3571;p64"/>
                <p:cNvSpPr/>
                <p:nvPr/>
              </p:nvSpPr>
              <p:spPr>
                <a:xfrm>
                  <a:off x="-1703899" y="2467069"/>
                  <a:ext cx="271993" cy="414183"/>
                </a:xfrm>
                <a:custGeom>
                  <a:avLst/>
                  <a:gdLst/>
                  <a:ahLst/>
                  <a:cxnLst/>
                  <a:rect l="l" t="t" r="r" b="b"/>
                  <a:pathLst>
                    <a:path w="12845" h="19560" extrusionOk="0">
                      <a:moveTo>
                        <a:pt x="2867" y="1"/>
                      </a:moveTo>
                      <a:cubicBezTo>
                        <a:pt x="1699" y="2230"/>
                        <a:pt x="956" y="4671"/>
                        <a:pt x="532" y="7113"/>
                      </a:cubicBezTo>
                      <a:cubicBezTo>
                        <a:pt x="213" y="8811"/>
                        <a:pt x="1" y="10510"/>
                        <a:pt x="1" y="12314"/>
                      </a:cubicBezTo>
                      <a:cubicBezTo>
                        <a:pt x="1" y="12845"/>
                        <a:pt x="107" y="13482"/>
                        <a:pt x="107" y="14119"/>
                      </a:cubicBezTo>
                      <a:lnTo>
                        <a:pt x="213" y="14755"/>
                      </a:lnTo>
                      <a:lnTo>
                        <a:pt x="213" y="14968"/>
                      </a:lnTo>
                      <a:cubicBezTo>
                        <a:pt x="213" y="15074"/>
                        <a:pt x="319" y="15180"/>
                        <a:pt x="426" y="15392"/>
                      </a:cubicBezTo>
                      <a:cubicBezTo>
                        <a:pt x="532" y="16029"/>
                        <a:pt x="850" y="16560"/>
                        <a:pt x="1169" y="17091"/>
                      </a:cubicBezTo>
                      <a:cubicBezTo>
                        <a:pt x="1593" y="17940"/>
                        <a:pt x="2336" y="18577"/>
                        <a:pt x="3185" y="19001"/>
                      </a:cubicBezTo>
                      <a:cubicBezTo>
                        <a:pt x="3889" y="19353"/>
                        <a:pt x="4738" y="19559"/>
                        <a:pt x="5612" y="19559"/>
                      </a:cubicBezTo>
                      <a:cubicBezTo>
                        <a:pt x="5793" y="19559"/>
                        <a:pt x="5975" y="19550"/>
                        <a:pt x="6158" y="19532"/>
                      </a:cubicBezTo>
                      <a:cubicBezTo>
                        <a:pt x="7962" y="19320"/>
                        <a:pt x="9660" y="18683"/>
                        <a:pt x="11147" y="17728"/>
                      </a:cubicBezTo>
                      <a:cubicBezTo>
                        <a:pt x="12314" y="16985"/>
                        <a:pt x="12845" y="16135"/>
                        <a:pt x="12845" y="16135"/>
                      </a:cubicBezTo>
                      <a:cubicBezTo>
                        <a:pt x="12836" y="16126"/>
                        <a:pt x="12822" y="16122"/>
                        <a:pt x="12803" y="16122"/>
                      </a:cubicBezTo>
                      <a:cubicBezTo>
                        <a:pt x="12605" y="16122"/>
                        <a:pt x="11885" y="16606"/>
                        <a:pt x="10722" y="17091"/>
                      </a:cubicBezTo>
                      <a:cubicBezTo>
                        <a:pt x="9342" y="17834"/>
                        <a:pt x="7750" y="18152"/>
                        <a:pt x="6051" y="18258"/>
                      </a:cubicBezTo>
                      <a:cubicBezTo>
                        <a:pt x="5308" y="18258"/>
                        <a:pt x="4565" y="18046"/>
                        <a:pt x="3822" y="17728"/>
                      </a:cubicBezTo>
                      <a:cubicBezTo>
                        <a:pt x="3292" y="17409"/>
                        <a:pt x="2867" y="16878"/>
                        <a:pt x="2549" y="16348"/>
                      </a:cubicBezTo>
                      <a:cubicBezTo>
                        <a:pt x="2336" y="15923"/>
                        <a:pt x="2124" y="15392"/>
                        <a:pt x="2018" y="14968"/>
                      </a:cubicBezTo>
                      <a:cubicBezTo>
                        <a:pt x="2018" y="14862"/>
                        <a:pt x="1912" y="14755"/>
                        <a:pt x="1912" y="14543"/>
                      </a:cubicBezTo>
                      <a:cubicBezTo>
                        <a:pt x="1912" y="14543"/>
                        <a:pt x="1912" y="14437"/>
                        <a:pt x="1912" y="14437"/>
                      </a:cubicBezTo>
                      <a:cubicBezTo>
                        <a:pt x="1912" y="14437"/>
                        <a:pt x="1912" y="14225"/>
                        <a:pt x="1805" y="13800"/>
                      </a:cubicBezTo>
                      <a:cubicBezTo>
                        <a:pt x="1699" y="13376"/>
                        <a:pt x="1593" y="12845"/>
                        <a:pt x="1593" y="12314"/>
                      </a:cubicBezTo>
                      <a:cubicBezTo>
                        <a:pt x="1487" y="10616"/>
                        <a:pt x="1593" y="9024"/>
                        <a:pt x="1805" y="7325"/>
                      </a:cubicBezTo>
                      <a:cubicBezTo>
                        <a:pt x="2230" y="3610"/>
                        <a:pt x="3079" y="1"/>
                        <a:pt x="2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2" name="Google Shape;3572;p64"/>
                <p:cNvSpPr/>
                <p:nvPr/>
              </p:nvSpPr>
              <p:spPr>
                <a:xfrm rot="524831">
                  <a:off x="731398" y="3458725"/>
                  <a:ext cx="236024" cy="100597"/>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grpSp>
      <p:sp>
        <p:nvSpPr>
          <p:cNvPr id="3573" name="Google Shape;3573;p64"/>
          <p:cNvSpPr/>
          <p:nvPr/>
        </p:nvSpPr>
        <p:spPr>
          <a:xfrm>
            <a:off x="6069825" y="4501775"/>
            <a:ext cx="14700" cy="1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4" name="Google Shape;3574;p64"/>
          <p:cNvSpPr/>
          <p:nvPr/>
        </p:nvSpPr>
        <p:spPr>
          <a:xfrm rot="-2512672">
            <a:off x="6080532" y="4518096"/>
            <a:ext cx="11685" cy="1978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5" name="Google Shape;3575;p64"/>
          <p:cNvSpPr/>
          <p:nvPr/>
        </p:nvSpPr>
        <p:spPr>
          <a:xfrm rot="-2827266">
            <a:off x="6100308" y="4520242"/>
            <a:ext cx="5731" cy="4096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Title 14">
            <a:extLst>
              <a:ext uri="{FF2B5EF4-FFF2-40B4-BE49-F238E27FC236}">
                <a16:creationId xmlns:a16="http://schemas.microsoft.com/office/drawing/2014/main" id="{0C84B5EC-8AED-6232-CA91-1C66A07CB10D}"/>
              </a:ext>
            </a:extLst>
          </p:cNvPr>
          <p:cNvSpPr>
            <a:spLocks noGrp="1"/>
          </p:cNvSpPr>
          <p:nvPr>
            <p:ph type="title" idx="7"/>
          </p:nvPr>
        </p:nvSpPr>
        <p:spPr>
          <a:xfrm>
            <a:off x="0" y="955744"/>
            <a:ext cx="7174844" cy="1327106"/>
          </a:xfrm>
        </p:spPr>
        <p:txBody>
          <a:bodyPr/>
          <a:lstStyle/>
          <a:p>
            <a:pPr algn="l"/>
            <a:r>
              <a:rPr lang="en-US" dirty="0">
                <a:latin typeface="Boogaloo" panose="020B0604020202020204" charset="0"/>
              </a:rPr>
              <a:t>Presented by:</a:t>
            </a:r>
            <a:br>
              <a:rPr lang="en-US" dirty="0">
                <a:latin typeface="Boogaloo" panose="020B0604020202020204" charset="0"/>
              </a:rPr>
            </a:br>
            <a:r>
              <a:rPr lang="en-US" dirty="0">
                <a:latin typeface="Boogaloo" panose="020B0604020202020204" charset="0"/>
              </a:rPr>
              <a:t>Or Peretz – 313545683</a:t>
            </a:r>
            <a:br>
              <a:rPr lang="en-US" dirty="0">
                <a:latin typeface="Boogaloo" panose="020B0604020202020204" charset="0"/>
              </a:rPr>
            </a:br>
            <a:r>
              <a:rPr lang="en-US" dirty="0">
                <a:latin typeface="Boogaloo" panose="020B0604020202020204" charset="0"/>
              </a:rPr>
              <a:t>Shahar Tal – 313357402</a:t>
            </a:r>
            <a:endParaRPr lang="LID4096" dirty="0">
              <a:latin typeface="Boogalo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57"/>
                                        </p:tgtEl>
                                        <p:attrNameLst>
                                          <p:attrName>style.visibility</p:attrName>
                                        </p:attrNameLst>
                                      </p:cBhvr>
                                      <p:to>
                                        <p:strVal val="visible"/>
                                      </p:to>
                                    </p:set>
                                    <p:animEffect transition="in" filter="fade">
                                      <p:cBhvr>
                                        <p:cTn id="7" dur="1000"/>
                                        <p:tgtEl>
                                          <p:spTgt spid="345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71"/>
                                        </p:tgtEl>
                                        <p:attrNameLst>
                                          <p:attrName>style.visibility</p:attrName>
                                        </p:attrNameLst>
                                      </p:cBhvr>
                                      <p:to>
                                        <p:strVal val="visible"/>
                                      </p:to>
                                    </p:set>
                                    <p:anim calcmode="lin" valueType="num">
                                      <p:cBhvr additive="base">
                                        <p:cTn id="12" dur="1000"/>
                                        <p:tgtEl>
                                          <p:spTgt spid="3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889449" y="6647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Real-Time Tracking</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889448" y="1006375"/>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must provide continuous GPS-based tracking of the pet's location, giving pet owners live updates on their pet's whereabouts.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01788" y="722362"/>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09958" y="1544441"/>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Mobile App Integration</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889446" y="190093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mobile application seamlessly connects with the smart collar, providing an intuitive interface for pet owners to access tracking and communication features.</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01786" y="1616926"/>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889445" y="2439030"/>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Battery Management</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889444" y="2863137"/>
            <a:ext cx="7563568" cy="3643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system optimizes the smart collar's battery usage, ensuring long-lasting operation between charges.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01784" y="2496594"/>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889443" y="321230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Voice Recording Capability</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889444" y="363135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mobile app allows users to record voice messages or commands, which are transmitted to the smart collar and played for the pet.</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01782" y="3269873"/>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 name="Google Shape;3445;p64">
            <a:extLst>
              <a:ext uri="{FF2B5EF4-FFF2-40B4-BE49-F238E27FC236}">
                <a16:creationId xmlns:a16="http://schemas.microsoft.com/office/drawing/2014/main" id="{9AA40C2F-D1D1-AFA2-997E-7999905C442A}"/>
              </a:ext>
            </a:extLst>
          </p:cNvPr>
          <p:cNvSpPr txBox="1">
            <a:spLocks noGrp="1"/>
          </p:cNvSpPr>
          <p:nvPr>
            <p:ph type="title"/>
          </p:nvPr>
        </p:nvSpPr>
        <p:spPr>
          <a:xfrm>
            <a:off x="401782" y="27952"/>
            <a:ext cx="5581071"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Boogaloo" panose="020B0604020202020204" charset="0"/>
              </a:rPr>
              <a:t>Functional Requirements</a:t>
            </a:r>
            <a:endParaRPr dirty="0">
              <a:latin typeface="Boogaloo" panose="020B0604020202020204" charset="0"/>
            </a:endParaRPr>
          </a:p>
        </p:txBody>
      </p:sp>
      <p:sp>
        <p:nvSpPr>
          <p:cNvPr id="25" name="Google Shape;3597;p66">
            <a:extLst>
              <a:ext uri="{FF2B5EF4-FFF2-40B4-BE49-F238E27FC236}">
                <a16:creationId xmlns:a16="http://schemas.microsoft.com/office/drawing/2014/main" id="{6044D6A8-62AC-AB67-73FE-47E0325E4825}"/>
              </a:ext>
            </a:extLst>
          </p:cNvPr>
          <p:cNvSpPr txBox="1">
            <a:spLocks/>
          </p:cNvSpPr>
          <p:nvPr/>
        </p:nvSpPr>
        <p:spPr>
          <a:xfrm>
            <a:off x="889443" y="410886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Playback Control</a:t>
            </a:r>
          </a:p>
        </p:txBody>
      </p:sp>
      <p:sp>
        <p:nvSpPr>
          <p:cNvPr id="26" name="Google Shape;3605;p66">
            <a:extLst>
              <a:ext uri="{FF2B5EF4-FFF2-40B4-BE49-F238E27FC236}">
                <a16:creationId xmlns:a16="http://schemas.microsoft.com/office/drawing/2014/main" id="{AB96889A-D0C5-5D49-C034-F96BA2E4F396}"/>
              </a:ext>
            </a:extLst>
          </p:cNvPr>
          <p:cNvSpPr txBox="1">
            <a:spLocks/>
          </p:cNvSpPr>
          <p:nvPr/>
        </p:nvSpPr>
        <p:spPr>
          <a:xfrm>
            <a:off x="889442" y="4450446"/>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Owners can remotely control the playback of recorded messages or comfort sounds on the smart collar to cater to the pet's needs.</a:t>
            </a:r>
          </a:p>
        </p:txBody>
      </p:sp>
      <p:grpSp>
        <p:nvGrpSpPr>
          <p:cNvPr id="27" name="Google Shape;7436;p122">
            <a:extLst>
              <a:ext uri="{FF2B5EF4-FFF2-40B4-BE49-F238E27FC236}">
                <a16:creationId xmlns:a16="http://schemas.microsoft.com/office/drawing/2014/main" id="{D88B42AE-6673-7A34-82A8-4B8BA4970DCB}"/>
              </a:ext>
            </a:extLst>
          </p:cNvPr>
          <p:cNvGrpSpPr/>
          <p:nvPr/>
        </p:nvGrpSpPr>
        <p:grpSpPr>
          <a:xfrm>
            <a:off x="401782" y="4166433"/>
            <a:ext cx="375426" cy="361487"/>
            <a:chOff x="3988805" y="2706557"/>
            <a:chExt cx="375426" cy="361487"/>
          </a:xfrm>
        </p:grpSpPr>
        <p:sp>
          <p:nvSpPr>
            <p:cNvPr id="28" name="Google Shape;7437;p122">
              <a:extLst>
                <a:ext uri="{FF2B5EF4-FFF2-40B4-BE49-F238E27FC236}">
                  <a16:creationId xmlns:a16="http://schemas.microsoft.com/office/drawing/2014/main" id="{5B0E8B56-8FB4-A132-DC51-FD814C260C63}"/>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38;p122">
              <a:extLst>
                <a:ext uri="{FF2B5EF4-FFF2-40B4-BE49-F238E27FC236}">
                  <a16:creationId xmlns:a16="http://schemas.microsoft.com/office/drawing/2014/main" id="{20729304-0C4D-644E-475E-5E5390A68369}"/>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39;p122">
              <a:extLst>
                <a:ext uri="{FF2B5EF4-FFF2-40B4-BE49-F238E27FC236}">
                  <a16:creationId xmlns:a16="http://schemas.microsoft.com/office/drawing/2014/main" id="{6B2F674A-AB88-FEAB-0C60-BE138703634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0;p122">
              <a:extLst>
                <a:ext uri="{FF2B5EF4-FFF2-40B4-BE49-F238E27FC236}">
                  <a16:creationId xmlns:a16="http://schemas.microsoft.com/office/drawing/2014/main" id="{38F2DAF5-6927-BAE6-6967-F0C0551DF9A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1;p122">
              <a:extLst>
                <a:ext uri="{FF2B5EF4-FFF2-40B4-BE49-F238E27FC236}">
                  <a16:creationId xmlns:a16="http://schemas.microsoft.com/office/drawing/2014/main" id="{B4B1FD15-B9CC-7D02-2DAD-EBC014C5E2C1}"/>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2;p122">
              <a:extLst>
                <a:ext uri="{FF2B5EF4-FFF2-40B4-BE49-F238E27FC236}">
                  <a16:creationId xmlns:a16="http://schemas.microsoft.com/office/drawing/2014/main" id="{70AD4F92-BCCF-06CC-1B7E-DC85417E52AA}"/>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3;p122">
              <a:extLst>
                <a:ext uri="{FF2B5EF4-FFF2-40B4-BE49-F238E27FC236}">
                  <a16:creationId xmlns:a16="http://schemas.microsoft.com/office/drawing/2014/main" id="{268B0B80-1538-9FF1-13B5-C639B17C3033}"/>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7444;p122">
              <a:extLst>
                <a:ext uri="{FF2B5EF4-FFF2-40B4-BE49-F238E27FC236}">
                  <a16:creationId xmlns:a16="http://schemas.microsoft.com/office/drawing/2014/main" id="{7A5CF375-B53D-8A45-EEC5-EFB4BEFE13DA}"/>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5;p122">
              <a:extLst>
                <a:ext uri="{FF2B5EF4-FFF2-40B4-BE49-F238E27FC236}">
                  <a16:creationId xmlns:a16="http://schemas.microsoft.com/office/drawing/2014/main" id="{E8E276DC-C960-15DC-4173-14C3639087B6}"/>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1" name="Google Shape;7446;p122">
              <a:extLst>
                <a:ext uri="{FF2B5EF4-FFF2-40B4-BE49-F238E27FC236}">
                  <a16:creationId xmlns:a16="http://schemas.microsoft.com/office/drawing/2014/main" id="{CE2D5DE4-F283-3FAA-C5EA-4B77A62C1F7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92" name="Google Shape;7447;p122">
              <a:extLst>
                <a:ext uri="{FF2B5EF4-FFF2-40B4-BE49-F238E27FC236}">
                  <a16:creationId xmlns:a16="http://schemas.microsoft.com/office/drawing/2014/main" id="{76198578-F746-948E-94F8-77DCB03BB6D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3" name="Google Shape;7448;p122">
              <a:extLst>
                <a:ext uri="{FF2B5EF4-FFF2-40B4-BE49-F238E27FC236}">
                  <a16:creationId xmlns:a16="http://schemas.microsoft.com/office/drawing/2014/main" id="{88A51E91-7707-6269-63E2-19BCE98B2C0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4" name="Google Shape;7449;p122">
              <a:extLst>
                <a:ext uri="{FF2B5EF4-FFF2-40B4-BE49-F238E27FC236}">
                  <a16:creationId xmlns:a16="http://schemas.microsoft.com/office/drawing/2014/main" id="{0E0E4CFC-6D3A-C6BD-3BEE-E0398F78A93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5" name="Google Shape;7450;p122">
              <a:extLst>
                <a:ext uri="{FF2B5EF4-FFF2-40B4-BE49-F238E27FC236}">
                  <a16:creationId xmlns:a16="http://schemas.microsoft.com/office/drawing/2014/main" id="{AEE9E0BE-AECE-CE49-F672-66D7DAA3425B}"/>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6" name="Google Shape;7451;p122">
              <a:extLst>
                <a:ext uri="{FF2B5EF4-FFF2-40B4-BE49-F238E27FC236}">
                  <a16:creationId xmlns:a16="http://schemas.microsoft.com/office/drawing/2014/main" id="{86F0DCD3-A9D1-01D2-0B19-FCD73A0617D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62808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889449" y="6647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Performance</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889448" y="1006375"/>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system must respond promptly to user interactions and deliver real-time tracking updates without significant delays.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01788" y="722362"/>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09958" y="13430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Accuracy</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889446" y="1699596"/>
            <a:ext cx="7563568" cy="361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GPS tracking should have precise location accuracy to ensure reliable and exact pet positioning.</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01786" y="1415583"/>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889443" y="2073160"/>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Reliability</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889442" y="2497267"/>
            <a:ext cx="7563568" cy="331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should be dependable and durable, capable of withstanding various environmental conditions.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01782" y="2130724"/>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909922" y="281851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Usability</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909923" y="3237568"/>
            <a:ext cx="7563568" cy="3375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Both the smart collar and mobile app should be easy to set up and navigate, providing a user-friendly experience.</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22261" y="2876082"/>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 name="Google Shape;3445;p64">
            <a:extLst>
              <a:ext uri="{FF2B5EF4-FFF2-40B4-BE49-F238E27FC236}">
                <a16:creationId xmlns:a16="http://schemas.microsoft.com/office/drawing/2014/main" id="{9AA40C2F-D1D1-AFA2-997E-7999905C442A}"/>
              </a:ext>
            </a:extLst>
          </p:cNvPr>
          <p:cNvSpPr txBox="1">
            <a:spLocks noGrp="1"/>
          </p:cNvSpPr>
          <p:nvPr>
            <p:ph type="title"/>
          </p:nvPr>
        </p:nvSpPr>
        <p:spPr>
          <a:xfrm>
            <a:off x="401782" y="27952"/>
            <a:ext cx="5581071"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Boogaloo" panose="020B0604020202020204" charset="0"/>
              </a:rPr>
              <a:t>Non-Functional Requirements</a:t>
            </a:r>
            <a:endParaRPr dirty="0">
              <a:latin typeface="Boogaloo" panose="020B0604020202020204" charset="0"/>
            </a:endParaRPr>
          </a:p>
        </p:txBody>
      </p:sp>
      <p:sp>
        <p:nvSpPr>
          <p:cNvPr id="25" name="Google Shape;3597;p66">
            <a:extLst>
              <a:ext uri="{FF2B5EF4-FFF2-40B4-BE49-F238E27FC236}">
                <a16:creationId xmlns:a16="http://schemas.microsoft.com/office/drawing/2014/main" id="{6044D6A8-62AC-AB67-73FE-47E0325E4825}"/>
              </a:ext>
            </a:extLst>
          </p:cNvPr>
          <p:cNvSpPr txBox="1">
            <a:spLocks/>
          </p:cNvSpPr>
          <p:nvPr/>
        </p:nvSpPr>
        <p:spPr>
          <a:xfrm>
            <a:off x="889441" y="358162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Network Connectivity</a:t>
            </a:r>
          </a:p>
        </p:txBody>
      </p:sp>
      <p:sp>
        <p:nvSpPr>
          <p:cNvPr id="26" name="Google Shape;3605;p66">
            <a:extLst>
              <a:ext uri="{FF2B5EF4-FFF2-40B4-BE49-F238E27FC236}">
                <a16:creationId xmlns:a16="http://schemas.microsoft.com/office/drawing/2014/main" id="{AB96889A-D0C5-5D49-C034-F96BA2E4F396}"/>
              </a:ext>
            </a:extLst>
          </p:cNvPr>
          <p:cNvSpPr txBox="1">
            <a:spLocks/>
          </p:cNvSpPr>
          <p:nvPr/>
        </p:nvSpPr>
        <p:spPr>
          <a:xfrm>
            <a:off x="889440" y="3923203"/>
            <a:ext cx="7563568" cy="478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should seamlessly switch between various network types, ensuring continuous communication.</a:t>
            </a:r>
          </a:p>
        </p:txBody>
      </p:sp>
      <p:grpSp>
        <p:nvGrpSpPr>
          <p:cNvPr id="27" name="Google Shape;7436;p122">
            <a:extLst>
              <a:ext uri="{FF2B5EF4-FFF2-40B4-BE49-F238E27FC236}">
                <a16:creationId xmlns:a16="http://schemas.microsoft.com/office/drawing/2014/main" id="{D88B42AE-6673-7A34-82A8-4B8BA4970DCB}"/>
              </a:ext>
            </a:extLst>
          </p:cNvPr>
          <p:cNvGrpSpPr/>
          <p:nvPr/>
        </p:nvGrpSpPr>
        <p:grpSpPr>
          <a:xfrm>
            <a:off x="401780" y="3639190"/>
            <a:ext cx="375426" cy="361487"/>
            <a:chOff x="3988805" y="2706557"/>
            <a:chExt cx="375426" cy="361487"/>
          </a:xfrm>
        </p:grpSpPr>
        <p:sp>
          <p:nvSpPr>
            <p:cNvPr id="28" name="Google Shape;7437;p122">
              <a:extLst>
                <a:ext uri="{FF2B5EF4-FFF2-40B4-BE49-F238E27FC236}">
                  <a16:creationId xmlns:a16="http://schemas.microsoft.com/office/drawing/2014/main" id="{5B0E8B56-8FB4-A132-DC51-FD814C260C63}"/>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38;p122">
              <a:extLst>
                <a:ext uri="{FF2B5EF4-FFF2-40B4-BE49-F238E27FC236}">
                  <a16:creationId xmlns:a16="http://schemas.microsoft.com/office/drawing/2014/main" id="{20729304-0C4D-644E-475E-5E5390A68369}"/>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39;p122">
              <a:extLst>
                <a:ext uri="{FF2B5EF4-FFF2-40B4-BE49-F238E27FC236}">
                  <a16:creationId xmlns:a16="http://schemas.microsoft.com/office/drawing/2014/main" id="{6B2F674A-AB88-FEAB-0C60-BE138703634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0;p122">
              <a:extLst>
                <a:ext uri="{FF2B5EF4-FFF2-40B4-BE49-F238E27FC236}">
                  <a16:creationId xmlns:a16="http://schemas.microsoft.com/office/drawing/2014/main" id="{38F2DAF5-6927-BAE6-6967-F0C0551DF9A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1;p122">
              <a:extLst>
                <a:ext uri="{FF2B5EF4-FFF2-40B4-BE49-F238E27FC236}">
                  <a16:creationId xmlns:a16="http://schemas.microsoft.com/office/drawing/2014/main" id="{B4B1FD15-B9CC-7D02-2DAD-EBC014C5E2C1}"/>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2;p122">
              <a:extLst>
                <a:ext uri="{FF2B5EF4-FFF2-40B4-BE49-F238E27FC236}">
                  <a16:creationId xmlns:a16="http://schemas.microsoft.com/office/drawing/2014/main" id="{70AD4F92-BCCF-06CC-1B7E-DC85417E52AA}"/>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3;p122">
              <a:extLst>
                <a:ext uri="{FF2B5EF4-FFF2-40B4-BE49-F238E27FC236}">
                  <a16:creationId xmlns:a16="http://schemas.microsoft.com/office/drawing/2014/main" id="{268B0B80-1538-9FF1-13B5-C639B17C3033}"/>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7444;p122">
              <a:extLst>
                <a:ext uri="{FF2B5EF4-FFF2-40B4-BE49-F238E27FC236}">
                  <a16:creationId xmlns:a16="http://schemas.microsoft.com/office/drawing/2014/main" id="{7A5CF375-B53D-8A45-EEC5-EFB4BEFE13DA}"/>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5;p122">
              <a:extLst>
                <a:ext uri="{FF2B5EF4-FFF2-40B4-BE49-F238E27FC236}">
                  <a16:creationId xmlns:a16="http://schemas.microsoft.com/office/drawing/2014/main" id="{E8E276DC-C960-15DC-4173-14C3639087B6}"/>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1" name="Google Shape;7446;p122">
              <a:extLst>
                <a:ext uri="{FF2B5EF4-FFF2-40B4-BE49-F238E27FC236}">
                  <a16:creationId xmlns:a16="http://schemas.microsoft.com/office/drawing/2014/main" id="{CE2D5DE4-F283-3FAA-C5EA-4B77A62C1F7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92" name="Google Shape;7447;p122">
              <a:extLst>
                <a:ext uri="{FF2B5EF4-FFF2-40B4-BE49-F238E27FC236}">
                  <a16:creationId xmlns:a16="http://schemas.microsoft.com/office/drawing/2014/main" id="{76198578-F746-948E-94F8-77DCB03BB6D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3" name="Google Shape;7448;p122">
              <a:extLst>
                <a:ext uri="{FF2B5EF4-FFF2-40B4-BE49-F238E27FC236}">
                  <a16:creationId xmlns:a16="http://schemas.microsoft.com/office/drawing/2014/main" id="{88A51E91-7707-6269-63E2-19BCE98B2C0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4" name="Google Shape;7449;p122">
              <a:extLst>
                <a:ext uri="{FF2B5EF4-FFF2-40B4-BE49-F238E27FC236}">
                  <a16:creationId xmlns:a16="http://schemas.microsoft.com/office/drawing/2014/main" id="{0E0E4CFC-6D3A-C6BD-3BEE-E0398F78A93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5" name="Google Shape;7450;p122">
              <a:extLst>
                <a:ext uri="{FF2B5EF4-FFF2-40B4-BE49-F238E27FC236}">
                  <a16:creationId xmlns:a16="http://schemas.microsoft.com/office/drawing/2014/main" id="{AEE9E0BE-AECE-CE49-F672-66D7DAA3425B}"/>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6" name="Google Shape;7451;p122">
              <a:extLst>
                <a:ext uri="{FF2B5EF4-FFF2-40B4-BE49-F238E27FC236}">
                  <a16:creationId xmlns:a16="http://schemas.microsoft.com/office/drawing/2014/main" id="{86F0DCD3-A9D1-01D2-0B19-FCD73A0617D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171933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Development plan</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2052" name="Picture 4" descr="Development plan - Free business and finance icons">
            <a:extLst>
              <a:ext uri="{FF2B5EF4-FFF2-40B4-BE49-F238E27FC236}">
                <a16:creationId xmlns:a16="http://schemas.microsoft.com/office/drawing/2014/main" id="{4217A367-BBB9-92AD-E1BB-3BB72443B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37" y="2023200"/>
            <a:ext cx="2826327" cy="28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48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5"/>
        <p:cNvGrpSpPr/>
        <p:nvPr/>
      </p:nvGrpSpPr>
      <p:grpSpPr>
        <a:xfrm>
          <a:off x="0" y="0"/>
          <a:ext cx="0" cy="0"/>
          <a:chOff x="0" y="0"/>
          <a:chExt cx="0" cy="0"/>
        </a:xfrm>
      </p:grpSpPr>
      <p:sp>
        <p:nvSpPr>
          <p:cNvPr id="4068" name="Google Shape;4068;p76"/>
          <p:cNvSpPr txBox="1">
            <a:spLocks noGrp="1"/>
          </p:cNvSpPr>
          <p:nvPr>
            <p:ph type="subTitle" idx="4294967295"/>
          </p:nvPr>
        </p:nvSpPr>
        <p:spPr>
          <a:xfrm>
            <a:off x="1987087" y="798679"/>
            <a:ext cx="4870914" cy="572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latin typeface="Boogaloo" panose="020B0604020202020204" charset="0"/>
              </a:rPr>
              <a:t>Defining and desgining the product and it’s components and protocols.</a:t>
            </a:r>
            <a:endParaRPr sz="1400" dirty="0">
              <a:latin typeface="Boogaloo" panose="020B0604020202020204" charset="0"/>
            </a:endParaRPr>
          </a:p>
        </p:txBody>
      </p:sp>
      <p:sp>
        <p:nvSpPr>
          <p:cNvPr id="4069" name="Google Shape;4069;p76"/>
          <p:cNvSpPr txBox="1">
            <a:spLocks noGrp="1"/>
          </p:cNvSpPr>
          <p:nvPr>
            <p:ph type="subTitle" idx="4294967295"/>
          </p:nvPr>
        </p:nvSpPr>
        <p:spPr>
          <a:xfrm>
            <a:off x="1987087" y="553279"/>
            <a:ext cx="2688600" cy="245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000" dirty="0">
                <a:latin typeface="Boogaloo" panose="020B0604020202020204" charset="0"/>
                <a:ea typeface="Boogaloo"/>
                <a:cs typeface="Boogaloo"/>
                <a:sym typeface="Boogaloo"/>
              </a:rPr>
              <a:t>Planning</a:t>
            </a:r>
            <a:endParaRPr sz="2000" dirty="0">
              <a:latin typeface="Boogaloo" panose="020B0604020202020204" charset="0"/>
              <a:ea typeface="Boogaloo"/>
              <a:cs typeface="Boogaloo"/>
              <a:sym typeface="Boogaloo"/>
            </a:endParaRPr>
          </a:p>
        </p:txBody>
      </p:sp>
      <p:cxnSp>
        <p:nvCxnSpPr>
          <p:cNvPr id="4073" name="Google Shape;4073;p76"/>
          <p:cNvCxnSpPr>
            <a:cxnSpLocks/>
            <a:endCxn id="4069" idx="1"/>
          </p:cNvCxnSpPr>
          <p:nvPr/>
        </p:nvCxnSpPr>
        <p:spPr>
          <a:xfrm rot="10800000" flipH="1">
            <a:off x="1552387" y="675979"/>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4080" name="Google Shape;4080;p76"/>
          <p:cNvSpPr/>
          <p:nvPr/>
        </p:nvSpPr>
        <p:spPr>
          <a:xfrm flipH="1">
            <a:off x="848894" y="328179"/>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76" name="Picture 4" descr="Business, Planning Icon in 50 Free Simple Line Mix">
            <a:extLst>
              <a:ext uri="{FF2B5EF4-FFF2-40B4-BE49-F238E27FC236}">
                <a16:creationId xmlns:a16="http://schemas.microsoft.com/office/drawing/2014/main" id="{BD2B0F4F-4821-4255-84A2-F30707097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091" y="505400"/>
            <a:ext cx="340050" cy="3400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068;p76">
            <a:extLst>
              <a:ext uri="{FF2B5EF4-FFF2-40B4-BE49-F238E27FC236}">
                <a16:creationId xmlns:a16="http://schemas.microsoft.com/office/drawing/2014/main" id="{91AB0628-8D8A-B65F-9107-40B196B389A5}"/>
              </a:ext>
            </a:extLst>
          </p:cNvPr>
          <p:cNvSpPr txBox="1">
            <a:spLocks/>
          </p:cNvSpPr>
          <p:nvPr/>
        </p:nvSpPr>
        <p:spPr>
          <a:xfrm>
            <a:off x="2765251" y="1656421"/>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Building the hardware of the product.</a:t>
            </a:r>
          </a:p>
        </p:txBody>
      </p:sp>
      <p:sp>
        <p:nvSpPr>
          <p:cNvPr id="5" name="Google Shape;4069;p76">
            <a:extLst>
              <a:ext uri="{FF2B5EF4-FFF2-40B4-BE49-F238E27FC236}">
                <a16:creationId xmlns:a16="http://schemas.microsoft.com/office/drawing/2014/main" id="{083B68EC-A8A9-E17A-91FA-9006574B47F0}"/>
              </a:ext>
            </a:extLst>
          </p:cNvPr>
          <p:cNvSpPr txBox="1">
            <a:spLocks/>
          </p:cNvSpPr>
          <p:nvPr/>
        </p:nvSpPr>
        <p:spPr>
          <a:xfrm>
            <a:off x="2765251" y="1411021"/>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Assembling</a:t>
            </a:r>
          </a:p>
        </p:txBody>
      </p:sp>
      <p:cxnSp>
        <p:nvCxnSpPr>
          <p:cNvPr id="6" name="Google Shape;4073;p76">
            <a:extLst>
              <a:ext uri="{FF2B5EF4-FFF2-40B4-BE49-F238E27FC236}">
                <a16:creationId xmlns:a16="http://schemas.microsoft.com/office/drawing/2014/main" id="{44B66E35-ADB2-2B38-5DF1-F54F86219F08}"/>
              </a:ext>
            </a:extLst>
          </p:cNvPr>
          <p:cNvCxnSpPr>
            <a:cxnSpLocks/>
            <a:endCxn id="5" idx="1"/>
          </p:cNvCxnSpPr>
          <p:nvPr/>
        </p:nvCxnSpPr>
        <p:spPr>
          <a:xfrm rot="10800000" flipH="1">
            <a:off x="2330551" y="1533721"/>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7" name="Google Shape;4080;p76">
            <a:extLst>
              <a:ext uri="{FF2B5EF4-FFF2-40B4-BE49-F238E27FC236}">
                <a16:creationId xmlns:a16="http://schemas.microsoft.com/office/drawing/2014/main" id="{A423EF24-CE84-F547-0B31-81F389271F08}"/>
              </a:ext>
            </a:extLst>
          </p:cNvPr>
          <p:cNvSpPr/>
          <p:nvPr/>
        </p:nvSpPr>
        <p:spPr>
          <a:xfrm flipH="1">
            <a:off x="1627058" y="1185921"/>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78" name="Picture 6" descr="Assembly - Free technology icons">
            <a:extLst>
              <a:ext uri="{FF2B5EF4-FFF2-40B4-BE49-F238E27FC236}">
                <a16:creationId xmlns:a16="http://schemas.microsoft.com/office/drawing/2014/main" id="{D6B10C56-6686-8422-DAC7-B738E1283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990" y="1306220"/>
            <a:ext cx="413630" cy="41363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4068;p76">
            <a:extLst>
              <a:ext uri="{FF2B5EF4-FFF2-40B4-BE49-F238E27FC236}">
                <a16:creationId xmlns:a16="http://schemas.microsoft.com/office/drawing/2014/main" id="{4C29C31B-41FB-4C3F-3177-575E2F2892FD}"/>
              </a:ext>
            </a:extLst>
          </p:cNvPr>
          <p:cNvSpPr txBox="1">
            <a:spLocks/>
          </p:cNvSpPr>
          <p:nvPr/>
        </p:nvSpPr>
        <p:spPr>
          <a:xfrm>
            <a:off x="3528221" y="2597775"/>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Creating clients and connect to capable MQTT broker for communications.</a:t>
            </a:r>
          </a:p>
        </p:txBody>
      </p:sp>
      <p:sp>
        <p:nvSpPr>
          <p:cNvPr id="14" name="Google Shape;4069;p76">
            <a:extLst>
              <a:ext uri="{FF2B5EF4-FFF2-40B4-BE49-F238E27FC236}">
                <a16:creationId xmlns:a16="http://schemas.microsoft.com/office/drawing/2014/main" id="{9FCBB7D2-B17E-89F9-7284-BE571043D2DF}"/>
              </a:ext>
            </a:extLst>
          </p:cNvPr>
          <p:cNvSpPr txBox="1">
            <a:spLocks/>
          </p:cNvSpPr>
          <p:nvPr/>
        </p:nvSpPr>
        <p:spPr>
          <a:xfrm>
            <a:off x="3528221" y="2352375"/>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Infrastructure</a:t>
            </a:r>
          </a:p>
        </p:txBody>
      </p:sp>
      <p:cxnSp>
        <p:nvCxnSpPr>
          <p:cNvPr id="15" name="Google Shape;4073;p76">
            <a:extLst>
              <a:ext uri="{FF2B5EF4-FFF2-40B4-BE49-F238E27FC236}">
                <a16:creationId xmlns:a16="http://schemas.microsoft.com/office/drawing/2014/main" id="{DC257DB1-15CE-241E-57D3-6D87155AE354}"/>
              </a:ext>
            </a:extLst>
          </p:cNvPr>
          <p:cNvCxnSpPr>
            <a:cxnSpLocks/>
            <a:endCxn id="14" idx="1"/>
          </p:cNvCxnSpPr>
          <p:nvPr/>
        </p:nvCxnSpPr>
        <p:spPr>
          <a:xfrm rot="10800000" flipH="1">
            <a:off x="3093521" y="2475075"/>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16" name="Google Shape;4080;p76">
            <a:extLst>
              <a:ext uri="{FF2B5EF4-FFF2-40B4-BE49-F238E27FC236}">
                <a16:creationId xmlns:a16="http://schemas.microsoft.com/office/drawing/2014/main" id="{050930EF-A1CE-63A8-59A9-1BF3B2CE908F}"/>
              </a:ext>
            </a:extLst>
          </p:cNvPr>
          <p:cNvSpPr/>
          <p:nvPr/>
        </p:nvSpPr>
        <p:spPr>
          <a:xfrm flipH="1">
            <a:off x="2390028" y="2127275"/>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82" name="Picture 10" descr="Infrastructure - Free business and finance icons">
            <a:extLst>
              <a:ext uri="{FF2B5EF4-FFF2-40B4-BE49-F238E27FC236}">
                <a16:creationId xmlns:a16="http://schemas.microsoft.com/office/drawing/2014/main" id="{A03B159C-C8B8-E65E-0B99-4D3DB6F4BA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841" y="2180112"/>
            <a:ext cx="588818" cy="588818"/>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4068;p76">
            <a:extLst>
              <a:ext uri="{FF2B5EF4-FFF2-40B4-BE49-F238E27FC236}">
                <a16:creationId xmlns:a16="http://schemas.microsoft.com/office/drawing/2014/main" id="{8FC73C68-EF63-3712-36E3-48D4C48566D2}"/>
              </a:ext>
            </a:extLst>
          </p:cNvPr>
          <p:cNvSpPr txBox="1">
            <a:spLocks/>
          </p:cNvSpPr>
          <p:nvPr/>
        </p:nvSpPr>
        <p:spPr>
          <a:xfrm>
            <a:off x="4379305" y="3597024"/>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Constructing the product’s software and testing it.</a:t>
            </a:r>
          </a:p>
        </p:txBody>
      </p:sp>
      <p:sp>
        <p:nvSpPr>
          <p:cNvPr id="21" name="Google Shape;4069;p76">
            <a:extLst>
              <a:ext uri="{FF2B5EF4-FFF2-40B4-BE49-F238E27FC236}">
                <a16:creationId xmlns:a16="http://schemas.microsoft.com/office/drawing/2014/main" id="{C37A8C84-7F8F-5D24-7D41-EE4AF34A6292}"/>
              </a:ext>
            </a:extLst>
          </p:cNvPr>
          <p:cNvSpPr txBox="1">
            <a:spLocks/>
          </p:cNvSpPr>
          <p:nvPr/>
        </p:nvSpPr>
        <p:spPr>
          <a:xfrm>
            <a:off x="4379305" y="3351624"/>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Development and testing</a:t>
            </a:r>
          </a:p>
        </p:txBody>
      </p:sp>
      <p:cxnSp>
        <p:nvCxnSpPr>
          <p:cNvPr id="22" name="Google Shape;4073;p76">
            <a:extLst>
              <a:ext uri="{FF2B5EF4-FFF2-40B4-BE49-F238E27FC236}">
                <a16:creationId xmlns:a16="http://schemas.microsoft.com/office/drawing/2014/main" id="{EA4E693D-32A3-7258-2464-D0C9CEEEF657}"/>
              </a:ext>
            </a:extLst>
          </p:cNvPr>
          <p:cNvCxnSpPr>
            <a:cxnSpLocks/>
            <a:endCxn id="21" idx="1"/>
          </p:cNvCxnSpPr>
          <p:nvPr/>
        </p:nvCxnSpPr>
        <p:spPr>
          <a:xfrm rot="10800000" flipH="1">
            <a:off x="3944605" y="3474324"/>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23" name="Google Shape;4080;p76">
            <a:extLst>
              <a:ext uri="{FF2B5EF4-FFF2-40B4-BE49-F238E27FC236}">
                <a16:creationId xmlns:a16="http://schemas.microsoft.com/office/drawing/2014/main" id="{175B672C-2756-C3C2-E64B-39C350813BAE}"/>
              </a:ext>
            </a:extLst>
          </p:cNvPr>
          <p:cNvSpPr/>
          <p:nvPr/>
        </p:nvSpPr>
        <p:spPr>
          <a:xfrm flipH="1">
            <a:off x="3241112" y="3126524"/>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88" name="Picture 16" descr="Generic Detailed Outline Software development icon">
            <a:extLst>
              <a:ext uri="{FF2B5EF4-FFF2-40B4-BE49-F238E27FC236}">
                <a16:creationId xmlns:a16="http://schemas.microsoft.com/office/drawing/2014/main" id="{C8F6FE6B-90CC-C3AE-25A3-1014DBD32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914" y="3272296"/>
            <a:ext cx="434701" cy="434701"/>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4068;p76">
            <a:extLst>
              <a:ext uri="{FF2B5EF4-FFF2-40B4-BE49-F238E27FC236}">
                <a16:creationId xmlns:a16="http://schemas.microsoft.com/office/drawing/2014/main" id="{FD15B578-7E59-6A98-06A6-D55AE72F2B5C}"/>
              </a:ext>
            </a:extLst>
          </p:cNvPr>
          <p:cNvSpPr txBox="1">
            <a:spLocks/>
          </p:cNvSpPr>
          <p:nvPr/>
        </p:nvSpPr>
        <p:spPr>
          <a:xfrm>
            <a:off x="5365696" y="4570800"/>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Distribution of the product to the market.</a:t>
            </a:r>
          </a:p>
        </p:txBody>
      </p:sp>
      <p:sp>
        <p:nvSpPr>
          <p:cNvPr id="26" name="Google Shape;4069;p76">
            <a:extLst>
              <a:ext uri="{FF2B5EF4-FFF2-40B4-BE49-F238E27FC236}">
                <a16:creationId xmlns:a16="http://schemas.microsoft.com/office/drawing/2014/main" id="{6B4530F4-2C24-A252-5280-EF4466C7CFAD}"/>
              </a:ext>
            </a:extLst>
          </p:cNvPr>
          <p:cNvSpPr txBox="1">
            <a:spLocks/>
          </p:cNvSpPr>
          <p:nvPr/>
        </p:nvSpPr>
        <p:spPr>
          <a:xfrm>
            <a:off x="5365696" y="4325400"/>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Distribution</a:t>
            </a:r>
          </a:p>
        </p:txBody>
      </p:sp>
      <p:sp>
        <p:nvSpPr>
          <p:cNvPr id="27" name="Google Shape;4080;p76">
            <a:extLst>
              <a:ext uri="{FF2B5EF4-FFF2-40B4-BE49-F238E27FC236}">
                <a16:creationId xmlns:a16="http://schemas.microsoft.com/office/drawing/2014/main" id="{4497F91F-A576-C51A-3907-6345AF0EC412}"/>
              </a:ext>
            </a:extLst>
          </p:cNvPr>
          <p:cNvSpPr/>
          <p:nvPr/>
        </p:nvSpPr>
        <p:spPr>
          <a:xfrm flipH="1">
            <a:off x="4227503" y="4100300"/>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cxnSp>
        <p:nvCxnSpPr>
          <p:cNvPr id="29" name="Google Shape;4073;p76">
            <a:extLst>
              <a:ext uri="{FF2B5EF4-FFF2-40B4-BE49-F238E27FC236}">
                <a16:creationId xmlns:a16="http://schemas.microsoft.com/office/drawing/2014/main" id="{40267FFD-7B5E-2508-3112-41361F46D64F}"/>
              </a:ext>
            </a:extLst>
          </p:cNvPr>
          <p:cNvCxnSpPr>
            <a:cxnSpLocks/>
          </p:cNvCxnSpPr>
          <p:nvPr/>
        </p:nvCxnSpPr>
        <p:spPr>
          <a:xfrm rot="10800000" flipH="1">
            <a:off x="4912400" y="4462222"/>
            <a:ext cx="434700" cy="2400"/>
          </a:xfrm>
          <a:prstGeom prst="straightConnector1">
            <a:avLst/>
          </a:prstGeom>
          <a:noFill/>
          <a:ln w="28575" cap="flat" cmpd="sng">
            <a:solidFill>
              <a:schemeClr val="accent5"/>
            </a:solidFill>
            <a:prstDash val="solid"/>
            <a:round/>
            <a:headEnd type="none" w="med" len="med"/>
            <a:tailEnd type="oval" w="med" len="med"/>
          </a:ln>
        </p:spPr>
      </p:cxnSp>
      <p:pic>
        <p:nvPicPr>
          <p:cNvPr id="3090" name="Picture 18" descr="Distribution - Free computer icons">
            <a:extLst>
              <a:ext uri="{FF2B5EF4-FFF2-40B4-BE49-F238E27FC236}">
                <a16:creationId xmlns:a16="http://schemas.microsoft.com/office/drawing/2014/main" id="{E491D0DC-26F5-C364-19AB-6ED4890AC6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962" y="4256808"/>
            <a:ext cx="404643" cy="404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73"/>
                                        </p:tgtEl>
                                        <p:attrNameLst>
                                          <p:attrName>style.visibility</p:attrName>
                                        </p:attrNameLst>
                                      </p:cBhvr>
                                      <p:to>
                                        <p:strVal val="visible"/>
                                      </p:to>
                                    </p:set>
                                    <p:animEffect transition="in" filter="fade">
                                      <p:cBhvr>
                                        <p:cTn id="7" dur="1000"/>
                                        <p:tgtEl>
                                          <p:spTgt spid="407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69"/>
                                        </p:tgtEl>
                                        <p:attrNameLst>
                                          <p:attrName>style.visibility</p:attrName>
                                        </p:attrNameLst>
                                      </p:cBhvr>
                                      <p:to>
                                        <p:strVal val="visible"/>
                                      </p:to>
                                    </p:set>
                                    <p:animEffect transition="in" filter="fade">
                                      <p:cBhvr>
                                        <p:cTn id="11" dur="1000"/>
                                        <p:tgtEl>
                                          <p:spTgt spid="406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068"/>
                                        </p:tgtEl>
                                        <p:attrNameLst>
                                          <p:attrName>style.visibility</p:attrName>
                                        </p:attrNameLst>
                                      </p:cBhvr>
                                      <p:to>
                                        <p:strVal val="visible"/>
                                      </p:to>
                                    </p:set>
                                    <p:animEffect transition="in" filter="fade">
                                      <p:cBhvr>
                                        <p:cTn id="15" dur="1000"/>
                                        <p:tgtEl>
                                          <p:spTgt spid="406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childTnLst>
                                </p:cTn>
                              </p:par>
                            </p:childTnLst>
                          </p:cTn>
                        </p:par>
                        <p:par>
                          <p:cTn id="48" fill="hold">
                            <p:stCondLst>
                              <p:cond delay="110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childTnLst>
                                </p:cTn>
                              </p:par>
                            </p:childTnLst>
                          </p:cTn>
                        </p:par>
                        <p:par>
                          <p:cTn id="52" fill="hold">
                            <p:stCondLst>
                              <p:cond delay="12000"/>
                            </p:stCondLst>
                            <p:childTnLst>
                              <p:par>
                                <p:cTn id="53" presetID="10" presetClass="entr" presetSubtype="0"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childTnLst>
                          </p:cTn>
                        </p:par>
                        <p:par>
                          <p:cTn id="56" fill="hold">
                            <p:stCondLst>
                              <p:cond delay="13000"/>
                            </p:stCondLst>
                            <p:childTnLst>
                              <p:par>
                                <p:cTn id="57" presetID="10"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childTnLst>
                                </p:cTn>
                              </p:par>
                            </p:childTnLst>
                          </p:cTn>
                        </p:par>
                        <p:par>
                          <p:cTn id="60" fill="hold">
                            <p:stCondLst>
                              <p:cond delay="14000"/>
                            </p:stCondLst>
                            <p:childTnLst>
                              <p:par>
                                <p:cTn id="61" presetID="10" presetClass="entr" presetSubtype="0"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Architecture</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4100" name="Picture 4" descr="Dog house - Free animals icons">
            <a:extLst>
              <a:ext uri="{FF2B5EF4-FFF2-40B4-BE49-F238E27FC236}">
                <a16:creationId xmlns:a16="http://schemas.microsoft.com/office/drawing/2014/main" id="{F4ADA227-D8CD-4062-6C6E-AED0F6A0D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755" y="1913658"/>
            <a:ext cx="3096491" cy="3096491"/>
          </a:xfrm>
          <a:prstGeom prst="rect">
            <a:avLst/>
          </a:prstGeom>
          <a:noFill/>
          <a:extLst>
            <a:ext uri="{909E8E84-426E-40DD-AFC4-6F175D3DCCD1}">
              <a14:hiddenFill xmlns:a14="http://schemas.microsoft.com/office/drawing/2010/main">
                <a:solidFill>
                  <a:srgbClr val="FFFFFF"/>
                </a:solidFill>
              </a14:hiddenFill>
            </a:ext>
          </a:extLst>
        </p:spPr>
      </p:pic>
      <p:sp>
        <p:nvSpPr>
          <p:cNvPr id="3615" name="Google Shape;3819;p69">
            <a:extLst>
              <a:ext uri="{FF2B5EF4-FFF2-40B4-BE49-F238E27FC236}">
                <a16:creationId xmlns:a16="http://schemas.microsoft.com/office/drawing/2014/main" id="{D8CF22FC-0F4B-DEAC-E850-8B24E430028B}"/>
              </a:ext>
            </a:extLst>
          </p:cNvPr>
          <p:cNvSpPr/>
          <p:nvPr/>
        </p:nvSpPr>
        <p:spPr>
          <a:xfrm rot="21599289">
            <a:off x="5064285" y="4914852"/>
            <a:ext cx="2616033" cy="22837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616" name="Google Shape;3820;p69">
            <a:extLst>
              <a:ext uri="{FF2B5EF4-FFF2-40B4-BE49-F238E27FC236}">
                <a16:creationId xmlns:a16="http://schemas.microsoft.com/office/drawing/2014/main" id="{E9CFA02C-DB82-8E96-6F18-7A6D0939E7C5}"/>
              </a:ext>
            </a:extLst>
          </p:cNvPr>
          <p:cNvGrpSpPr/>
          <p:nvPr/>
        </p:nvGrpSpPr>
        <p:grpSpPr>
          <a:xfrm>
            <a:off x="5084618" y="3788682"/>
            <a:ext cx="2474415" cy="1234510"/>
            <a:chOff x="1212850" y="1507500"/>
            <a:chExt cx="3208150" cy="1743800"/>
          </a:xfrm>
        </p:grpSpPr>
        <p:sp>
          <p:nvSpPr>
            <p:cNvPr id="3617" name="Google Shape;3821;p69">
              <a:extLst>
                <a:ext uri="{FF2B5EF4-FFF2-40B4-BE49-F238E27FC236}">
                  <a16:creationId xmlns:a16="http://schemas.microsoft.com/office/drawing/2014/main" id="{546F7EC4-6F24-05EB-E0EE-542AF4066328}"/>
                </a:ext>
              </a:extLst>
            </p:cNvPr>
            <p:cNvSpPr/>
            <p:nvPr/>
          </p:nvSpPr>
          <p:spPr>
            <a:xfrm>
              <a:off x="1212850" y="2259225"/>
              <a:ext cx="3208150" cy="992075"/>
            </a:xfrm>
            <a:custGeom>
              <a:avLst/>
              <a:gdLst/>
              <a:ahLst/>
              <a:cxnLst/>
              <a:rect l="l" t="t" r="r" b="b"/>
              <a:pathLst>
                <a:path w="128326" h="39683" extrusionOk="0">
                  <a:moveTo>
                    <a:pt x="18901" y="0"/>
                  </a:moveTo>
                  <a:cubicBezTo>
                    <a:pt x="17266" y="0"/>
                    <a:pt x="14994" y="613"/>
                    <a:pt x="11527" y="2218"/>
                  </a:cubicBezTo>
                  <a:cubicBezTo>
                    <a:pt x="1" y="7587"/>
                    <a:pt x="6444" y="18326"/>
                    <a:pt x="9844" y="22335"/>
                  </a:cubicBezTo>
                  <a:cubicBezTo>
                    <a:pt x="13209" y="26379"/>
                    <a:pt x="6158" y="31462"/>
                    <a:pt x="10668" y="36294"/>
                  </a:cubicBezTo>
                  <a:cubicBezTo>
                    <a:pt x="12962" y="38752"/>
                    <a:pt x="35863" y="39682"/>
                    <a:pt x="59293" y="39682"/>
                  </a:cubicBezTo>
                  <a:cubicBezTo>
                    <a:pt x="81924" y="39682"/>
                    <a:pt x="105049" y="38815"/>
                    <a:pt x="110571" y="37619"/>
                  </a:cubicBezTo>
                  <a:cubicBezTo>
                    <a:pt x="121846" y="35221"/>
                    <a:pt x="117623" y="30138"/>
                    <a:pt x="119878" y="26093"/>
                  </a:cubicBezTo>
                  <a:cubicBezTo>
                    <a:pt x="122133" y="22084"/>
                    <a:pt x="128325" y="8912"/>
                    <a:pt x="121560" y="4079"/>
                  </a:cubicBezTo>
                  <a:cubicBezTo>
                    <a:pt x="118969" y="2232"/>
                    <a:pt x="116256" y="1664"/>
                    <a:pt x="113898" y="1664"/>
                  </a:cubicBezTo>
                  <a:cubicBezTo>
                    <a:pt x="110134" y="1664"/>
                    <a:pt x="107278" y="3113"/>
                    <a:pt x="107278" y="3113"/>
                  </a:cubicBezTo>
                  <a:cubicBezTo>
                    <a:pt x="107278" y="3113"/>
                    <a:pt x="61748" y="5995"/>
                    <a:pt x="39116" y="5995"/>
                  </a:cubicBezTo>
                  <a:cubicBezTo>
                    <a:pt x="32773" y="5995"/>
                    <a:pt x="28228" y="5769"/>
                    <a:pt x="26990" y="5189"/>
                  </a:cubicBezTo>
                  <a:cubicBezTo>
                    <a:pt x="23061" y="3312"/>
                    <a:pt x="22701" y="0"/>
                    <a:pt x="18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8" name="Google Shape;3822;p69">
              <a:extLst>
                <a:ext uri="{FF2B5EF4-FFF2-40B4-BE49-F238E27FC236}">
                  <a16:creationId xmlns:a16="http://schemas.microsoft.com/office/drawing/2014/main" id="{5A889832-1DAF-BDC2-38F5-C84A13B8FABB}"/>
                </a:ext>
              </a:extLst>
            </p:cNvPr>
            <p:cNvSpPr/>
            <p:nvPr/>
          </p:nvSpPr>
          <p:spPr>
            <a:xfrm>
              <a:off x="1637475" y="2367150"/>
              <a:ext cx="2596025" cy="679925"/>
            </a:xfrm>
            <a:custGeom>
              <a:avLst/>
              <a:gdLst/>
              <a:ahLst/>
              <a:cxnLst/>
              <a:rect l="l" t="t" r="r" b="b"/>
              <a:pathLst>
                <a:path w="103841" h="27197" extrusionOk="0">
                  <a:moveTo>
                    <a:pt x="97982" y="0"/>
                  </a:moveTo>
                  <a:cubicBezTo>
                    <a:pt x="95139" y="0"/>
                    <a:pt x="92321" y="827"/>
                    <a:pt x="89469" y="827"/>
                  </a:cubicBezTo>
                  <a:cubicBezTo>
                    <a:pt x="89213" y="827"/>
                    <a:pt x="88956" y="821"/>
                    <a:pt x="88700" y="806"/>
                  </a:cubicBezTo>
                  <a:cubicBezTo>
                    <a:pt x="87597" y="744"/>
                    <a:pt x="86495" y="705"/>
                    <a:pt x="85385" y="705"/>
                  </a:cubicBezTo>
                  <a:cubicBezTo>
                    <a:pt x="84585" y="705"/>
                    <a:pt x="83782" y="725"/>
                    <a:pt x="82973" y="770"/>
                  </a:cubicBezTo>
                  <a:cubicBezTo>
                    <a:pt x="78570" y="1021"/>
                    <a:pt x="74131" y="1236"/>
                    <a:pt x="69728" y="1486"/>
                  </a:cubicBezTo>
                  <a:cubicBezTo>
                    <a:pt x="59097" y="2023"/>
                    <a:pt x="48466" y="2524"/>
                    <a:pt x="37835" y="2811"/>
                  </a:cubicBezTo>
                  <a:cubicBezTo>
                    <a:pt x="33557" y="2947"/>
                    <a:pt x="29299" y="3062"/>
                    <a:pt x="25047" y="3062"/>
                  </a:cubicBezTo>
                  <a:cubicBezTo>
                    <a:pt x="23713" y="3062"/>
                    <a:pt x="22380" y="3051"/>
                    <a:pt x="21047" y="3025"/>
                  </a:cubicBezTo>
                  <a:cubicBezTo>
                    <a:pt x="18900" y="2967"/>
                    <a:pt x="16681" y="2739"/>
                    <a:pt x="14528" y="2739"/>
                  </a:cubicBezTo>
                  <a:cubicBezTo>
                    <a:pt x="14060" y="2739"/>
                    <a:pt x="13596" y="2749"/>
                    <a:pt x="13137" y="2775"/>
                  </a:cubicBezTo>
                  <a:cubicBezTo>
                    <a:pt x="12963" y="2782"/>
                    <a:pt x="12797" y="2786"/>
                    <a:pt x="12637" y="2786"/>
                  </a:cubicBezTo>
                  <a:cubicBezTo>
                    <a:pt x="10534" y="2786"/>
                    <a:pt x="9606" y="2149"/>
                    <a:pt x="7410" y="1450"/>
                  </a:cubicBezTo>
                  <a:cubicBezTo>
                    <a:pt x="6464" y="1151"/>
                    <a:pt x="5206" y="895"/>
                    <a:pt x="4067" y="895"/>
                  </a:cubicBezTo>
                  <a:cubicBezTo>
                    <a:pt x="3439" y="895"/>
                    <a:pt x="2846" y="973"/>
                    <a:pt x="2363" y="1164"/>
                  </a:cubicBezTo>
                  <a:cubicBezTo>
                    <a:pt x="0" y="2131"/>
                    <a:pt x="36" y="4171"/>
                    <a:pt x="358" y="6354"/>
                  </a:cubicBezTo>
                  <a:cubicBezTo>
                    <a:pt x="644" y="8538"/>
                    <a:pt x="465" y="10685"/>
                    <a:pt x="1038" y="12797"/>
                  </a:cubicBezTo>
                  <a:cubicBezTo>
                    <a:pt x="2112" y="16985"/>
                    <a:pt x="4081" y="22784"/>
                    <a:pt x="7445" y="25755"/>
                  </a:cubicBezTo>
                  <a:cubicBezTo>
                    <a:pt x="8756" y="26907"/>
                    <a:pt x="11451" y="27196"/>
                    <a:pt x="14454" y="27196"/>
                  </a:cubicBezTo>
                  <a:cubicBezTo>
                    <a:pt x="17480" y="27196"/>
                    <a:pt x="20817" y="26903"/>
                    <a:pt x="23365" y="26903"/>
                  </a:cubicBezTo>
                  <a:cubicBezTo>
                    <a:pt x="24024" y="26903"/>
                    <a:pt x="24630" y="26923"/>
                    <a:pt x="25164" y="26972"/>
                  </a:cubicBezTo>
                  <a:cubicBezTo>
                    <a:pt x="26108" y="27052"/>
                    <a:pt x="27443" y="27082"/>
                    <a:pt x="29044" y="27082"/>
                  </a:cubicBezTo>
                  <a:cubicBezTo>
                    <a:pt x="33730" y="27082"/>
                    <a:pt x="40692" y="26827"/>
                    <a:pt x="46793" y="26827"/>
                  </a:cubicBezTo>
                  <a:cubicBezTo>
                    <a:pt x="48877" y="26827"/>
                    <a:pt x="50860" y="26856"/>
                    <a:pt x="52618" y="26936"/>
                  </a:cubicBezTo>
                  <a:cubicBezTo>
                    <a:pt x="53734" y="26987"/>
                    <a:pt x="55192" y="27011"/>
                    <a:pt x="56894" y="27011"/>
                  </a:cubicBezTo>
                  <a:cubicBezTo>
                    <a:pt x="68408" y="27011"/>
                    <a:pt x="91085" y="25886"/>
                    <a:pt x="94391" y="24108"/>
                  </a:cubicBezTo>
                  <a:cubicBezTo>
                    <a:pt x="98221" y="22104"/>
                    <a:pt x="95035" y="10650"/>
                    <a:pt x="96109" y="7822"/>
                  </a:cubicBezTo>
                  <a:cubicBezTo>
                    <a:pt x="97111" y="5137"/>
                    <a:pt x="100333" y="4672"/>
                    <a:pt x="102087" y="2918"/>
                  </a:cubicBezTo>
                  <a:cubicBezTo>
                    <a:pt x="103841" y="1164"/>
                    <a:pt x="102123" y="484"/>
                    <a:pt x="100011" y="162"/>
                  </a:cubicBezTo>
                  <a:cubicBezTo>
                    <a:pt x="99333" y="47"/>
                    <a:pt x="98657" y="0"/>
                    <a:pt x="97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9" name="Google Shape;3823;p69">
              <a:extLst>
                <a:ext uri="{FF2B5EF4-FFF2-40B4-BE49-F238E27FC236}">
                  <a16:creationId xmlns:a16="http://schemas.microsoft.com/office/drawing/2014/main" id="{670E9D27-C507-C1D4-438E-589DA512116C}"/>
                </a:ext>
              </a:extLst>
            </p:cNvPr>
            <p:cNvSpPr/>
            <p:nvPr/>
          </p:nvSpPr>
          <p:spPr>
            <a:xfrm>
              <a:off x="1276400" y="2406825"/>
              <a:ext cx="3112375" cy="844475"/>
            </a:xfrm>
            <a:custGeom>
              <a:avLst/>
              <a:gdLst/>
              <a:ahLst/>
              <a:cxnLst/>
              <a:rect l="l" t="t" r="r" b="b"/>
              <a:pathLst>
                <a:path w="124495" h="33779" extrusionOk="0">
                  <a:moveTo>
                    <a:pt x="120772" y="1"/>
                  </a:moveTo>
                  <a:cubicBezTo>
                    <a:pt x="120951" y="2864"/>
                    <a:pt x="120951" y="7518"/>
                    <a:pt x="119519" y="10524"/>
                  </a:cubicBezTo>
                  <a:cubicBezTo>
                    <a:pt x="117300" y="15178"/>
                    <a:pt x="114687" y="17576"/>
                    <a:pt x="114687" y="20189"/>
                  </a:cubicBezTo>
                  <a:cubicBezTo>
                    <a:pt x="114687" y="22802"/>
                    <a:pt x="114293" y="26811"/>
                    <a:pt x="109640" y="28028"/>
                  </a:cubicBezTo>
                  <a:cubicBezTo>
                    <a:pt x="105859" y="29024"/>
                    <a:pt x="68370" y="30956"/>
                    <a:pt x="43528" y="30956"/>
                  </a:cubicBezTo>
                  <a:cubicBezTo>
                    <a:pt x="38027" y="30956"/>
                    <a:pt x="33145" y="30862"/>
                    <a:pt x="29388" y="30641"/>
                  </a:cubicBezTo>
                  <a:cubicBezTo>
                    <a:pt x="8663" y="29424"/>
                    <a:pt x="9271" y="25236"/>
                    <a:pt x="9665" y="20976"/>
                  </a:cubicBezTo>
                  <a:cubicBezTo>
                    <a:pt x="10094" y="16753"/>
                    <a:pt x="9271" y="16753"/>
                    <a:pt x="5656" y="10131"/>
                  </a:cubicBezTo>
                  <a:cubicBezTo>
                    <a:pt x="3508" y="6193"/>
                    <a:pt x="3186" y="2972"/>
                    <a:pt x="3938" y="251"/>
                  </a:cubicBezTo>
                  <a:lnTo>
                    <a:pt x="3938" y="251"/>
                  </a:lnTo>
                  <a:cubicBezTo>
                    <a:pt x="0" y="5871"/>
                    <a:pt x="4618" y="13245"/>
                    <a:pt x="7302" y="16431"/>
                  </a:cubicBezTo>
                  <a:cubicBezTo>
                    <a:pt x="10667" y="20475"/>
                    <a:pt x="3651" y="25558"/>
                    <a:pt x="8126" y="30390"/>
                  </a:cubicBezTo>
                  <a:cubicBezTo>
                    <a:pt x="10420" y="32848"/>
                    <a:pt x="33321" y="33778"/>
                    <a:pt x="56756" y="33778"/>
                  </a:cubicBezTo>
                  <a:cubicBezTo>
                    <a:pt x="79392" y="33778"/>
                    <a:pt x="102525" y="32911"/>
                    <a:pt x="108065" y="31715"/>
                  </a:cubicBezTo>
                  <a:cubicBezTo>
                    <a:pt x="119304" y="29317"/>
                    <a:pt x="115116" y="24234"/>
                    <a:pt x="117336" y="20189"/>
                  </a:cubicBezTo>
                  <a:cubicBezTo>
                    <a:pt x="119340" y="16609"/>
                    <a:pt x="124495" y="5728"/>
                    <a:pt x="120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1" name="Google Shape;3824;p69">
              <a:extLst>
                <a:ext uri="{FF2B5EF4-FFF2-40B4-BE49-F238E27FC236}">
                  <a16:creationId xmlns:a16="http://schemas.microsoft.com/office/drawing/2014/main" id="{044ED749-8352-9746-5C81-AC7C5F6C9443}"/>
                </a:ext>
              </a:extLst>
            </p:cNvPr>
            <p:cNvSpPr/>
            <p:nvPr/>
          </p:nvSpPr>
          <p:spPr>
            <a:xfrm>
              <a:off x="1704150" y="2783800"/>
              <a:ext cx="2269400" cy="229125"/>
            </a:xfrm>
            <a:custGeom>
              <a:avLst/>
              <a:gdLst/>
              <a:ahLst/>
              <a:cxnLst/>
              <a:rect l="l" t="t" r="r" b="b"/>
              <a:pathLst>
                <a:path w="90776" h="9165" extrusionOk="0">
                  <a:moveTo>
                    <a:pt x="37752" y="1"/>
                  </a:moveTo>
                  <a:cubicBezTo>
                    <a:pt x="17416" y="1"/>
                    <a:pt x="4433" y="1134"/>
                    <a:pt x="0" y="5110"/>
                  </a:cubicBezTo>
                  <a:cubicBezTo>
                    <a:pt x="644" y="6076"/>
                    <a:pt x="1396" y="6935"/>
                    <a:pt x="2219" y="7723"/>
                  </a:cubicBezTo>
                  <a:cubicBezTo>
                    <a:pt x="3530" y="8875"/>
                    <a:pt x="6239" y="9164"/>
                    <a:pt x="9255" y="9164"/>
                  </a:cubicBezTo>
                  <a:cubicBezTo>
                    <a:pt x="12293" y="9164"/>
                    <a:pt x="15641" y="8871"/>
                    <a:pt x="18183" y="8871"/>
                  </a:cubicBezTo>
                  <a:cubicBezTo>
                    <a:pt x="18840" y="8871"/>
                    <a:pt x="19444" y="8891"/>
                    <a:pt x="19974" y="8940"/>
                  </a:cubicBezTo>
                  <a:cubicBezTo>
                    <a:pt x="20916" y="9020"/>
                    <a:pt x="22255" y="9050"/>
                    <a:pt x="23864" y="9050"/>
                  </a:cubicBezTo>
                  <a:cubicBezTo>
                    <a:pt x="28420" y="9050"/>
                    <a:pt x="35136" y="8812"/>
                    <a:pt x="41101" y="8812"/>
                  </a:cubicBezTo>
                  <a:cubicBezTo>
                    <a:pt x="43358" y="8812"/>
                    <a:pt x="45508" y="8846"/>
                    <a:pt x="47392" y="8940"/>
                  </a:cubicBezTo>
                  <a:cubicBezTo>
                    <a:pt x="48487" y="8990"/>
                    <a:pt x="49911" y="9014"/>
                    <a:pt x="51572" y="9014"/>
                  </a:cubicBezTo>
                  <a:cubicBezTo>
                    <a:pt x="63061" y="9014"/>
                    <a:pt x="85886" y="7864"/>
                    <a:pt x="89201" y="6112"/>
                  </a:cubicBezTo>
                  <a:cubicBezTo>
                    <a:pt x="90024" y="5683"/>
                    <a:pt x="90525" y="4824"/>
                    <a:pt x="90776" y="3678"/>
                  </a:cubicBezTo>
                  <a:cubicBezTo>
                    <a:pt x="85550" y="2067"/>
                    <a:pt x="76422" y="671"/>
                    <a:pt x="60422" y="313"/>
                  </a:cubicBezTo>
                  <a:cubicBezTo>
                    <a:pt x="52082" y="126"/>
                    <a:pt x="44511" y="1"/>
                    <a:pt x="37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2" name="Google Shape;3825;p69">
              <a:extLst>
                <a:ext uri="{FF2B5EF4-FFF2-40B4-BE49-F238E27FC236}">
                  <a16:creationId xmlns:a16="http://schemas.microsoft.com/office/drawing/2014/main" id="{5CD4428F-3EE4-C294-C141-73C97210CEAB}"/>
                </a:ext>
              </a:extLst>
            </p:cNvPr>
            <p:cNvSpPr/>
            <p:nvPr/>
          </p:nvSpPr>
          <p:spPr>
            <a:xfrm>
              <a:off x="1501900" y="2096450"/>
              <a:ext cx="344875" cy="339675"/>
            </a:xfrm>
            <a:custGeom>
              <a:avLst/>
              <a:gdLst/>
              <a:ahLst/>
              <a:cxnLst/>
              <a:rect l="l" t="t" r="r" b="b"/>
              <a:pathLst>
                <a:path w="13795" h="13587" extrusionOk="0">
                  <a:moveTo>
                    <a:pt x="8979" y="136"/>
                  </a:moveTo>
                  <a:cubicBezTo>
                    <a:pt x="8981" y="137"/>
                    <a:pt x="8983" y="137"/>
                    <a:pt x="8985" y="138"/>
                  </a:cubicBezTo>
                  <a:cubicBezTo>
                    <a:pt x="8983" y="137"/>
                    <a:pt x="8981" y="137"/>
                    <a:pt x="8979" y="136"/>
                  </a:cubicBezTo>
                  <a:close/>
                  <a:moveTo>
                    <a:pt x="8264" y="1"/>
                  </a:moveTo>
                  <a:cubicBezTo>
                    <a:pt x="6552" y="1"/>
                    <a:pt x="4690" y="2098"/>
                    <a:pt x="4690" y="3539"/>
                  </a:cubicBezTo>
                  <a:lnTo>
                    <a:pt x="4690" y="5937"/>
                  </a:lnTo>
                  <a:cubicBezTo>
                    <a:pt x="4690" y="5937"/>
                    <a:pt x="1" y="10769"/>
                    <a:pt x="6157" y="13167"/>
                  </a:cubicBezTo>
                  <a:cubicBezTo>
                    <a:pt x="6732" y="13397"/>
                    <a:pt x="7912" y="13586"/>
                    <a:pt x="9149" y="13586"/>
                  </a:cubicBezTo>
                  <a:cubicBezTo>
                    <a:pt x="11380" y="13586"/>
                    <a:pt x="13795" y="12972"/>
                    <a:pt x="13173" y="10877"/>
                  </a:cubicBezTo>
                  <a:cubicBezTo>
                    <a:pt x="13030" y="10340"/>
                    <a:pt x="11849" y="10018"/>
                    <a:pt x="10990" y="9624"/>
                  </a:cubicBezTo>
                  <a:cubicBezTo>
                    <a:pt x="10811" y="9516"/>
                    <a:pt x="10596" y="9409"/>
                    <a:pt x="10453" y="9266"/>
                  </a:cubicBezTo>
                  <a:cubicBezTo>
                    <a:pt x="9737" y="8514"/>
                    <a:pt x="9164" y="7619"/>
                    <a:pt x="8806" y="6653"/>
                  </a:cubicBezTo>
                  <a:cubicBezTo>
                    <a:pt x="8490" y="5916"/>
                    <a:pt x="8415" y="131"/>
                    <a:pt x="8951" y="131"/>
                  </a:cubicBezTo>
                  <a:cubicBezTo>
                    <a:pt x="8960" y="131"/>
                    <a:pt x="8970" y="132"/>
                    <a:pt x="8979" y="136"/>
                  </a:cubicBezTo>
                  <a:lnTo>
                    <a:pt x="8979" y="136"/>
                  </a:lnTo>
                  <a:cubicBezTo>
                    <a:pt x="8748" y="43"/>
                    <a:pt x="8508" y="1"/>
                    <a:pt x="8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3" name="Google Shape;3826;p69">
              <a:extLst>
                <a:ext uri="{FF2B5EF4-FFF2-40B4-BE49-F238E27FC236}">
                  <a16:creationId xmlns:a16="http://schemas.microsoft.com/office/drawing/2014/main" id="{040243CF-7356-69A1-43C0-8153CCB7DD2D}"/>
                </a:ext>
              </a:extLst>
            </p:cNvPr>
            <p:cNvSpPr/>
            <p:nvPr/>
          </p:nvSpPr>
          <p:spPr>
            <a:xfrm>
              <a:off x="1613750" y="2089150"/>
              <a:ext cx="138750" cy="216575"/>
            </a:xfrm>
            <a:custGeom>
              <a:avLst/>
              <a:gdLst/>
              <a:ahLst/>
              <a:cxnLst/>
              <a:rect l="l" t="t" r="r" b="b"/>
              <a:pathLst>
                <a:path w="5550" h="8663" extrusionOk="0">
                  <a:moveTo>
                    <a:pt x="4762" y="1"/>
                  </a:moveTo>
                  <a:lnTo>
                    <a:pt x="4010" y="72"/>
                  </a:lnTo>
                  <a:lnTo>
                    <a:pt x="3759" y="72"/>
                  </a:lnTo>
                  <a:cubicBezTo>
                    <a:pt x="3688" y="72"/>
                    <a:pt x="3616" y="72"/>
                    <a:pt x="3580" y="108"/>
                  </a:cubicBezTo>
                  <a:cubicBezTo>
                    <a:pt x="3294" y="144"/>
                    <a:pt x="3008" y="215"/>
                    <a:pt x="2757" y="323"/>
                  </a:cubicBezTo>
                  <a:cubicBezTo>
                    <a:pt x="2614" y="359"/>
                    <a:pt x="2471" y="394"/>
                    <a:pt x="2363" y="466"/>
                  </a:cubicBezTo>
                  <a:lnTo>
                    <a:pt x="1970" y="681"/>
                  </a:lnTo>
                  <a:cubicBezTo>
                    <a:pt x="1468" y="1003"/>
                    <a:pt x="1039" y="1397"/>
                    <a:pt x="717" y="1898"/>
                  </a:cubicBezTo>
                  <a:cubicBezTo>
                    <a:pt x="395" y="2435"/>
                    <a:pt x="144" y="3007"/>
                    <a:pt x="72" y="3616"/>
                  </a:cubicBezTo>
                  <a:cubicBezTo>
                    <a:pt x="1" y="4224"/>
                    <a:pt x="37" y="4869"/>
                    <a:pt x="180" y="5477"/>
                  </a:cubicBezTo>
                  <a:cubicBezTo>
                    <a:pt x="359" y="6086"/>
                    <a:pt x="609" y="6658"/>
                    <a:pt x="967" y="7160"/>
                  </a:cubicBezTo>
                  <a:lnTo>
                    <a:pt x="788" y="6694"/>
                  </a:lnTo>
                  <a:cubicBezTo>
                    <a:pt x="609" y="6301"/>
                    <a:pt x="466" y="5871"/>
                    <a:pt x="395" y="5441"/>
                  </a:cubicBezTo>
                  <a:cubicBezTo>
                    <a:pt x="287" y="4797"/>
                    <a:pt x="323" y="4117"/>
                    <a:pt x="502" y="3509"/>
                  </a:cubicBezTo>
                  <a:cubicBezTo>
                    <a:pt x="717" y="2721"/>
                    <a:pt x="1146" y="2041"/>
                    <a:pt x="1755" y="1504"/>
                  </a:cubicBezTo>
                  <a:cubicBezTo>
                    <a:pt x="2113" y="1253"/>
                    <a:pt x="2507" y="1039"/>
                    <a:pt x="2900" y="896"/>
                  </a:cubicBezTo>
                  <a:cubicBezTo>
                    <a:pt x="3008" y="860"/>
                    <a:pt x="3115" y="824"/>
                    <a:pt x="3222" y="788"/>
                  </a:cubicBezTo>
                  <a:lnTo>
                    <a:pt x="3545" y="717"/>
                  </a:lnTo>
                  <a:cubicBezTo>
                    <a:pt x="3652" y="717"/>
                    <a:pt x="3795" y="681"/>
                    <a:pt x="3903" y="681"/>
                  </a:cubicBezTo>
                  <a:lnTo>
                    <a:pt x="3974" y="681"/>
                  </a:lnTo>
                  <a:lnTo>
                    <a:pt x="3938" y="860"/>
                  </a:lnTo>
                  <a:cubicBezTo>
                    <a:pt x="3903" y="1110"/>
                    <a:pt x="3867" y="1361"/>
                    <a:pt x="3831" y="1611"/>
                  </a:cubicBezTo>
                  <a:cubicBezTo>
                    <a:pt x="3759" y="2148"/>
                    <a:pt x="3724" y="2649"/>
                    <a:pt x="3688" y="3186"/>
                  </a:cubicBezTo>
                  <a:cubicBezTo>
                    <a:pt x="3688" y="4189"/>
                    <a:pt x="3831" y="5227"/>
                    <a:pt x="4153" y="6193"/>
                  </a:cubicBezTo>
                  <a:cubicBezTo>
                    <a:pt x="4439" y="7124"/>
                    <a:pt x="4905" y="7947"/>
                    <a:pt x="5549" y="8663"/>
                  </a:cubicBezTo>
                  <a:lnTo>
                    <a:pt x="5370" y="8341"/>
                  </a:lnTo>
                  <a:cubicBezTo>
                    <a:pt x="5191" y="8054"/>
                    <a:pt x="5048" y="7732"/>
                    <a:pt x="4905" y="7410"/>
                  </a:cubicBezTo>
                  <a:cubicBezTo>
                    <a:pt x="4439" y="6265"/>
                    <a:pt x="4225" y="5012"/>
                    <a:pt x="4260" y="3723"/>
                  </a:cubicBezTo>
                  <a:cubicBezTo>
                    <a:pt x="4296" y="2864"/>
                    <a:pt x="4368" y="2005"/>
                    <a:pt x="4547" y="1146"/>
                  </a:cubicBezTo>
                  <a:lnTo>
                    <a:pt x="4583" y="967"/>
                  </a:lnTo>
                  <a:lnTo>
                    <a:pt x="4618" y="717"/>
                  </a:lnTo>
                  <a:cubicBezTo>
                    <a:pt x="4690" y="466"/>
                    <a:pt x="4726" y="215"/>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4" name="Google Shape;3827;p69">
              <a:extLst>
                <a:ext uri="{FF2B5EF4-FFF2-40B4-BE49-F238E27FC236}">
                  <a16:creationId xmlns:a16="http://schemas.microsoft.com/office/drawing/2014/main" id="{BE1882AB-AB57-DD51-B854-0444A9F4C541}"/>
                </a:ext>
              </a:extLst>
            </p:cNvPr>
            <p:cNvSpPr/>
            <p:nvPr/>
          </p:nvSpPr>
          <p:spPr>
            <a:xfrm>
              <a:off x="1568125" y="2235925"/>
              <a:ext cx="51925" cy="170925"/>
            </a:xfrm>
            <a:custGeom>
              <a:avLst/>
              <a:gdLst/>
              <a:ahLst/>
              <a:cxnLst/>
              <a:rect l="l" t="t" r="r" b="b"/>
              <a:pathLst>
                <a:path w="2077" h="6837" extrusionOk="0">
                  <a:moveTo>
                    <a:pt x="2076" y="0"/>
                  </a:moveTo>
                  <a:cubicBezTo>
                    <a:pt x="2076" y="0"/>
                    <a:pt x="1897" y="107"/>
                    <a:pt x="1575" y="358"/>
                  </a:cubicBezTo>
                  <a:cubicBezTo>
                    <a:pt x="1110" y="716"/>
                    <a:pt x="752" y="1181"/>
                    <a:pt x="466" y="1682"/>
                  </a:cubicBezTo>
                  <a:cubicBezTo>
                    <a:pt x="72" y="2506"/>
                    <a:pt x="0" y="3436"/>
                    <a:pt x="251" y="4295"/>
                  </a:cubicBezTo>
                  <a:cubicBezTo>
                    <a:pt x="537" y="5333"/>
                    <a:pt x="1182" y="6228"/>
                    <a:pt x="2041" y="6837"/>
                  </a:cubicBezTo>
                  <a:lnTo>
                    <a:pt x="1897" y="6658"/>
                  </a:lnTo>
                  <a:cubicBezTo>
                    <a:pt x="1826" y="6550"/>
                    <a:pt x="1719" y="6407"/>
                    <a:pt x="1611" y="6192"/>
                  </a:cubicBezTo>
                  <a:cubicBezTo>
                    <a:pt x="1253" y="5620"/>
                    <a:pt x="1003" y="5047"/>
                    <a:pt x="859" y="4439"/>
                  </a:cubicBezTo>
                  <a:cubicBezTo>
                    <a:pt x="824" y="4260"/>
                    <a:pt x="788" y="4081"/>
                    <a:pt x="752" y="3866"/>
                  </a:cubicBezTo>
                  <a:cubicBezTo>
                    <a:pt x="716" y="3687"/>
                    <a:pt x="716" y="3508"/>
                    <a:pt x="716" y="3293"/>
                  </a:cubicBezTo>
                  <a:cubicBezTo>
                    <a:pt x="716" y="2899"/>
                    <a:pt x="788" y="2506"/>
                    <a:pt x="931" y="2112"/>
                  </a:cubicBezTo>
                  <a:cubicBezTo>
                    <a:pt x="1217" y="1360"/>
                    <a:pt x="1575" y="644"/>
                    <a:pt x="2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5" name="Google Shape;3828;p69">
              <a:extLst>
                <a:ext uri="{FF2B5EF4-FFF2-40B4-BE49-F238E27FC236}">
                  <a16:creationId xmlns:a16="http://schemas.microsoft.com/office/drawing/2014/main" id="{94148EF8-1D6D-729B-906B-878603365E31}"/>
                </a:ext>
              </a:extLst>
            </p:cNvPr>
            <p:cNvSpPr/>
            <p:nvPr/>
          </p:nvSpPr>
          <p:spPr>
            <a:xfrm>
              <a:off x="1501900" y="2134800"/>
              <a:ext cx="304275" cy="301275"/>
            </a:xfrm>
            <a:custGeom>
              <a:avLst/>
              <a:gdLst/>
              <a:ahLst/>
              <a:cxnLst/>
              <a:rect l="l" t="t" r="r" b="b"/>
              <a:pathLst>
                <a:path w="12171" h="12051" extrusionOk="0">
                  <a:moveTo>
                    <a:pt x="5549" y="0"/>
                  </a:moveTo>
                  <a:cubicBezTo>
                    <a:pt x="5048" y="573"/>
                    <a:pt x="4725" y="1253"/>
                    <a:pt x="4690" y="2005"/>
                  </a:cubicBezTo>
                  <a:lnTo>
                    <a:pt x="4690" y="4403"/>
                  </a:lnTo>
                  <a:cubicBezTo>
                    <a:pt x="4690" y="4403"/>
                    <a:pt x="1" y="9235"/>
                    <a:pt x="6157" y="11633"/>
                  </a:cubicBezTo>
                  <a:cubicBezTo>
                    <a:pt x="7104" y="11916"/>
                    <a:pt x="8096" y="12050"/>
                    <a:pt x="9089" y="12050"/>
                  </a:cubicBezTo>
                  <a:cubicBezTo>
                    <a:pt x="9861" y="12050"/>
                    <a:pt x="10632" y="11969"/>
                    <a:pt x="11383" y="11812"/>
                  </a:cubicBezTo>
                  <a:cubicBezTo>
                    <a:pt x="11813" y="10774"/>
                    <a:pt x="12063" y="9701"/>
                    <a:pt x="12171" y="8591"/>
                  </a:cubicBezTo>
                  <a:cubicBezTo>
                    <a:pt x="11777" y="8412"/>
                    <a:pt x="11347" y="8269"/>
                    <a:pt x="10990" y="8090"/>
                  </a:cubicBezTo>
                  <a:cubicBezTo>
                    <a:pt x="10811" y="7982"/>
                    <a:pt x="10596" y="7875"/>
                    <a:pt x="10453" y="7732"/>
                  </a:cubicBezTo>
                  <a:cubicBezTo>
                    <a:pt x="9951" y="7267"/>
                    <a:pt x="9558" y="6730"/>
                    <a:pt x="9271" y="6121"/>
                  </a:cubicBezTo>
                  <a:cubicBezTo>
                    <a:pt x="8980" y="6761"/>
                    <a:pt x="8595" y="7283"/>
                    <a:pt x="8076" y="7283"/>
                  </a:cubicBezTo>
                  <a:cubicBezTo>
                    <a:pt x="7957" y="7283"/>
                    <a:pt x="7830" y="7255"/>
                    <a:pt x="7696" y="7195"/>
                  </a:cubicBezTo>
                  <a:cubicBezTo>
                    <a:pt x="6300" y="6586"/>
                    <a:pt x="4869" y="3007"/>
                    <a:pt x="55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6" name="Google Shape;3829;p69">
              <a:extLst>
                <a:ext uri="{FF2B5EF4-FFF2-40B4-BE49-F238E27FC236}">
                  <a16:creationId xmlns:a16="http://schemas.microsoft.com/office/drawing/2014/main" id="{08963568-CA03-F51C-27FA-D12067CF4FF1}"/>
                </a:ext>
              </a:extLst>
            </p:cNvPr>
            <p:cNvSpPr/>
            <p:nvPr/>
          </p:nvSpPr>
          <p:spPr>
            <a:xfrm>
              <a:off x="1672825" y="1800000"/>
              <a:ext cx="2363375" cy="1194225"/>
            </a:xfrm>
            <a:custGeom>
              <a:avLst/>
              <a:gdLst/>
              <a:ahLst/>
              <a:cxnLst/>
              <a:rect l="l" t="t" r="r" b="b"/>
              <a:pathLst>
                <a:path w="94535" h="47769" extrusionOk="0">
                  <a:moveTo>
                    <a:pt x="25821" y="0"/>
                  </a:moveTo>
                  <a:cubicBezTo>
                    <a:pt x="21794" y="0"/>
                    <a:pt x="18957" y="526"/>
                    <a:pt x="18578" y="614"/>
                  </a:cubicBezTo>
                  <a:cubicBezTo>
                    <a:pt x="17611" y="792"/>
                    <a:pt x="19258" y="2725"/>
                    <a:pt x="19258" y="2725"/>
                  </a:cubicBezTo>
                  <a:cubicBezTo>
                    <a:pt x="19258" y="2725"/>
                    <a:pt x="18115" y="2448"/>
                    <a:pt x="17226" y="2448"/>
                  </a:cubicBezTo>
                  <a:cubicBezTo>
                    <a:pt x="16837" y="2448"/>
                    <a:pt x="16497" y="2501"/>
                    <a:pt x="16323" y="2654"/>
                  </a:cubicBezTo>
                  <a:cubicBezTo>
                    <a:pt x="15786" y="3119"/>
                    <a:pt x="17576" y="3584"/>
                    <a:pt x="17576" y="3584"/>
                  </a:cubicBezTo>
                  <a:cubicBezTo>
                    <a:pt x="5513" y="7593"/>
                    <a:pt x="2649" y="25312"/>
                    <a:pt x="2649" y="25312"/>
                  </a:cubicBezTo>
                  <a:cubicBezTo>
                    <a:pt x="2649" y="25312"/>
                    <a:pt x="0" y="29392"/>
                    <a:pt x="466" y="30180"/>
                  </a:cubicBezTo>
                  <a:cubicBezTo>
                    <a:pt x="570" y="30336"/>
                    <a:pt x="717" y="30398"/>
                    <a:pt x="886" y="30398"/>
                  </a:cubicBezTo>
                  <a:cubicBezTo>
                    <a:pt x="1527" y="30398"/>
                    <a:pt x="2470" y="29500"/>
                    <a:pt x="2470" y="29500"/>
                  </a:cubicBezTo>
                  <a:lnTo>
                    <a:pt x="2470" y="29500"/>
                  </a:lnTo>
                  <a:cubicBezTo>
                    <a:pt x="2470" y="29500"/>
                    <a:pt x="1253" y="32650"/>
                    <a:pt x="2005" y="33974"/>
                  </a:cubicBezTo>
                  <a:cubicBezTo>
                    <a:pt x="2164" y="34254"/>
                    <a:pt x="2320" y="34365"/>
                    <a:pt x="2466" y="34365"/>
                  </a:cubicBezTo>
                  <a:cubicBezTo>
                    <a:pt x="3014" y="34365"/>
                    <a:pt x="3437" y="32829"/>
                    <a:pt x="3437" y="32829"/>
                  </a:cubicBezTo>
                  <a:lnTo>
                    <a:pt x="3437" y="32829"/>
                  </a:lnTo>
                  <a:cubicBezTo>
                    <a:pt x="3437" y="32830"/>
                    <a:pt x="3329" y="42816"/>
                    <a:pt x="5405" y="44891"/>
                  </a:cubicBezTo>
                  <a:cubicBezTo>
                    <a:pt x="6894" y="46380"/>
                    <a:pt x="12189" y="46893"/>
                    <a:pt x="15781" y="46893"/>
                  </a:cubicBezTo>
                  <a:cubicBezTo>
                    <a:pt x="17200" y="46893"/>
                    <a:pt x="18353" y="46813"/>
                    <a:pt x="18900" y="46681"/>
                  </a:cubicBezTo>
                  <a:cubicBezTo>
                    <a:pt x="19430" y="46541"/>
                    <a:pt x="19915" y="46480"/>
                    <a:pt x="20429" y="46480"/>
                  </a:cubicBezTo>
                  <a:cubicBezTo>
                    <a:pt x="21757" y="46480"/>
                    <a:pt x="23281" y="46891"/>
                    <a:pt x="26274" y="47433"/>
                  </a:cubicBezTo>
                  <a:cubicBezTo>
                    <a:pt x="27514" y="47656"/>
                    <a:pt x="28862" y="47768"/>
                    <a:pt x="30163" y="47768"/>
                  </a:cubicBezTo>
                  <a:cubicBezTo>
                    <a:pt x="33256" y="47768"/>
                    <a:pt x="36089" y="47132"/>
                    <a:pt x="36618" y="45822"/>
                  </a:cubicBezTo>
                  <a:cubicBezTo>
                    <a:pt x="37406" y="43925"/>
                    <a:pt x="29710" y="42994"/>
                    <a:pt x="29710" y="42994"/>
                  </a:cubicBezTo>
                  <a:lnTo>
                    <a:pt x="32251" y="42314"/>
                  </a:lnTo>
                  <a:cubicBezTo>
                    <a:pt x="34220" y="42815"/>
                    <a:pt x="36117" y="43424"/>
                    <a:pt x="37979" y="44211"/>
                  </a:cubicBezTo>
                  <a:cubicBezTo>
                    <a:pt x="39938" y="45113"/>
                    <a:pt x="43708" y="45799"/>
                    <a:pt x="47527" y="45799"/>
                  </a:cubicBezTo>
                  <a:cubicBezTo>
                    <a:pt x="48104" y="45799"/>
                    <a:pt x="48681" y="45783"/>
                    <a:pt x="49254" y="45751"/>
                  </a:cubicBezTo>
                  <a:cubicBezTo>
                    <a:pt x="53620" y="45464"/>
                    <a:pt x="54372" y="43460"/>
                    <a:pt x="54373" y="43460"/>
                  </a:cubicBezTo>
                  <a:lnTo>
                    <a:pt x="54373" y="43460"/>
                  </a:lnTo>
                  <a:cubicBezTo>
                    <a:pt x="54098" y="45747"/>
                    <a:pt x="60943" y="46753"/>
                    <a:pt x="68711" y="46753"/>
                  </a:cubicBezTo>
                  <a:cubicBezTo>
                    <a:pt x="77113" y="46753"/>
                    <a:pt x="86593" y="45576"/>
                    <a:pt x="89308" y="43567"/>
                  </a:cubicBezTo>
                  <a:cubicBezTo>
                    <a:pt x="94534" y="39665"/>
                    <a:pt x="89308" y="33366"/>
                    <a:pt x="89308" y="33366"/>
                  </a:cubicBezTo>
                  <a:cubicBezTo>
                    <a:pt x="89308" y="33366"/>
                    <a:pt x="58847" y="15182"/>
                    <a:pt x="47071" y="6341"/>
                  </a:cubicBezTo>
                  <a:cubicBezTo>
                    <a:pt x="40086" y="1118"/>
                    <a:pt x="31690" y="0"/>
                    <a:pt x="2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7" name="Google Shape;3830;p69">
              <a:extLst>
                <a:ext uri="{FF2B5EF4-FFF2-40B4-BE49-F238E27FC236}">
                  <a16:creationId xmlns:a16="http://schemas.microsoft.com/office/drawing/2014/main" id="{846E085F-0315-BB2D-313B-15B4E379FE31}"/>
                </a:ext>
              </a:extLst>
            </p:cNvPr>
            <p:cNvSpPr/>
            <p:nvPr/>
          </p:nvSpPr>
          <p:spPr>
            <a:xfrm>
              <a:off x="1725625" y="2569700"/>
              <a:ext cx="2211250" cy="424525"/>
            </a:xfrm>
            <a:custGeom>
              <a:avLst/>
              <a:gdLst/>
              <a:ahLst/>
              <a:cxnLst/>
              <a:rect l="l" t="t" r="r" b="b"/>
              <a:pathLst>
                <a:path w="88450" h="16981" extrusionOk="0">
                  <a:moveTo>
                    <a:pt x="1683" y="0"/>
                  </a:moveTo>
                  <a:cubicBezTo>
                    <a:pt x="1074" y="1074"/>
                    <a:pt x="501" y="2184"/>
                    <a:pt x="0" y="3365"/>
                  </a:cubicBezTo>
                  <a:cubicBezTo>
                    <a:pt x="123" y="3524"/>
                    <a:pt x="242" y="3590"/>
                    <a:pt x="356" y="3590"/>
                  </a:cubicBezTo>
                  <a:cubicBezTo>
                    <a:pt x="906" y="3590"/>
                    <a:pt x="1325" y="2041"/>
                    <a:pt x="1325" y="2041"/>
                  </a:cubicBezTo>
                  <a:lnTo>
                    <a:pt x="1325" y="2041"/>
                  </a:lnTo>
                  <a:cubicBezTo>
                    <a:pt x="1325" y="2042"/>
                    <a:pt x="1217" y="12028"/>
                    <a:pt x="3293" y="14103"/>
                  </a:cubicBezTo>
                  <a:cubicBezTo>
                    <a:pt x="4782" y="15592"/>
                    <a:pt x="10077" y="16105"/>
                    <a:pt x="13669" y="16105"/>
                  </a:cubicBezTo>
                  <a:cubicBezTo>
                    <a:pt x="15088" y="16105"/>
                    <a:pt x="16241" y="16025"/>
                    <a:pt x="16788" y="15893"/>
                  </a:cubicBezTo>
                  <a:cubicBezTo>
                    <a:pt x="17318" y="15753"/>
                    <a:pt x="17803" y="15692"/>
                    <a:pt x="18317" y="15692"/>
                  </a:cubicBezTo>
                  <a:cubicBezTo>
                    <a:pt x="19645" y="15692"/>
                    <a:pt x="21169" y="16103"/>
                    <a:pt x="24162" y="16645"/>
                  </a:cubicBezTo>
                  <a:cubicBezTo>
                    <a:pt x="25402" y="16868"/>
                    <a:pt x="26750" y="16980"/>
                    <a:pt x="28051" y="16980"/>
                  </a:cubicBezTo>
                  <a:cubicBezTo>
                    <a:pt x="31144" y="16980"/>
                    <a:pt x="33977" y="16344"/>
                    <a:pt x="34506" y="15034"/>
                  </a:cubicBezTo>
                  <a:cubicBezTo>
                    <a:pt x="35294" y="13137"/>
                    <a:pt x="27634" y="12206"/>
                    <a:pt x="27634" y="12206"/>
                  </a:cubicBezTo>
                  <a:lnTo>
                    <a:pt x="30175" y="11526"/>
                  </a:lnTo>
                  <a:cubicBezTo>
                    <a:pt x="32144" y="12027"/>
                    <a:pt x="34041" y="12636"/>
                    <a:pt x="35867" y="13423"/>
                  </a:cubicBezTo>
                  <a:cubicBezTo>
                    <a:pt x="37857" y="14325"/>
                    <a:pt x="41631" y="15011"/>
                    <a:pt x="45451" y="15011"/>
                  </a:cubicBezTo>
                  <a:cubicBezTo>
                    <a:pt x="46027" y="15011"/>
                    <a:pt x="46605" y="14995"/>
                    <a:pt x="47178" y="14963"/>
                  </a:cubicBezTo>
                  <a:cubicBezTo>
                    <a:pt x="51544" y="14676"/>
                    <a:pt x="52296" y="12672"/>
                    <a:pt x="52296" y="12672"/>
                  </a:cubicBezTo>
                  <a:lnTo>
                    <a:pt x="52296" y="12672"/>
                  </a:lnTo>
                  <a:cubicBezTo>
                    <a:pt x="52021" y="14959"/>
                    <a:pt x="58867" y="15965"/>
                    <a:pt x="66635" y="15965"/>
                  </a:cubicBezTo>
                  <a:cubicBezTo>
                    <a:pt x="75036" y="15965"/>
                    <a:pt x="84517" y="14788"/>
                    <a:pt x="87232" y="12779"/>
                  </a:cubicBezTo>
                  <a:cubicBezTo>
                    <a:pt x="87698" y="12421"/>
                    <a:pt x="88091" y="12027"/>
                    <a:pt x="88449" y="11598"/>
                  </a:cubicBezTo>
                  <a:lnTo>
                    <a:pt x="88449" y="11598"/>
                  </a:lnTo>
                  <a:cubicBezTo>
                    <a:pt x="86381" y="11987"/>
                    <a:pt x="82133" y="12493"/>
                    <a:pt x="78649" y="12493"/>
                  </a:cubicBezTo>
                  <a:cubicBezTo>
                    <a:pt x="76043" y="12493"/>
                    <a:pt x="73865" y="12210"/>
                    <a:pt x="73344" y="11383"/>
                  </a:cubicBezTo>
                  <a:cubicBezTo>
                    <a:pt x="71840" y="9128"/>
                    <a:pt x="75348" y="4940"/>
                    <a:pt x="75348" y="4940"/>
                  </a:cubicBezTo>
                  <a:lnTo>
                    <a:pt x="75348" y="4940"/>
                  </a:lnTo>
                  <a:lnTo>
                    <a:pt x="45173" y="5370"/>
                  </a:lnTo>
                  <a:cubicBezTo>
                    <a:pt x="45173" y="5370"/>
                    <a:pt x="42978" y="8370"/>
                    <a:pt x="39413" y="8370"/>
                  </a:cubicBezTo>
                  <a:cubicBezTo>
                    <a:pt x="38659" y="8370"/>
                    <a:pt x="37844" y="8236"/>
                    <a:pt x="36976" y="7911"/>
                  </a:cubicBezTo>
                  <a:cubicBezTo>
                    <a:pt x="32001" y="6014"/>
                    <a:pt x="31607" y="3079"/>
                    <a:pt x="31607" y="3079"/>
                  </a:cubicBezTo>
                  <a:cubicBezTo>
                    <a:pt x="31607" y="3079"/>
                    <a:pt x="26803" y="10184"/>
                    <a:pt x="17523" y="10184"/>
                  </a:cubicBezTo>
                  <a:cubicBezTo>
                    <a:pt x="17258" y="10184"/>
                    <a:pt x="16989" y="10178"/>
                    <a:pt x="16716" y="10166"/>
                  </a:cubicBezTo>
                  <a:cubicBezTo>
                    <a:pt x="6944" y="9772"/>
                    <a:pt x="1969" y="645"/>
                    <a:pt x="1969" y="645"/>
                  </a:cubicBezTo>
                  <a:lnTo>
                    <a:pt x="1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8" name="Google Shape;3831;p69">
              <a:extLst>
                <a:ext uri="{FF2B5EF4-FFF2-40B4-BE49-F238E27FC236}">
                  <a16:creationId xmlns:a16="http://schemas.microsoft.com/office/drawing/2014/main" id="{74E4A482-9E71-76C6-7E3B-3DAB79DD7262}"/>
                </a:ext>
              </a:extLst>
            </p:cNvPr>
            <p:cNvSpPr/>
            <p:nvPr/>
          </p:nvSpPr>
          <p:spPr>
            <a:xfrm>
              <a:off x="2785150" y="2690500"/>
              <a:ext cx="5400" cy="14350"/>
            </a:xfrm>
            <a:custGeom>
              <a:avLst/>
              <a:gdLst/>
              <a:ahLst/>
              <a:cxnLst/>
              <a:rect l="l" t="t" r="r" b="b"/>
              <a:pathLst>
                <a:path w="216" h="574" extrusionOk="0">
                  <a:moveTo>
                    <a:pt x="0" y="1"/>
                  </a:moveTo>
                  <a:cubicBezTo>
                    <a:pt x="72" y="180"/>
                    <a:pt x="143" y="394"/>
                    <a:pt x="215" y="573"/>
                  </a:cubicBezTo>
                  <a:cubicBezTo>
                    <a:pt x="179" y="359"/>
                    <a:pt x="143" y="180"/>
                    <a:pt x="143"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9" name="Google Shape;3832;p69">
              <a:extLst>
                <a:ext uri="{FF2B5EF4-FFF2-40B4-BE49-F238E27FC236}">
                  <a16:creationId xmlns:a16="http://schemas.microsoft.com/office/drawing/2014/main" id="{AE3FFE2F-32E4-93D2-1FB8-A98BB3107248}"/>
                </a:ext>
              </a:extLst>
            </p:cNvPr>
            <p:cNvSpPr/>
            <p:nvPr/>
          </p:nvSpPr>
          <p:spPr>
            <a:xfrm>
              <a:off x="2616025" y="1934350"/>
              <a:ext cx="1300250" cy="902225"/>
            </a:xfrm>
            <a:custGeom>
              <a:avLst/>
              <a:gdLst/>
              <a:ahLst/>
              <a:cxnLst/>
              <a:rect l="l" t="t" r="r" b="b"/>
              <a:pathLst>
                <a:path w="52010" h="36089" extrusionOk="0">
                  <a:moveTo>
                    <a:pt x="2076" y="16824"/>
                  </a:moveTo>
                  <a:lnTo>
                    <a:pt x="2112" y="16859"/>
                  </a:lnTo>
                  <a:lnTo>
                    <a:pt x="2184" y="16859"/>
                  </a:lnTo>
                  <a:lnTo>
                    <a:pt x="2148" y="16895"/>
                  </a:lnTo>
                  <a:cubicBezTo>
                    <a:pt x="2076" y="16967"/>
                    <a:pt x="2005" y="17074"/>
                    <a:pt x="1969" y="17182"/>
                  </a:cubicBezTo>
                  <a:cubicBezTo>
                    <a:pt x="1933" y="17217"/>
                    <a:pt x="1933" y="17253"/>
                    <a:pt x="1897" y="17289"/>
                  </a:cubicBezTo>
                  <a:cubicBezTo>
                    <a:pt x="1826" y="17396"/>
                    <a:pt x="1718" y="17504"/>
                    <a:pt x="1647" y="17575"/>
                  </a:cubicBezTo>
                  <a:cubicBezTo>
                    <a:pt x="1826" y="17253"/>
                    <a:pt x="1969" y="17003"/>
                    <a:pt x="2076" y="16824"/>
                  </a:cubicBezTo>
                  <a:close/>
                  <a:moveTo>
                    <a:pt x="859" y="19437"/>
                  </a:moveTo>
                  <a:lnTo>
                    <a:pt x="859" y="19437"/>
                  </a:lnTo>
                  <a:cubicBezTo>
                    <a:pt x="967" y="20117"/>
                    <a:pt x="1181" y="20761"/>
                    <a:pt x="1575" y="21334"/>
                  </a:cubicBezTo>
                  <a:cubicBezTo>
                    <a:pt x="1324" y="20976"/>
                    <a:pt x="1110" y="20618"/>
                    <a:pt x="967" y="20224"/>
                  </a:cubicBezTo>
                  <a:cubicBezTo>
                    <a:pt x="895" y="19974"/>
                    <a:pt x="859" y="19687"/>
                    <a:pt x="859" y="19437"/>
                  </a:cubicBezTo>
                  <a:close/>
                  <a:moveTo>
                    <a:pt x="51008" y="29495"/>
                  </a:moveTo>
                  <a:cubicBezTo>
                    <a:pt x="50900" y="29567"/>
                    <a:pt x="50793" y="29602"/>
                    <a:pt x="50650" y="29638"/>
                  </a:cubicBezTo>
                  <a:cubicBezTo>
                    <a:pt x="50471" y="29674"/>
                    <a:pt x="50328" y="29674"/>
                    <a:pt x="50328" y="29674"/>
                  </a:cubicBezTo>
                  <a:lnTo>
                    <a:pt x="50256" y="29674"/>
                  </a:lnTo>
                  <a:cubicBezTo>
                    <a:pt x="50184" y="29674"/>
                    <a:pt x="50113" y="29710"/>
                    <a:pt x="50005" y="29710"/>
                  </a:cubicBezTo>
                  <a:cubicBezTo>
                    <a:pt x="49791" y="29746"/>
                    <a:pt x="49576" y="29746"/>
                    <a:pt x="49361" y="29746"/>
                  </a:cubicBezTo>
                  <a:cubicBezTo>
                    <a:pt x="49898" y="29710"/>
                    <a:pt x="50471" y="29638"/>
                    <a:pt x="51008" y="29495"/>
                  </a:cubicBezTo>
                  <a:close/>
                  <a:moveTo>
                    <a:pt x="47643" y="29710"/>
                  </a:moveTo>
                  <a:cubicBezTo>
                    <a:pt x="47750" y="30175"/>
                    <a:pt x="47858" y="30640"/>
                    <a:pt x="47929" y="31142"/>
                  </a:cubicBezTo>
                  <a:cubicBezTo>
                    <a:pt x="47929" y="31321"/>
                    <a:pt x="47965" y="31499"/>
                    <a:pt x="48001" y="31678"/>
                  </a:cubicBezTo>
                  <a:cubicBezTo>
                    <a:pt x="47822" y="30963"/>
                    <a:pt x="47607" y="30282"/>
                    <a:pt x="47392" y="29710"/>
                  </a:cubicBezTo>
                  <a:close/>
                  <a:moveTo>
                    <a:pt x="8018" y="0"/>
                  </a:moveTo>
                  <a:cubicBezTo>
                    <a:pt x="7410" y="645"/>
                    <a:pt x="6873" y="1289"/>
                    <a:pt x="6372" y="1969"/>
                  </a:cubicBezTo>
                  <a:cubicBezTo>
                    <a:pt x="6014" y="2470"/>
                    <a:pt x="2005" y="8913"/>
                    <a:pt x="1897" y="10130"/>
                  </a:cubicBezTo>
                  <a:cubicBezTo>
                    <a:pt x="1826" y="10273"/>
                    <a:pt x="1647" y="10524"/>
                    <a:pt x="1503" y="10846"/>
                  </a:cubicBezTo>
                  <a:cubicBezTo>
                    <a:pt x="1146" y="11490"/>
                    <a:pt x="859" y="12170"/>
                    <a:pt x="609" y="12850"/>
                  </a:cubicBezTo>
                  <a:cubicBezTo>
                    <a:pt x="465" y="13208"/>
                    <a:pt x="358" y="13602"/>
                    <a:pt x="215" y="13960"/>
                  </a:cubicBezTo>
                  <a:cubicBezTo>
                    <a:pt x="143" y="14318"/>
                    <a:pt x="107" y="14640"/>
                    <a:pt x="36" y="14998"/>
                  </a:cubicBezTo>
                  <a:cubicBezTo>
                    <a:pt x="36" y="15320"/>
                    <a:pt x="0" y="15535"/>
                    <a:pt x="0" y="15714"/>
                  </a:cubicBezTo>
                  <a:cubicBezTo>
                    <a:pt x="0" y="15821"/>
                    <a:pt x="0" y="15893"/>
                    <a:pt x="36" y="16000"/>
                  </a:cubicBezTo>
                  <a:lnTo>
                    <a:pt x="36" y="16072"/>
                  </a:lnTo>
                  <a:cubicBezTo>
                    <a:pt x="36" y="16072"/>
                    <a:pt x="36" y="16108"/>
                    <a:pt x="36" y="16144"/>
                  </a:cubicBezTo>
                  <a:cubicBezTo>
                    <a:pt x="36" y="16215"/>
                    <a:pt x="72" y="16323"/>
                    <a:pt x="72" y="16394"/>
                  </a:cubicBezTo>
                  <a:cubicBezTo>
                    <a:pt x="143" y="16573"/>
                    <a:pt x="215" y="16716"/>
                    <a:pt x="358" y="16859"/>
                  </a:cubicBezTo>
                  <a:cubicBezTo>
                    <a:pt x="537" y="16967"/>
                    <a:pt x="752" y="17003"/>
                    <a:pt x="967" y="17003"/>
                  </a:cubicBezTo>
                  <a:cubicBezTo>
                    <a:pt x="1253" y="16967"/>
                    <a:pt x="1575" y="16931"/>
                    <a:pt x="1861" y="16895"/>
                  </a:cubicBezTo>
                  <a:lnTo>
                    <a:pt x="1861" y="16895"/>
                  </a:lnTo>
                  <a:cubicBezTo>
                    <a:pt x="1718" y="17038"/>
                    <a:pt x="1539" y="17253"/>
                    <a:pt x="1324" y="17504"/>
                  </a:cubicBezTo>
                  <a:cubicBezTo>
                    <a:pt x="1038" y="17862"/>
                    <a:pt x="788" y="18291"/>
                    <a:pt x="573" y="18685"/>
                  </a:cubicBezTo>
                  <a:cubicBezTo>
                    <a:pt x="358" y="19222"/>
                    <a:pt x="286" y="19795"/>
                    <a:pt x="430" y="20367"/>
                  </a:cubicBezTo>
                  <a:cubicBezTo>
                    <a:pt x="573" y="20904"/>
                    <a:pt x="859" y="21405"/>
                    <a:pt x="1181" y="21835"/>
                  </a:cubicBezTo>
                  <a:cubicBezTo>
                    <a:pt x="1503" y="22193"/>
                    <a:pt x="1790" y="22551"/>
                    <a:pt x="2148" y="22873"/>
                  </a:cubicBezTo>
                  <a:cubicBezTo>
                    <a:pt x="2434" y="23124"/>
                    <a:pt x="2720" y="23338"/>
                    <a:pt x="2864" y="23517"/>
                  </a:cubicBezTo>
                  <a:cubicBezTo>
                    <a:pt x="3043" y="23660"/>
                    <a:pt x="3150" y="23732"/>
                    <a:pt x="3150" y="23732"/>
                  </a:cubicBezTo>
                  <a:lnTo>
                    <a:pt x="3436" y="23983"/>
                  </a:lnTo>
                  <a:lnTo>
                    <a:pt x="3794" y="24233"/>
                  </a:lnTo>
                  <a:lnTo>
                    <a:pt x="4260" y="24520"/>
                  </a:lnTo>
                  <a:cubicBezTo>
                    <a:pt x="5119" y="25056"/>
                    <a:pt x="6014" y="25450"/>
                    <a:pt x="6980" y="25737"/>
                  </a:cubicBezTo>
                  <a:lnTo>
                    <a:pt x="7768" y="25951"/>
                  </a:lnTo>
                  <a:cubicBezTo>
                    <a:pt x="8018" y="26023"/>
                    <a:pt x="8269" y="26059"/>
                    <a:pt x="8519" y="26095"/>
                  </a:cubicBezTo>
                  <a:cubicBezTo>
                    <a:pt x="8877" y="26166"/>
                    <a:pt x="9235" y="26238"/>
                    <a:pt x="9629" y="26238"/>
                  </a:cubicBezTo>
                  <a:cubicBezTo>
                    <a:pt x="8949" y="26989"/>
                    <a:pt x="8340" y="27813"/>
                    <a:pt x="7839" y="28672"/>
                  </a:cubicBezTo>
                  <a:lnTo>
                    <a:pt x="7768" y="28779"/>
                  </a:lnTo>
                  <a:cubicBezTo>
                    <a:pt x="7732" y="28851"/>
                    <a:pt x="7696" y="28922"/>
                    <a:pt x="7660" y="28958"/>
                  </a:cubicBezTo>
                  <a:cubicBezTo>
                    <a:pt x="7302" y="29567"/>
                    <a:pt x="7087" y="30247"/>
                    <a:pt x="7052" y="30963"/>
                  </a:cubicBezTo>
                  <a:lnTo>
                    <a:pt x="6980" y="30819"/>
                  </a:lnTo>
                  <a:lnTo>
                    <a:pt x="6980" y="30819"/>
                  </a:lnTo>
                  <a:cubicBezTo>
                    <a:pt x="6980" y="30891"/>
                    <a:pt x="7016" y="30998"/>
                    <a:pt x="7052" y="31070"/>
                  </a:cubicBezTo>
                  <a:cubicBezTo>
                    <a:pt x="7087" y="31213"/>
                    <a:pt x="7123" y="31356"/>
                    <a:pt x="7159" y="31499"/>
                  </a:cubicBezTo>
                  <a:cubicBezTo>
                    <a:pt x="7374" y="32072"/>
                    <a:pt x="7875" y="32430"/>
                    <a:pt x="8448" y="32502"/>
                  </a:cubicBezTo>
                  <a:cubicBezTo>
                    <a:pt x="8547" y="32552"/>
                    <a:pt x="8655" y="32578"/>
                    <a:pt x="8763" y="32578"/>
                  </a:cubicBezTo>
                  <a:cubicBezTo>
                    <a:pt x="8887" y="32578"/>
                    <a:pt x="9013" y="32543"/>
                    <a:pt x="9128" y="32466"/>
                  </a:cubicBezTo>
                  <a:cubicBezTo>
                    <a:pt x="9271" y="32430"/>
                    <a:pt x="9414" y="32359"/>
                    <a:pt x="9557" y="32323"/>
                  </a:cubicBezTo>
                  <a:cubicBezTo>
                    <a:pt x="9629" y="32466"/>
                    <a:pt x="9772" y="32573"/>
                    <a:pt x="9808" y="32717"/>
                  </a:cubicBezTo>
                  <a:cubicBezTo>
                    <a:pt x="9967" y="32590"/>
                    <a:pt x="10176" y="32535"/>
                    <a:pt x="10418" y="32535"/>
                  </a:cubicBezTo>
                  <a:cubicBezTo>
                    <a:pt x="11752" y="32535"/>
                    <a:pt x="14109" y="34195"/>
                    <a:pt x="14927" y="34649"/>
                  </a:cubicBezTo>
                  <a:cubicBezTo>
                    <a:pt x="16030" y="35283"/>
                    <a:pt x="16963" y="35671"/>
                    <a:pt x="18000" y="35671"/>
                  </a:cubicBezTo>
                  <a:cubicBezTo>
                    <a:pt x="18545" y="35671"/>
                    <a:pt x="19118" y="35564"/>
                    <a:pt x="19759" y="35330"/>
                  </a:cubicBezTo>
                  <a:cubicBezTo>
                    <a:pt x="21728" y="34614"/>
                    <a:pt x="23839" y="32895"/>
                    <a:pt x="25916" y="32752"/>
                  </a:cubicBezTo>
                  <a:cubicBezTo>
                    <a:pt x="28922" y="32502"/>
                    <a:pt x="32036" y="32287"/>
                    <a:pt x="35043" y="32251"/>
                  </a:cubicBezTo>
                  <a:cubicBezTo>
                    <a:pt x="36018" y="32237"/>
                    <a:pt x="36847" y="32169"/>
                    <a:pt x="37630" y="32169"/>
                  </a:cubicBezTo>
                  <a:cubicBezTo>
                    <a:pt x="38861" y="32169"/>
                    <a:pt x="39979" y="32337"/>
                    <a:pt x="41379" y="33146"/>
                  </a:cubicBezTo>
                  <a:lnTo>
                    <a:pt x="41629" y="33289"/>
                  </a:lnTo>
                  <a:cubicBezTo>
                    <a:pt x="42453" y="33790"/>
                    <a:pt x="43383" y="34399"/>
                    <a:pt x="44242" y="34900"/>
                  </a:cubicBezTo>
                  <a:lnTo>
                    <a:pt x="44278" y="34900"/>
                  </a:lnTo>
                  <a:cubicBezTo>
                    <a:pt x="44636" y="35079"/>
                    <a:pt x="44994" y="35258"/>
                    <a:pt x="45388" y="35437"/>
                  </a:cubicBezTo>
                  <a:lnTo>
                    <a:pt x="45567" y="35508"/>
                  </a:lnTo>
                  <a:cubicBezTo>
                    <a:pt x="45173" y="35437"/>
                    <a:pt x="44815" y="35330"/>
                    <a:pt x="44421" y="35186"/>
                  </a:cubicBezTo>
                  <a:cubicBezTo>
                    <a:pt x="44171" y="35043"/>
                    <a:pt x="43885" y="34900"/>
                    <a:pt x="43598" y="34793"/>
                  </a:cubicBezTo>
                  <a:lnTo>
                    <a:pt x="43598" y="34793"/>
                  </a:lnTo>
                  <a:cubicBezTo>
                    <a:pt x="43562" y="34828"/>
                    <a:pt x="43813" y="35151"/>
                    <a:pt x="44314" y="35437"/>
                  </a:cubicBezTo>
                  <a:cubicBezTo>
                    <a:pt x="44923" y="35795"/>
                    <a:pt x="45603" y="36010"/>
                    <a:pt x="46319" y="36081"/>
                  </a:cubicBezTo>
                  <a:cubicBezTo>
                    <a:pt x="46374" y="36086"/>
                    <a:pt x="46429" y="36088"/>
                    <a:pt x="46483" y="36088"/>
                  </a:cubicBezTo>
                  <a:cubicBezTo>
                    <a:pt x="46850" y="36088"/>
                    <a:pt x="47193" y="35987"/>
                    <a:pt x="47536" y="35831"/>
                  </a:cubicBezTo>
                  <a:cubicBezTo>
                    <a:pt x="47858" y="35652"/>
                    <a:pt x="48108" y="35365"/>
                    <a:pt x="48287" y="35043"/>
                  </a:cubicBezTo>
                  <a:cubicBezTo>
                    <a:pt x="48430" y="34828"/>
                    <a:pt x="48502" y="34578"/>
                    <a:pt x="48574" y="34327"/>
                  </a:cubicBezTo>
                  <a:cubicBezTo>
                    <a:pt x="48609" y="34256"/>
                    <a:pt x="48609" y="34184"/>
                    <a:pt x="48645" y="34148"/>
                  </a:cubicBezTo>
                  <a:lnTo>
                    <a:pt x="48645" y="34077"/>
                  </a:lnTo>
                  <a:cubicBezTo>
                    <a:pt x="48645" y="34077"/>
                    <a:pt x="48645" y="33969"/>
                    <a:pt x="48645" y="33790"/>
                  </a:cubicBezTo>
                  <a:cubicBezTo>
                    <a:pt x="48681" y="33576"/>
                    <a:pt x="48681" y="33325"/>
                    <a:pt x="48681" y="33074"/>
                  </a:cubicBezTo>
                  <a:cubicBezTo>
                    <a:pt x="48645" y="32394"/>
                    <a:pt x="48538" y="31678"/>
                    <a:pt x="48395" y="30998"/>
                  </a:cubicBezTo>
                  <a:cubicBezTo>
                    <a:pt x="48287" y="30569"/>
                    <a:pt x="48144" y="30104"/>
                    <a:pt x="48001" y="29710"/>
                  </a:cubicBezTo>
                  <a:lnTo>
                    <a:pt x="48108" y="29710"/>
                  </a:lnTo>
                  <a:cubicBezTo>
                    <a:pt x="48430" y="29925"/>
                    <a:pt x="48788" y="30104"/>
                    <a:pt x="49182" y="30211"/>
                  </a:cubicBezTo>
                  <a:cubicBezTo>
                    <a:pt x="49469" y="30282"/>
                    <a:pt x="49755" y="30354"/>
                    <a:pt x="50041" y="30354"/>
                  </a:cubicBezTo>
                  <a:lnTo>
                    <a:pt x="50435" y="30354"/>
                  </a:lnTo>
                  <a:cubicBezTo>
                    <a:pt x="50578" y="30318"/>
                    <a:pt x="50721" y="30282"/>
                    <a:pt x="50865" y="30247"/>
                  </a:cubicBezTo>
                  <a:cubicBezTo>
                    <a:pt x="51187" y="30104"/>
                    <a:pt x="51437" y="29925"/>
                    <a:pt x="51616" y="29638"/>
                  </a:cubicBezTo>
                  <a:cubicBezTo>
                    <a:pt x="51759" y="29495"/>
                    <a:pt x="51831" y="29280"/>
                    <a:pt x="51867" y="29065"/>
                  </a:cubicBezTo>
                  <a:cubicBezTo>
                    <a:pt x="52010" y="28922"/>
                    <a:pt x="52010" y="28672"/>
                    <a:pt x="51867" y="28350"/>
                  </a:cubicBezTo>
                  <a:cubicBezTo>
                    <a:pt x="51688" y="28099"/>
                    <a:pt x="51580" y="27956"/>
                    <a:pt x="51580" y="27956"/>
                  </a:cubicBezTo>
                  <a:cubicBezTo>
                    <a:pt x="51580" y="27956"/>
                    <a:pt x="21119" y="9772"/>
                    <a:pt x="9343" y="931"/>
                  </a:cubicBezTo>
                  <a:cubicBezTo>
                    <a:pt x="8913" y="609"/>
                    <a:pt x="8448" y="322"/>
                    <a:pt x="8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0" name="Google Shape;3833;p69">
              <a:extLst>
                <a:ext uri="{FF2B5EF4-FFF2-40B4-BE49-F238E27FC236}">
                  <a16:creationId xmlns:a16="http://schemas.microsoft.com/office/drawing/2014/main" id="{FD29CE4F-114F-D152-E940-134EFEBEF18A}"/>
                </a:ext>
              </a:extLst>
            </p:cNvPr>
            <p:cNvSpPr/>
            <p:nvPr/>
          </p:nvSpPr>
          <p:spPr>
            <a:xfrm>
              <a:off x="2689400" y="2785350"/>
              <a:ext cx="349025" cy="102950"/>
            </a:xfrm>
            <a:custGeom>
              <a:avLst/>
              <a:gdLst/>
              <a:ahLst/>
              <a:cxnLst/>
              <a:rect l="l" t="t" r="r" b="b"/>
              <a:pathLst>
                <a:path w="13961" h="4118" extrusionOk="0">
                  <a:moveTo>
                    <a:pt x="6515" y="1"/>
                  </a:moveTo>
                  <a:cubicBezTo>
                    <a:pt x="5620" y="73"/>
                    <a:pt x="4725" y="144"/>
                    <a:pt x="3830" y="287"/>
                  </a:cubicBezTo>
                  <a:cubicBezTo>
                    <a:pt x="1897" y="609"/>
                    <a:pt x="0" y="1075"/>
                    <a:pt x="36" y="1146"/>
                  </a:cubicBezTo>
                  <a:cubicBezTo>
                    <a:pt x="36" y="1164"/>
                    <a:pt x="91" y="1172"/>
                    <a:pt x="191" y="1172"/>
                  </a:cubicBezTo>
                  <a:cubicBezTo>
                    <a:pt x="687" y="1172"/>
                    <a:pt x="2295" y="979"/>
                    <a:pt x="3902" y="860"/>
                  </a:cubicBezTo>
                  <a:cubicBezTo>
                    <a:pt x="4600" y="779"/>
                    <a:pt x="5318" y="739"/>
                    <a:pt x="5935" y="739"/>
                  </a:cubicBezTo>
                  <a:cubicBezTo>
                    <a:pt x="6141" y="739"/>
                    <a:pt x="6336" y="744"/>
                    <a:pt x="6515" y="753"/>
                  </a:cubicBezTo>
                  <a:cubicBezTo>
                    <a:pt x="7231" y="753"/>
                    <a:pt x="7696" y="788"/>
                    <a:pt x="7696" y="788"/>
                  </a:cubicBezTo>
                  <a:cubicBezTo>
                    <a:pt x="8090" y="788"/>
                    <a:pt x="8484" y="824"/>
                    <a:pt x="8877" y="860"/>
                  </a:cubicBezTo>
                  <a:cubicBezTo>
                    <a:pt x="9736" y="967"/>
                    <a:pt x="10560" y="1182"/>
                    <a:pt x="11347" y="1540"/>
                  </a:cubicBezTo>
                  <a:cubicBezTo>
                    <a:pt x="11741" y="1719"/>
                    <a:pt x="12135" y="1934"/>
                    <a:pt x="12493" y="2256"/>
                  </a:cubicBezTo>
                  <a:cubicBezTo>
                    <a:pt x="12815" y="2507"/>
                    <a:pt x="13065" y="2793"/>
                    <a:pt x="13316" y="3115"/>
                  </a:cubicBezTo>
                  <a:cubicBezTo>
                    <a:pt x="13710" y="3688"/>
                    <a:pt x="13924" y="4117"/>
                    <a:pt x="13960" y="4117"/>
                  </a:cubicBezTo>
                  <a:cubicBezTo>
                    <a:pt x="13924" y="3688"/>
                    <a:pt x="13781" y="3294"/>
                    <a:pt x="13566" y="2936"/>
                  </a:cubicBezTo>
                  <a:cubicBezTo>
                    <a:pt x="13352" y="2578"/>
                    <a:pt x="13065" y="2220"/>
                    <a:pt x="12779" y="1934"/>
                  </a:cubicBezTo>
                  <a:cubicBezTo>
                    <a:pt x="12421" y="1576"/>
                    <a:pt x="12027" y="1254"/>
                    <a:pt x="11598" y="1039"/>
                  </a:cubicBezTo>
                  <a:cubicBezTo>
                    <a:pt x="10774" y="609"/>
                    <a:pt x="9880" y="323"/>
                    <a:pt x="8985" y="180"/>
                  </a:cubicBezTo>
                  <a:cubicBezTo>
                    <a:pt x="8233" y="37"/>
                    <a:pt x="7732" y="1"/>
                    <a:pt x="773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1" name="Google Shape;3834;p69">
              <a:extLst>
                <a:ext uri="{FF2B5EF4-FFF2-40B4-BE49-F238E27FC236}">
                  <a16:creationId xmlns:a16="http://schemas.microsoft.com/office/drawing/2014/main" id="{A7BDE47A-BC8B-2056-9108-0220C798F3BA}"/>
                </a:ext>
              </a:extLst>
            </p:cNvPr>
            <p:cNvSpPr/>
            <p:nvPr/>
          </p:nvSpPr>
          <p:spPr>
            <a:xfrm>
              <a:off x="2923850" y="2843200"/>
              <a:ext cx="80575" cy="81775"/>
            </a:xfrm>
            <a:custGeom>
              <a:avLst/>
              <a:gdLst/>
              <a:ahLst/>
              <a:cxnLst/>
              <a:rect l="l" t="t" r="r" b="b"/>
              <a:pathLst>
                <a:path w="3223" h="3271" extrusionOk="0">
                  <a:moveTo>
                    <a:pt x="204" y="0"/>
                  </a:moveTo>
                  <a:cubicBezTo>
                    <a:pt x="96" y="0"/>
                    <a:pt x="23" y="16"/>
                    <a:pt x="0" y="49"/>
                  </a:cubicBezTo>
                  <a:cubicBezTo>
                    <a:pt x="0" y="157"/>
                    <a:pt x="537" y="407"/>
                    <a:pt x="1039" y="694"/>
                  </a:cubicBezTo>
                  <a:cubicBezTo>
                    <a:pt x="1325" y="908"/>
                    <a:pt x="1611" y="1159"/>
                    <a:pt x="1898" y="1410"/>
                  </a:cubicBezTo>
                  <a:cubicBezTo>
                    <a:pt x="2184" y="1624"/>
                    <a:pt x="2399" y="1911"/>
                    <a:pt x="2614" y="2197"/>
                  </a:cubicBezTo>
                  <a:cubicBezTo>
                    <a:pt x="2721" y="2448"/>
                    <a:pt x="2828" y="2662"/>
                    <a:pt x="2936" y="2913"/>
                  </a:cubicBezTo>
                  <a:cubicBezTo>
                    <a:pt x="3007" y="3128"/>
                    <a:pt x="3043" y="3271"/>
                    <a:pt x="3115" y="3271"/>
                  </a:cubicBezTo>
                  <a:cubicBezTo>
                    <a:pt x="3150" y="3271"/>
                    <a:pt x="3186" y="3128"/>
                    <a:pt x="3222" y="2877"/>
                  </a:cubicBezTo>
                  <a:cubicBezTo>
                    <a:pt x="3222" y="2591"/>
                    <a:pt x="3186" y="2269"/>
                    <a:pt x="3079" y="1982"/>
                  </a:cubicBezTo>
                  <a:cubicBezTo>
                    <a:pt x="2971" y="1696"/>
                    <a:pt x="2828" y="1410"/>
                    <a:pt x="2649" y="1159"/>
                  </a:cubicBezTo>
                  <a:cubicBezTo>
                    <a:pt x="2506" y="980"/>
                    <a:pt x="2363" y="873"/>
                    <a:pt x="2363" y="873"/>
                  </a:cubicBezTo>
                  <a:lnTo>
                    <a:pt x="2291" y="765"/>
                  </a:lnTo>
                  <a:cubicBezTo>
                    <a:pt x="2220" y="729"/>
                    <a:pt x="2112" y="658"/>
                    <a:pt x="2041" y="622"/>
                  </a:cubicBezTo>
                  <a:cubicBezTo>
                    <a:pt x="1790" y="443"/>
                    <a:pt x="1540" y="336"/>
                    <a:pt x="1253" y="228"/>
                  </a:cubicBezTo>
                  <a:cubicBezTo>
                    <a:pt x="858" y="80"/>
                    <a:pt x="445" y="0"/>
                    <a:pt x="20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3835;p69">
              <a:extLst>
                <a:ext uri="{FF2B5EF4-FFF2-40B4-BE49-F238E27FC236}">
                  <a16:creationId xmlns:a16="http://schemas.microsoft.com/office/drawing/2014/main" id="{33DBCC29-E612-FE5D-F2EA-428673324B96}"/>
                </a:ext>
              </a:extLst>
            </p:cNvPr>
            <p:cNvSpPr/>
            <p:nvPr/>
          </p:nvSpPr>
          <p:spPr>
            <a:xfrm>
              <a:off x="2880000" y="2867150"/>
              <a:ext cx="56300" cy="73975"/>
            </a:xfrm>
            <a:custGeom>
              <a:avLst/>
              <a:gdLst/>
              <a:ahLst/>
              <a:cxnLst/>
              <a:rect l="l" t="t" r="r" b="b"/>
              <a:pathLst>
                <a:path w="2252" h="2959" extrusionOk="0">
                  <a:moveTo>
                    <a:pt x="109" y="1"/>
                  </a:moveTo>
                  <a:cubicBezTo>
                    <a:pt x="69" y="1"/>
                    <a:pt x="44" y="8"/>
                    <a:pt x="36" y="22"/>
                  </a:cubicBezTo>
                  <a:cubicBezTo>
                    <a:pt x="1" y="129"/>
                    <a:pt x="358" y="416"/>
                    <a:pt x="645" y="738"/>
                  </a:cubicBezTo>
                  <a:cubicBezTo>
                    <a:pt x="788" y="953"/>
                    <a:pt x="931" y="1096"/>
                    <a:pt x="1003" y="1239"/>
                  </a:cubicBezTo>
                  <a:lnTo>
                    <a:pt x="1146" y="1454"/>
                  </a:lnTo>
                  <a:lnTo>
                    <a:pt x="1289" y="1669"/>
                  </a:lnTo>
                  <a:cubicBezTo>
                    <a:pt x="1432" y="1812"/>
                    <a:pt x="1540" y="1991"/>
                    <a:pt x="1647" y="2170"/>
                  </a:cubicBezTo>
                  <a:cubicBezTo>
                    <a:pt x="1826" y="2528"/>
                    <a:pt x="1933" y="2957"/>
                    <a:pt x="2041" y="2957"/>
                  </a:cubicBezTo>
                  <a:cubicBezTo>
                    <a:pt x="2046" y="2958"/>
                    <a:pt x="2050" y="2959"/>
                    <a:pt x="2055" y="2959"/>
                  </a:cubicBezTo>
                  <a:cubicBezTo>
                    <a:pt x="2189" y="2959"/>
                    <a:pt x="2252" y="2474"/>
                    <a:pt x="2148" y="1955"/>
                  </a:cubicBezTo>
                  <a:cubicBezTo>
                    <a:pt x="2077" y="1740"/>
                    <a:pt x="2005" y="1525"/>
                    <a:pt x="1898" y="1311"/>
                  </a:cubicBezTo>
                  <a:cubicBezTo>
                    <a:pt x="1826" y="1132"/>
                    <a:pt x="1754" y="1024"/>
                    <a:pt x="1754" y="1024"/>
                  </a:cubicBezTo>
                  <a:lnTo>
                    <a:pt x="1540" y="774"/>
                  </a:lnTo>
                  <a:cubicBezTo>
                    <a:pt x="1361" y="631"/>
                    <a:pt x="1182" y="487"/>
                    <a:pt x="1003" y="344"/>
                  </a:cubicBezTo>
                  <a:cubicBezTo>
                    <a:pt x="659" y="115"/>
                    <a:pt x="270" y="1"/>
                    <a:pt x="10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3836;p69">
              <a:extLst>
                <a:ext uri="{FF2B5EF4-FFF2-40B4-BE49-F238E27FC236}">
                  <a16:creationId xmlns:a16="http://schemas.microsoft.com/office/drawing/2014/main" id="{8D53CBD5-8DB7-B9CE-F00B-CA9486B0FA28}"/>
                </a:ext>
              </a:extLst>
            </p:cNvPr>
            <p:cNvSpPr/>
            <p:nvPr/>
          </p:nvSpPr>
          <p:spPr>
            <a:xfrm>
              <a:off x="2789625" y="2727150"/>
              <a:ext cx="80550" cy="65175"/>
            </a:xfrm>
            <a:custGeom>
              <a:avLst/>
              <a:gdLst/>
              <a:ahLst/>
              <a:cxnLst/>
              <a:rect l="l" t="t" r="r" b="b"/>
              <a:pathLst>
                <a:path w="3222" h="2607" extrusionOk="0">
                  <a:moveTo>
                    <a:pt x="3105" y="0"/>
                  </a:moveTo>
                  <a:cubicBezTo>
                    <a:pt x="3020" y="0"/>
                    <a:pt x="2742" y="410"/>
                    <a:pt x="2399" y="754"/>
                  </a:cubicBezTo>
                  <a:cubicBezTo>
                    <a:pt x="2255" y="897"/>
                    <a:pt x="2076" y="1040"/>
                    <a:pt x="1897" y="1183"/>
                  </a:cubicBezTo>
                  <a:lnTo>
                    <a:pt x="1647" y="1362"/>
                  </a:lnTo>
                  <a:cubicBezTo>
                    <a:pt x="1432" y="1577"/>
                    <a:pt x="1182" y="1792"/>
                    <a:pt x="895" y="1971"/>
                  </a:cubicBezTo>
                  <a:cubicBezTo>
                    <a:pt x="501" y="2257"/>
                    <a:pt x="0" y="2472"/>
                    <a:pt x="36" y="2544"/>
                  </a:cubicBezTo>
                  <a:cubicBezTo>
                    <a:pt x="36" y="2586"/>
                    <a:pt x="125" y="2606"/>
                    <a:pt x="266" y="2606"/>
                  </a:cubicBezTo>
                  <a:cubicBezTo>
                    <a:pt x="482" y="2606"/>
                    <a:pt x="821" y="2559"/>
                    <a:pt x="1146" y="2472"/>
                  </a:cubicBezTo>
                  <a:cubicBezTo>
                    <a:pt x="1504" y="2329"/>
                    <a:pt x="1826" y="2150"/>
                    <a:pt x="2148" y="1935"/>
                  </a:cubicBezTo>
                  <a:lnTo>
                    <a:pt x="2363" y="1685"/>
                  </a:lnTo>
                  <a:cubicBezTo>
                    <a:pt x="2542" y="1506"/>
                    <a:pt x="2685" y="1291"/>
                    <a:pt x="2828" y="1076"/>
                  </a:cubicBezTo>
                  <a:cubicBezTo>
                    <a:pt x="3114" y="575"/>
                    <a:pt x="3222" y="38"/>
                    <a:pt x="3114" y="2"/>
                  </a:cubicBezTo>
                  <a:cubicBezTo>
                    <a:pt x="3112" y="1"/>
                    <a:pt x="3108" y="0"/>
                    <a:pt x="310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3837;p69">
              <a:extLst>
                <a:ext uri="{FF2B5EF4-FFF2-40B4-BE49-F238E27FC236}">
                  <a16:creationId xmlns:a16="http://schemas.microsoft.com/office/drawing/2014/main" id="{7976D2B3-856A-7BB8-0B97-F95661BA5400}"/>
                </a:ext>
              </a:extLst>
            </p:cNvPr>
            <p:cNvSpPr/>
            <p:nvPr/>
          </p:nvSpPr>
          <p:spPr>
            <a:xfrm>
              <a:off x="2473725" y="2652900"/>
              <a:ext cx="71625" cy="221975"/>
            </a:xfrm>
            <a:custGeom>
              <a:avLst/>
              <a:gdLst/>
              <a:ahLst/>
              <a:cxnLst/>
              <a:rect l="l" t="t" r="r" b="b"/>
              <a:pathLst>
                <a:path w="2865" h="8879" extrusionOk="0">
                  <a:moveTo>
                    <a:pt x="2753" y="0"/>
                  </a:moveTo>
                  <a:cubicBezTo>
                    <a:pt x="2660" y="0"/>
                    <a:pt x="1887" y="1058"/>
                    <a:pt x="1254" y="2185"/>
                  </a:cubicBezTo>
                  <a:cubicBezTo>
                    <a:pt x="967" y="2722"/>
                    <a:pt x="681" y="3294"/>
                    <a:pt x="466" y="3867"/>
                  </a:cubicBezTo>
                  <a:cubicBezTo>
                    <a:pt x="359" y="4118"/>
                    <a:pt x="287" y="4368"/>
                    <a:pt x="215" y="4655"/>
                  </a:cubicBezTo>
                  <a:lnTo>
                    <a:pt x="144" y="4869"/>
                  </a:lnTo>
                  <a:cubicBezTo>
                    <a:pt x="108" y="5084"/>
                    <a:pt x="108" y="5299"/>
                    <a:pt x="72" y="5514"/>
                  </a:cubicBezTo>
                  <a:cubicBezTo>
                    <a:pt x="1" y="6158"/>
                    <a:pt x="108" y="6802"/>
                    <a:pt x="394" y="7411"/>
                  </a:cubicBezTo>
                  <a:cubicBezTo>
                    <a:pt x="681" y="7984"/>
                    <a:pt x="1182" y="8449"/>
                    <a:pt x="1790" y="8699"/>
                  </a:cubicBezTo>
                  <a:cubicBezTo>
                    <a:pt x="2041" y="8807"/>
                    <a:pt x="2327" y="8878"/>
                    <a:pt x="2614" y="8878"/>
                  </a:cubicBezTo>
                  <a:cubicBezTo>
                    <a:pt x="2614" y="8807"/>
                    <a:pt x="2327" y="8664"/>
                    <a:pt x="1934" y="8413"/>
                  </a:cubicBezTo>
                  <a:cubicBezTo>
                    <a:pt x="1468" y="8127"/>
                    <a:pt x="1075" y="7697"/>
                    <a:pt x="896" y="7196"/>
                  </a:cubicBezTo>
                  <a:cubicBezTo>
                    <a:pt x="717" y="6659"/>
                    <a:pt x="681" y="6122"/>
                    <a:pt x="752" y="5549"/>
                  </a:cubicBezTo>
                  <a:cubicBezTo>
                    <a:pt x="788" y="5335"/>
                    <a:pt x="860" y="5156"/>
                    <a:pt x="896" y="5013"/>
                  </a:cubicBezTo>
                  <a:lnTo>
                    <a:pt x="931" y="4834"/>
                  </a:lnTo>
                  <a:cubicBezTo>
                    <a:pt x="931" y="4834"/>
                    <a:pt x="1003" y="4511"/>
                    <a:pt x="1146" y="4046"/>
                  </a:cubicBezTo>
                  <a:cubicBezTo>
                    <a:pt x="1289" y="3509"/>
                    <a:pt x="1504" y="2936"/>
                    <a:pt x="1755" y="2400"/>
                  </a:cubicBezTo>
                  <a:cubicBezTo>
                    <a:pt x="2256" y="1254"/>
                    <a:pt x="2864" y="73"/>
                    <a:pt x="2757" y="1"/>
                  </a:cubicBezTo>
                  <a:cubicBezTo>
                    <a:pt x="2756" y="1"/>
                    <a:pt x="2754" y="0"/>
                    <a:pt x="275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3838;p69">
              <a:extLst>
                <a:ext uri="{FF2B5EF4-FFF2-40B4-BE49-F238E27FC236}">
                  <a16:creationId xmlns:a16="http://schemas.microsoft.com/office/drawing/2014/main" id="{7A223AD1-3BB0-525F-5603-DCF20EDD957C}"/>
                </a:ext>
              </a:extLst>
            </p:cNvPr>
            <p:cNvSpPr/>
            <p:nvPr/>
          </p:nvSpPr>
          <p:spPr>
            <a:xfrm>
              <a:off x="2264325" y="2439050"/>
              <a:ext cx="252375" cy="455500"/>
            </a:xfrm>
            <a:custGeom>
              <a:avLst/>
              <a:gdLst/>
              <a:ahLst/>
              <a:cxnLst/>
              <a:rect l="l" t="t" r="r" b="b"/>
              <a:pathLst>
                <a:path w="10095" h="18220" extrusionOk="0">
                  <a:moveTo>
                    <a:pt x="9952" y="0"/>
                  </a:moveTo>
                  <a:cubicBezTo>
                    <a:pt x="9844" y="0"/>
                    <a:pt x="9808" y="2828"/>
                    <a:pt x="9379" y="5584"/>
                  </a:cubicBezTo>
                  <a:cubicBezTo>
                    <a:pt x="9164" y="6837"/>
                    <a:pt x="8878" y="8054"/>
                    <a:pt x="8484" y="9271"/>
                  </a:cubicBezTo>
                  <a:cubicBezTo>
                    <a:pt x="8341" y="9772"/>
                    <a:pt x="8126" y="10166"/>
                    <a:pt x="8019" y="10452"/>
                  </a:cubicBezTo>
                  <a:cubicBezTo>
                    <a:pt x="7911" y="10703"/>
                    <a:pt x="7840" y="10882"/>
                    <a:pt x="7840" y="10882"/>
                  </a:cubicBezTo>
                  <a:lnTo>
                    <a:pt x="7661" y="11347"/>
                  </a:lnTo>
                  <a:cubicBezTo>
                    <a:pt x="7482" y="11705"/>
                    <a:pt x="7303" y="12099"/>
                    <a:pt x="7088" y="12457"/>
                  </a:cubicBezTo>
                  <a:lnTo>
                    <a:pt x="6659" y="13173"/>
                  </a:lnTo>
                  <a:cubicBezTo>
                    <a:pt x="6480" y="13388"/>
                    <a:pt x="6301" y="13638"/>
                    <a:pt x="6122" y="13925"/>
                  </a:cubicBezTo>
                  <a:cubicBezTo>
                    <a:pt x="5943" y="14175"/>
                    <a:pt x="5728" y="14426"/>
                    <a:pt x="5477" y="14676"/>
                  </a:cubicBezTo>
                  <a:cubicBezTo>
                    <a:pt x="5263" y="14927"/>
                    <a:pt x="5012" y="15177"/>
                    <a:pt x="4761" y="15392"/>
                  </a:cubicBezTo>
                  <a:lnTo>
                    <a:pt x="3974" y="16072"/>
                  </a:lnTo>
                  <a:lnTo>
                    <a:pt x="3115" y="16573"/>
                  </a:lnTo>
                  <a:cubicBezTo>
                    <a:pt x="3007" y="16681"/>
                    <a:pt x="2864" y="16788"/>
                    <a:pt x="2721" y="16860"/>
                  </a:cubicBezTo>
                  <a:lnTo>
                    <a:pt x="2327" y="17074"/>
                  </a:lnTo>
                  <a:lnTo>
                    <a:pt x="1576" y="17468"/>
                  </a:lnTo>
                  <a:cubicBezTo>
                    <a:pt x="1039" y="17683"/>
                    <a:pt x="502" y="17934"/>
                    <a:pt x="1" y="18220"/>
                  </a:cubicBezTo>
                  <a:cubicBezTo>
                    <a:pt x="573" y="18112"/>
                    <a:pt x="1146" y="17969"/>
                    <a:pt x="1719" y="17755"/>
                  </a:cubicBezTo>
                  <a:lnTo>
                    <a:pt x="2506" y="17397"/>
                  </a:lnTo>
                  <a:lnTo>
                    <a:pt x="2936" y="17182"/>
                  </a:lnTo>
                  <a:cubicBezTo>
                    <a:pt x="3079" y="17110"/>
                    <a:pt x="3222" y="17039"/>
                    <a:pt x="3401" y="16931"/>
                  </a:cubicBezTo>
                  <a:lnTo>
                    <a:pt x="4296" y="16394"/>
                  </a:lnTo>
                  <a:lnTo>
                    <a:pt x="5119" y="15750"/>
                  </a:lnTo>
                  <a:cubicBezTo>
                    <a:pt x="5406" y="15535"/>
                    <a:pt x="5656" y="15285"/>
                    <a:pt x="5907" y="15034"/>
                  </a:cubicBezTo>
                  <a:cubicBezTo>
                    <a:pt x="6157" y="14784"/>
                    <a:pt x="6408" y="14533"/>
                    <a:pt x="6623" y="14247"/>
                  </a:cubicBezTo>
                  <a:lnTo>
                    <a:pt x="7231" y="13495"/>
                  </a:lnTo>
                  <a:lnTo>
                    <a:pt x="7697" y="12743"/>
                  </a:lnTo>
                  <a:cubicBezTo>
                    <a:pt x="7947" y="12385"/>
                    <a:pt x="8162" y="11992"/>
                    <a:pt x="8341" y="11598"/>
                  </a:cubicBezTo>
                  <a:cubicBezTo>
                    <a:pt x="8484" y="11347"/>
                    <a:pt x="8556" y="11168"/>
                    <a:pt x="8556" y="11168"/>
                  </a:cubicBezTo>
                  <a:lnTo>
                    <a:pt x="8735" y="10703"/>
                  </a:lnTo>
                  <a:cubicBezTo>
                    <a:pt x="8842" y="10417"/>
                    <a:pt x="9021" y="10023"/>
                    <a:pt x="9128" y="9486"/>
                  </a:cubicBezTo>
                  <a:cubicBezTo>
                    <a:pt x="9522" y="8233"/>
                    <a:pt x="9773" y="6945"/>
                    <a:pt x="9880" y="5656"/>
                  </a:cubicBezTo>
                  <a:cubicBezTo>
                    <a:pt x="10023" y="4367"/>
                    <a:pt x="10095" y="3043"/>
                    <a:pt x="10059" y="1754"/>
                  </a:cubicBezTo>
                  <a:cubicBezTo>
                    <a:pt x="10095" y="1182"/>
                    <a:pt x="10059" y="573"/>
                    <a:pt x="9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3839;p69">
              <a:extLst>
                <a:ext uri="{FF2B5EF4-FFF2-40B4-BE49-F238E27FC236}">
                  <a16:creationId xmlns:a16="http://schemas.microsoft.com/office/drawing/2014/main" id="{431B2EEA-C303-989D-A1D3-941F34AC7A3D}"/>
                </a:ext>
              </a:extLst>
            </p:cNvPr>
            <p:cNvSpPr/>
            <p:nvPr/>
          </p:nvSpPr>
          <p:spPr>
            <a:xfrm>
              <a:off x="2344875" y="2856575"/>
              <a:ext cx="251475" cy="95250"/>
            </a:xfrm>
            <a:custGeom>
              <a:avLst/>
              <a:gdLst/>
              <a:ahLst/>
              <a:cxnLst/>
              <a:rect l="l" t="t" r="r" b="b"/>
              <a:pathLst>
                <a:path w="10059" h="3810" extrusionOk="0">
                  <a:moveTo>
                    <a:pt x="393" y="1"/>
                  </a:moveTo>
                  <a:cubicBezTo>
                    <a:pt x="147" y="1"/>
                    <a:pt x="0" y="17"/>
                    <a:pt x="0" y="51"/>
                  </a:cubicBezTo>
                  <a:cubicBezTo>
                    <a:pt x="0" y="159"/>
                    <a:pt x="1360" y="409"/>
                    <a:pt x="2756" y="767"/>
                  </a:cubicBezTo>
                  <a:cubicBezTo>
                    <a:pt x="4117" y="1089"/>
                    <a:pt x="5477" y="1447"/>
                    <a:pt x="5477" y="1447"/>
                  </a:cubicBezTo>
                  <a:cubicBezTo>
                    <a:pt x="5477" y="1447"/>
                    <a:pt x="5799" y="1519"/>
                    <a:pt x="6300" y="1662"/>
                  </a:cubicBezTo>
                  <a:cubicBezTo>
                    <a:pt x="6837" y="1769"/>
                    <a:pt x="7481" y="1948"/>
                    <a:pt x="8161" y="2163"/>
                  </a:cubicBezTo>
                  <a:cubicBezTo>
                    <a:pt x="8806" y="2414"/>
                    <a:pt x="9450" y="2700"/>
                    <a:pt x="9701" y="3058"/>
                  </a:cubicBezTo>
                  <a:cubicBezTo>
                    <a:pt x="9808" y="3237"/>
                    <a:pt x="9808" y="3416"/>
                    <a:pt x="9736" y="3559"/>
                  </a:cubicBezTo>
                  <a:cubicBezTo>
                    <a:pt x="9665" y="3702"/>
                    <a:pt x="9629" y="3774"/>
                    <a:pt x="9665" y="3810"/>
                  </a:cubicBezTo>
                  <a:cubicBezTo>
                    <a:pt x="9665" y="3810"/>
                    <a:pt x="9736" y="3774"/>
                    <a:pt x="9880" y="3667"/>
                  </a:cubicBezTo>
                  <a:lnTo>
                    <a:pt x="9951" y="3523"/>
                  </a:lnTo>
                  <a:cubicBezTo>
                    <a:pt x="9987" y="3488"/>
                    <a:pt x="9987" y="3416"/>
                    <a:pt x="9987" y="3380"/>
                  </a:cubicBezTo>
                  <a:cubicBezTo>
                    <a:pt x="10059" y="3237"/>
                    <a:pt x="10023" y="3058"/>
                    <a:pt x="9951" y="2915"/>
                  </a:cubicBezTo>
                  <a:cubicBezTo>
                    <a:pt x="9701" y="2342"/>
                    <a:pt x="8985" y="1984"/>
                    <a:pt x="8340" y="1662"/>
                  </a:cubicBezTo>
                  <a:cubicBezTo>
                    <a:pt x="7768" y="1376"/>
                    <a:pt x="7123" y="1161"/>
                    <a:pt x="6515" y="946"/>
                  </a:cubicBezTo>
                  <a:cubicBezTo>
                    <a:pt x="5978" y="803"/>
                    <a:pt x="5656" y="696"/>
                    <a:pt x="5656" y="696"/>
                  </a:cubicBezTo>
                  <a:cubicBezTo>
                    <a:pt x="5656" y="696"/>
                    <a:pt x="4260" y="409"/>
                    <a:pt x="2828" y="194"/>
                  </a:cubicBezTo>
                  <a:cubicBezTo>
                    <a:pt x="1880" y="73"/>
                    <a:pt x="914" y="1"/>
                    <a:pt x="39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3840;p69">
              <a:extLst>
                <a:ext uri="{FF2B5EF4-FFF2-40B4-BE49-F238E27FC236}">
                  <a16:creationId xmlns:a16="http://schemas.microsoft.com/office/drawing/2014/main" id="{76895D15-DC48-0C88-67B4-21C54475B2AE}"/>
                </a:ext>
              </a:extLst>
            </p:cNvPr>
            <p:cNvSpPr/>
            <p:nvPr/>
          </p:nvSpPr>
          <p:spPr>
            <a:xfrm>
              <a:off x="2425400" y="2900400"/>
              <a:ext cx="131575" cy="78275"/>
            </a:xfrm>
            <a:custGeom>
              <a:avLst/>
              <a:gdLst/>
              <a:ahLst/>
              <a:cxnLst/>
              <a:rect l="l" t="t" r="r" b="b"/>
              <a:pathLst>
                <a:path w="5263" h="3131" extrusionOk="0">
                  <a:moveTo>
                    <a:pt x="242" y="1"/>
                  </a:moveTo>
                  <a:cubicBezTo>
                    <a:pt x="92" y="1"/>
                    <a:pt x="1" y="16"/>
                    <a:pt x="1" y="52"/>
                  </a:cubicBezTo>
                  <a:cubicBezTo>
                    <a:pt x="1" y="160"/>
                    <a:pt x="717" y="374"/>
                    <a:pt x="1468" y="661"/>
                  </a:cubicBezTo>
                  <a:cubicBezTo>
                    <a:pt x="1934" y="840"/>
                    <a:pt x="2399" y="1054"/>
                    <a:pt x="2829" y="1305"/>
                  </a:cubicBezTo>
                  <a:cubicBezTo>
                    <a:pt x="2829" y="1305"/>
                    <a:pt x="3008" y="1377"/>
                    <a:pt x="3258" y="1520"/>
                  </a:cubicBezTo>
                  <a:cubicBezTo>
                    <a:pt x="3544" y="1663"/>
                    <a:pt x="3831" y="1842"/>
                    <a:pt x="4117" y="2057"/>
                  </a:cubicBezTo>
                  <a:cubicBezTo>
                    <a:pt x="4368" y="2271"/>
                    <a:pt x="4618" y="2522"/>
                    <a:pt x="4869" y="2773"/>
                  </a:cubicBezTo>
                  <a:cubicBezTo>
                    <a:pt x="5048" y="2987"/>
                    <a:pt x="5155" y="3131"/>
                    <a:pt x="5227" y="3131"/>
                  </a:cubicBezTo>
                  <a:cubicBezTo>
                    <a:pt x="5263" y="3095"/>
                    <a:pt x="5227" y="2916"/>
                    <a:pt x="5119" y="2629"/>
                  </a:cubicBezTo>
                  <a:cubicBezTo>
                    <a:pt x="4940" y="2271"/>
                    <a:pt x="4726" y="1949"/>
                    <a:pt x="4475" y="1663"/>
                  </a:cubicBezTo>
                  <a:cubicBezTo>
                    <a:pt x="4225" y="1377"/>
                    <a:pt x="3938" y="1126"/>
                    <a:pt x="3616" y="911"/>
                  </a:cubicBezTo>
                  <a:cubicBezTo>
                    <a:pt x="3330" y="732"/>
                    <a:pt x="3151" y="625"/>
                    <a:pt x="3151" y="625"/>
                  </a:cubicBezTo>
                  <a:cubicBezTo>
                    <a:pt x="3151" y="625"/>
                    <a:pt x="2972" y="553"/>
                    <a:pt x="2685" y="446"/>
                  </a:cubicBezTo>
                  <a:cubicBezTo>
                    <a:pt x="2327" y="339"/>
                    <a:pt x="1969" y="231"/>
                    <a:pt x="1576" y="160"/>
                  </a:cubicBezTo>
                  <a:cubicBezTo>
                    <a:pt x="1075" y="64"/>
                    <a:pt x="542" y="1"/>
                    <a:pt x="24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3841;p69">
              <a:extLst>
                <a:ext uri="{FF2B5EF4-FFF2-40B4-BE49-F238E27FC236}">
                  <a16:creationId xmlns:a16="http://schemas.microsoft.com/office/drawing/2014/main" id="{9B406166-547D-A5BC-3FAE-0B2B3475CB20}"/>
                </a:ext>
              </a:extLst>
            </p:cNvPr>
            <p:cNvSpPr/>
            <p:nvPr/>
          </p:nvSpPr>
          <p:spPr>
            <a:xfrm>
              <a:off x="2341300" y="2942125"/>
              <a:ext cx="112775" cy="50200"/>
            </a:xfrm>
            <a:custGeom>
              <a:avLst/>
              <a:gdLst/>
              <a:ahLst/>
              <a:cxnLst/>
              <a:rect l="l" t="t" r="r" b="b"/>
              <a:pathLst>
                <a:path w="4511" h="2008" extrusionOk="0">
                  <a:moveTo>
                    <a:pt x="763" y="1"/>
                  </a:moveTo>
                  <a:cubicBezTo>
                    <a:pt x="335" y="1"/>
                    <a:pt x="0" y="60"/>
                    <a:pt x="0" y="137"/>
                  </a:cubicBezTo>
                  <a:cubicBezTo>
                    <a:pt x="0" y="245"/>
                    <a:pt x="609" y="388"/>
                    <a:pt x="1181" y="567"/>
                  </a:cubicBezTo>
                  <a:cubicBezTo>
                    <a:pt x="1754" y="710"/>
                    <a:pt x="2291" y="960"/>
                    <a:pt x="2291" y="960"/>
                  </a:cubicBezTo>
                  <a:lnTo>
                    <a:pt x="2649" y="1104"/>
                  </a:lnTo>
                  <a:cubicBezTo>
                    <a:pt x="2899" y="1175"/>
                    <a:pt x="3114" y="1283"/>
                    <a:pt x="3365" y="1390"/>
                  </a:cubicBezTo>
                  <a:cubicBezTo>
                    <a:pt x="3825" y="1653"/>
                    <a:pt x="4256" y="2007"/>
                    <a:pt x="4406" y="2007"/>
                  </a:cubicBezTo>
                  <a:cubicBezTo>
                    <a:pt x="4419" y="2007"/>
                    <a:pt x="4430" y="2004"/>
                    <a:pt x="4439" y="1998"/>
                  </a:cubicBezTo>
                  <a:cubicBezTo>
                    <a:pt x="4510" y="1927"/>
                    <a:pt x="4188" y="1390"/>
                    <a:pt x="3651" y="960"/>
                  </a:cubicBezTo>
                  <a:cubicBezTo>
                    <a:pt x="3436" y="746"/>
                    <a:pt x="3186" y="602"/>
                    <a:pt x="2899" y="459"/>
                  </a:cubicBezTo>
                  <a:lnTo>
                    <a:pt x="2542" y="245"/>
                  </a:lnTo>
                  <a:cubicBezTo>
                    <a:pt x="2148" y="137"/>
                    <a:pt x="1718" y="66"/>
                    <a:pt x="1289" y="30"/>
                  </a:cubicBezTo>
                  <a:cubicBezTo>
                    <a:pt x="1109" y="10"/>
                    <a:pt x="929" y="1"/>
                    <a:pt x="76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3842;p69">
              <a:extLst>
                <a:ext uri="{FF2B5EF4-FFF2-40B4-BE49-F238E27FC236}">
                  <a16:creationId xmlns:a16="http://schemas.microsoft.com/office/drawing/2014/main" id="{C50BC529-2DCF-1745-C5F8-D166FCAC3033}"/>
                </a:ext>
              </a:extLst>
            </p:cNvPr>
            <p:cNvSpPr/>
            <p:nvPr/>
          </p:nvSpPr>
          <p:spPr>
            <a:xfrm>
              <a:off x="1773950" y="2840850"/>
              <a:ext cx="396450" cy="137825"/>
            </a:xfrm>
            <a:custGeom>
              <a:avLst/>
              <a:gdLst/>
              <a:ahLst/>
              <a:cxnLst/>
              <a:rect l="l" t="t" r="r" b="b"/>
              <a:pathLst>
                <a:path w="15858" h="5513" extrusionOk="0">
                  <a:moveTo>
                    <a:pt x="36" y="0"/>
                  </a:moveTo>
                  <a:cubicBezTo>
                    <a:pt x="0" y="501"/>
                    <a:pt x="72" y="1002"/>
                    <a:pt x="287" y="1432"/>
                  </a:cubicBezTo>
                  <a:cubicBezTo>
                    <a:pt x="430" y="1933"/>
                    <a:pt x="680" y="2363"/>
                    <a:pt x="967" y="2792"/>
                  </a:cubicBezTo>
                  <a:cubicBezTo>
                    <a:pt x="1325" y="3257"/>
                    <a:pt x="1754" y="3651"/>
                    <a:pt x="2219" y="4009"/>
                  </a:cubicBezTo>
                  <a:cubicBezTo>
                    <a:pt x="3150" y="4582"/>
                    <a:pt x="4152" y="5011"/>
                    <a:pt x="5226" y="5226"/>
                  </a:cubicBezTo>
                  <a:cubicBezTo>
                    <a:pt x="5692" y="5334"/>
                    <a:pt x="6049" y="5369"/>
                    <a:pt x="6300" y="5405"/>
                  </a:cubicBezTo>
                  <a:cubicBezTo>
                    <a:pt x="6551" y="5441"/>
                    <a:pt x="6694" y="5441"/>
                    <a:pt x="6694" y="5441"/>
                  </a:cubicBezTo>
                  <a:cubicBezTo>
                    <a:pt x="6694" y="5441"/>
                    <a:pt x="7267" y="5513"/>
                    <a:pt x="8161" y="5513"/>
                  </a:cubicBezTo>
                  <a:cubicBezTo>
                    <a:pt x="9199" y="5513"/>
                    <a:pt x="10273" y="5441"/>
                    <a:pt x="11311" y="5334"/>
                  </a:cubicBezTo>
                  <a:cubicBezTo>
                    <a:pt x="12457" y="5226"/>
                    <a:pt x="13602" y="5083"/>
                    <a:pt x="14461" y="4940"/>
                  </a:cubicBezTo>
                  <a:cubicBezTo>
                    <a:pt x="14927" y="4904"/>
                    <a:pt x="15392" y="4832"/>
                    <a:pt x="15857" y="4689"/>
                  </a:cubicBezTo>
                  <a:cubicBezTo>
                    <a:pt x="15585" y="4647"/>
                    <a:pt x="15300" y="4630"/>
                    <a:pt x="15017" y="4630"/>
                  </a:cubicBezTo>
                  <a:cubicBezTo>
                    <a:pt x="14817" y="4630"/>
                    <a:pt x="14618" y="4639"/>
                    <a:pt x="14425" y="4653"/>
                  </a:cubicBezTo>
                  <a:lnTo>
                    <a:pt x="11276" y="4797"/>
                  </a:lnTo>
                  <a:cubicBezTo>
                    <a:pt x="10721" y="4832"/>
                    <a:pt x="10157" y="4850"/>
                    <a:pt x="9624" y="4850"/>
                  </a:cubicBezTo>
                  <a:cubicBezTo>
                    <a:pt x="9092" y="4850"/>
                    <a:pt x="8591" y="4832"/>
                    <a:pt x="8161" y="4797"/>
                  </a:cubicBezTo>
                  <a:cubicBezTo>
                    <a:pt x="7302" y="4761"/>
                    <a:pt x="6765" y="4689"/>
                    <a:pt x="6765" y="4689"/>
                  </a:cubicBezTo>
                  <a:cubicBezTo>
                    <a:pt x="6765" y="4689"/>
                    <a:pt x="6622" y="4689"/>
                    <a:pt x="6372" y="4653"/>
                  </a:cubicBezTo>
                  <a:cubicBezTo>
                    <a:pt x="6121" y="4618"/>
                    <a:pt x="5763" y="4618"/>
                    <a:pt x="5369" y="4546"/>
                  </a:cubicBezTo>
                  <a:cubicBezTo>
                    <a:pt x="4367" y="4367"/>
                    <a:pt x="3401" y="4045"/>
                    <a:pt x="2506" y="3544"/>
                  </a:cubicBezTo>
                  <a:cubicBezTo>
                    <a:pt x="2076" y="3257"/>
                    <a:pt x="1647" y="2900"/>
                    <a:pt x="1289" y="2506"/>
                  </a:cubicBezTo>
                  <a:cubicBezTo>
                    <a:pt x="1002" y="2148"/>
                    <a:pt x="716" y="1754"/>
                    <a:pt x="537" y="1325"/>
                  </a:cubicBezTo>
                  <a:cubicBezTo>
                    <a:pt x="215" y="573"/>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3843;p69">
              <a:extLst>
                <a:ext uri="{FF2B5EF4-FFF2-40B4-BE49-F238E27FC236}">
                  <a16:creationId xmlns:a16="http://schemas.microsoft.com/office/drawing/2014/main" id="{91C0586C-E4ED-CB95-F870-DFEC23C5782A}"/>
                </a:ext>
              </a:extLst>
            </p:cNvPr>
            <p:cNvSpPr/>
            <p:nvPr/>
          </p:nvSpPr>
          <p:spPr>
            <a:xfrm>
              <a:off x="1968125" y="2890650"/>
              <a:ext cx="230000" cy="33450"/>
            </a:xfrm>
            <a:custGeom>
              <a:avLst/>
              <a:gdLst/>
              <a:ahLst/>
              <a:cxnLst/>
              <a:rect l="l" t="t" r="r" b="b"/>
              <a:pathLst>
                <a:path w="9200" h="1338" extrusionOk="0">
                  <a:moveTo>
                    <a:pt x="95" y="0"/>
                  </a:moveTo>
                  <a:cubicBezTo>
                    <a:pt x="61" y="0"/>
                    <a:pt x="41" y="4"/>
                    <a:pt x="36" y="13"/>
                  </a:cubicBezTo>
                  <a:cubicBezTo>
                    <a:pt x="1" y="120"/>
                    <a:pt x="1074" y="585"/>
                    <a:pt x="2220" y="908"/>
                  </a:cubicBezTo>
                  <a:cubicBezTo>
                    <a:pt x="2793" y="1015"/>
                    <a:pt x="3365" y="1158"/>
                    <a:pt x="3795" y="1230"/>
                  </a:cubicBezTo>
                  <a:lnTo>
                    <a:pt x="4547" y="1337"/>
                  </a:lnTo>
                  <a:lnTo>
                    <a:pt x="5262" y="1337"/>
                  </a:lnTo>
                  <a:cubicBezTo>
                    <a:pt x="5799" y="1337"/>
                    <a:pt x="6336" y="1301"/>
                    <a:pt x="6873" y="1265"/>
                  </a:cubicBezTo>
                  <a:cubicBezTo>
                    <a:pt x="8054" y="1122"/>
                    <a:pt x="9200" y="764"/>
                    <a:pt x="9164" y="693"/>
                  </a:cubicBezTo>
                  <a:cubicBezTo>
                    <a:pt x="9154" y="663"/>
                    <a:pt x="9062" y="653"/>
                    <a:pt x="8910" y="653"/>
                  </a:cubicBezTo>
                  <a:cubicBezTo>
                    <a:pt x="8506" y="653"/>
                    <a:pt x="7680" y="729"/>
                    <a:pt x="6873" y="729"/>
                  </a:cubicBezTo>
                  <a:cubicBezTo>
                    <a:pt x="6301" y="693"/>
                    <a:pt x="5728" y="729"/>
                    <a:pt x="5298" y="657"/>
                  </a:cubicBezTo>
                  <a:lnTo>
                    <a:pt x="4582" y="585"/>
                  </a:lnTo>
                  <a:lnTo>
                    <a:pt x="3902" y="514"/>
                  </a:lnTo>
                  <a:cubicBezTo>
                    <a:pt x="3437" y="514"/>
                    <a:pt x="2900" y="406"/>
                    <a:pt x="2327" y="371"/>
                  </a:cubicBezTo>
                  <a:cubicBezTo>
                    <a:pt x="1351" y="213"/>
                    <a:pt x="346" y="0"/>
                    <a:pt x="9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1" name="Google Shape;3844;p69">
              <a:extLst>
                <a:ext uri="{FF2B5EF4-FFF2-40B4-BE49-F238E27FC236}">
                  <a16:creationId xmlns:a16="http://schemas.microsoft.com/office/drawing/2014/main" id="{1DFDAB0F-2ED6-D9B9-50DA-BAE1924E81B7}"/>
                </a:ext>
              </a:extLst>
            </p:cNvPr>
            <p:cNvSpPr/>
            <p:nvPr/>
          </p:nvSpPr>
          <p:spPr>
            <a:xfrm>
              <a:off x="3044650" y="2739675"/>
              <a:ext cx="482375" cy="181875"/>
            </a:xfrm>
            <a:custGeom>
              <a:avLst/>
              <a:gdLst/>
              <a:ahLst/>
              <a:cxnLst/>
              <a:rect l="l" t="t" r="r" b="b"/>
              <a:pathLst>
                <a:path w="19295" h="7275" extrusionOk="0">
                  <a:moveTo>
                    <a:pt x="19288" y="0"/>
                  </a:moveTo>
                  <a:cubicBezTo>
                    <a:pt x="19215" y="0"/>
                    <a:pt x="18682" y="409"/>
                    <a:pt x="17719" y="718"/>
                  </a:cubicBezTo>
                  <a:cubicBezTo>
                    <a:pt x="16538" y="1112"/>
                    <a:pt x="15285" y="1327"/>
                    <a:pt x="14032" y="1398"/>
                  </a:cubicBezTo>
                  <a:cubicBezTo>
                    <a:pt x="12672" y="1470"/>
                    <a:pt x="11276" y="1506"/>
                    <a:pt x="10238" y="1577"/>
                  </a:cubicBezTo>
                  <a:cubicBezTo>
                    <a:pt x="9701" y="1577"/>
                    <a:pt x="9272" y="1613"/>
                    <a:pt x="8949" y="1649"/>
                  </a:cubicBezTo>
                  <a:lnTo>
                    <a:pt x="8484" y="1721"/>
                  </a:lnTo>
                  <a:cubicBezTo>
                    <a:pt x="8484" y="1721"/>
                    <a:pt x="7804" y="1828"/>
                    <a:pt x="6766" y="2078"/>
                  </a:cubicBezTo>
                  <a:cubicBezTo>
                    <a:pt x="5513" y="2329"/>
                    <a:pt x="4260" y="2723"/>
                    <a:pt x="3043" y="3188"/>
                  </a:cubicBezTo>
                  <a:cubicBezTo>
                    <a:pt x="2399" y="3439"/>
                    <a:pt x="1791" y="3761"/>
                    <a:pt x="1182" y="4155"/>
                  </a:cubicBezTo>
                  <a:cubicBezTo>
                    <a:pt x="645" y="4477"/>
                    <a:pt x="251" y="5014"/>
                    <a:pt x="37" y="5622"/>
                  </a:cubicBezTo>
                  <a:cubicBezTo>
                    <a:pt x="37" y="5765"/>
                    <a:pt x="1" y="5873"/>
                    <a:pt x="1" y="6016"/>
                  </a:cubicBezTo>
                  <a:cubicBezTo>
                    <a:pt x="37" y="6159"/>
                    <a:pt x="37" y="6266"/>
                    <a:pt x="72" y="6374"/>
                  </a:cubicBezTo>
                  <a:cubicBezTo>
                    <a:pt x="108" y="6481"/>
                    <a:pt x="144" y="6589"/>
                    <a:pt x="180" y="6696"/>
                  </a:cubicBezTo>
                  <a:lnTo>
                    <a:pt x="323" y="6911"/>
                  </a:lnTo>
                  <a:cubicBezTo>
                    <a:pt x="516" y="7136"/>
                    <a:pt x="651" y="7274"/>
                    <a:pt x="702" y="7274"/>
                  </a:cubicBezTo>
                  <a:cubicBezTo>
                    <a:pt x="708" y="7274"/>
                    <a:pt x="713" y="7272"/>
                    <a:pt x="717" y="7269"/>
                  </a:cubicBezTo>
                  <a:cubicBezTo>
                    <a:pt x="717" y="7269"/>
                    <a:pt x="645" y="7090"/>
                    <a:pt x="502" y="6839"/>
                  </a:cubicBezTo>
                  <a:cubicBezTo>
                    <a:pt x="287" y="6481"/>
                    <a:pt x="251" y="6087"/>
                    <a:pt x="359" y="5694"/>
                  </a:cubicBezTo>
                  <a:cubicBezTo>
                    <a:pt x="574" y="5193"/>
                    <a:pt x="967" y="4763"/>
                    <a:pt x="1468" y="4513"/>
                  </a:cubicBezTo>
                  <a:cubicBezTo>
                    <a:pt x="2041" y="4155"/>
                    <a:pt x="2650" y="3868"/>
                    <a:pt x="3258" y="3689"/>
                  </a:cubicBezTo>
                  <a:cubicBezTo>
                    <a:pt x="4439" y="3260"/>
                    <a:pt x="5692" y="2973"/>
                    <a:pt x="6909" y="2759"/>
                  </a:cubicBezTo>
                  <a:cubicBezTo>
                    <a:pt x="7947" y="2580"/>
                    <a:pt x="8627" y="2472"/>
                    <a:pt x="8627" y="2472"/>
                  </a:cubicBezTo>
                  <a:lnTo>
                    <a:pt x="9057" y="2401"/>
                  </a:lnTo>
                  <a:cubicBezTo>
                    <a:pt x="9343" y="2365"/>
                    <a:pt x="9773" y="2293"/>
                    <a:pt x="10310" y="2257"/>
                  </a:cubicBezTo>
                  <a:cubicBezTo>
                    <a:pt x="11312" y="2150"/>
                    <a:pt x="12708" y="2078"/>
                    <a:pt x="14104" y="1935"/>
                  </a:cubicBezTo>
                  <a:cubicBezTo>
                    <a:pt x="15393" y="1792"/>
                    <a:pt x="16645" y="1470"/>
                    <a:pt x="17862" y="1005"/>
                  </a:cubicBezTo>
                  <a:cubicBezTo>
                    <a:pt x="18399" y="790"/>
                    <a:pt x="18900" y="468"/>
                    <a:pt x="19294" y="2"/>
                  </a:cubicBezTo>
                  <a:cubicBezTo>
                    <a:pt x="19293" y="1"/>
                    <a:pt x="19291" y="0"/>
                    <a:pt x="1928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3845;p69">
              <a:extLst>
                <a:ext uri="{FF2B5EF4-FFF2-40B4-BE49-F238E27FC236}">
                  <a16:creationId xmlns:a16="http://schemas.microsoft.com/office/drawing/2014/main" id="{EFBCD62F-9474-2174-4198-9C432617827D}"/>
                </a:ext>
              </a:extLst>
            </p:cNvPr>
            <p:cNvSpPr/>
            <p:nvPr/>
          </p:nvSpPr>
          <p:spPr>
            <a:xfrm>
              <a:off x="3114450" y="2880225"/>
              <a:ext cx="128900" cy="68025"/>
            </a:xfrm>
            <a:custGeom>
              <a:avLst/>
              <a:gdLst/>
              <a:ahLst/>
              <a:cxnLst/>
              <a:rect l="l" t="t" r="r" b="b"/>
              <a:pathLst>
                <a:path w="5156" h="2721" extrusionOk="0">
                  <a:moveTo>
                    <a:pt x="3509" y="0"/>
                  </a:moveTo>
                  <a:cubicBezTo>
                    <a:pt x="3151" y="0"/>
                    <a:pt x="2757" y="0"/>
                    <a:pt x="2399" y="72"/>
                  </a:cubicBezTo>
                  <a:cubicBezTo>
                    <a:pt x="2077" y="108"/>
                    <a:pt x="1862" y="143"/>
                    <a:pt x="1862" y="143"/>
                  </a:cubicBezTo>
                  <a:cubicBezTo>
                    <a:pt x="1683" y="179"/>
                    <a:pt x="1504" y="251"/>
                    <a:pt x="1361" y="322"/>
                  </a:cubicBezTo>
                  <a:cubicBezTo>
                    <a:pt x="967" y="465"/>
                    <a:pt x="609" y="716"/>
                    <a:pt x="359" y="1038"/>
                  </a:cubicBezTo>
                  <a:cubicBezTo>
                    <a:pt x="180" y="1217"/>
                    <a:pt x="108" y="1432"/>
                    <a:pt x="37" y="1647"/>
                  </a:cubicBezTo>
                  <a:cubicBezTo>
                    <a:pt x="1" y="1861"/>
                    <a:pt x="1" y="2040"/>
                    <a:pt x="37" y="2219"/>
                  </a:cubicBezTo>
                  <a:cubicBezTo>
                    <a:pt x="144" y="2577"/>
                    <a:pt x="287" y="2721"/>
                    <a:pt x="323" y="2721"/>
                  </a:cubicBezTo>
                  <a:cubicBezTo>
                    <a:pt x="395" y="2721"/>
                    <a:pt x="359" y="2506"/>
                    <a:pt x="359" y="2219"/>
                  </a:cubicBezTo>
                  <a:cubicBezTo>
                    <a:pt x="395" y="2076"/>
                    <a:pt x="430" y="1897"/>
                    <a:pt x="466" y="1790"/>
                  </a:cubicBezTo>
                  <a:cubicBezTo>
                    <a:pt x="538" y="1611"/>
                    <a:pt x="645" y="1504"/>
                    <a:pt x="752" y="1396"/>
                  </a:cubicBezTo>
                  <a:cubicBezTo>
                    <a:pt x="1003" y="1181"/>
                    <a:pt x="1289" y="1038"/>
                    <a:pt x="1612" y="967"/>
                  </a:cubicBezTo>
                  <a:cubicBezTo>
                    <a:pt x="1862" y="895"/>
                    <a:pt x="2041" y="859"/>
                    <a:pt x="2041" y="859"/>
                  </a:cubicBezTo>
                  <a:cubicBezTo>
                    <a:pt x="2041" y="859"/>
                    <a:pt x="2220" y="823"/>
                    <a:pt x="2506" y="752"/>
                  </a:cubicBezTo>
                  <a:cubicBezTo>
                    <a:pt x="2757" y="680"/>
                    <a:pt x="3151" y="609"/>
                    <a:pt x="3544" y="537"/>
                  </a:cubicBezTo>
                  <a:cubicBezTo>
                    <a:pt x="4332" y="394"/>
                    <a:pt x="5155" y="287"/>
                    <a:pt x="5119" y="179"/>
                  </a:cubicBezTo>
                  <a:cubicBezTo>
                    <a:pt x="5119" y="72"/>
                    <a:pt x="4332" y="0"/>
                    <a:pt x="350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3846;p69">
              <a:extLst>
                <a:ext uri="{FF2B5EF4-FFF2-40B4-BE49-F238E27FC236}">
                  <a16:creationId xmlns:a16="http://schemas.microsoft.com/office/drawing/2014/main" id="{FFA5B8E3-B101-42AB-A482-3E08E43EDAC7}"/>
                </a:ext>
              </a:extLst>
            </p:cNvPr>
            <p:cNvSpPr/>
            <p:nvPr/>
          </p:nvSpPr>
          <p:spPr>
            <a:xfrm>
              <a:off x="3073300" y="2855825"/>
              <a:ext cx="110075" cy="75450"/>
            </a:xfrm>
            <a:custGeom>
              <a:avLst/>
              <a:gdLst/>
              <a:ahLst/>
              <a:cxnLst/>
              <a:rect l="l" t="t" r="r" b="b"/>
              <a:pathLst>
                <a:path w="4403" h="3018" extrusionOk="0">
                  <a:moveTo>
                    <a:pt x="3951" y="1"/>
                  </a:moveTo>
                  <a:cubicBezTo>
                    <a:pt x="3678" y="1"/>
                    <a:pt x="3311" y="28"/>
                    <a:pt x="2935" y="81"/>
                  </a:cubicBezTo>
                  <a:cubicBezTo>
                    <a:pt x="2613" y="117"/>
                    <a:pt x="2291" y="189"/>
                    <a:pt x="1969" y="296"/>
                  </a:cubicBezTo>
                  <a:cubicBezTo>
                    <a:pt x="1790" y="368"/>
                    <a:pt x="1647" y="403"/>
                    <a:pt x="1504" y="475"/>
                  </a:cubicBezTo>
                  <a:lnTo>
                    <a:pt x="1396" y="547"/>
                  </a:lnTo>
                  <a:cubicBezTo>
                    <a:pt x="1289" y="618"/>
                    <a:pt x="1217" y="690"/>
                    <a:pt x="1110" y="797"/>
                  </a:cubicBezTo>
                  <a:cubicBezTo>
                    <a:pt x="824" y="1012"/>
                    <a:pt x="609" y="1298"/>
                    <a:pt x="430" y="1585"/>
                  </a:cubicBezTo>
                  <a:cubicBezTo>
                    <a:pt x="36" y="2265"/>
                    <a:pt x="0" y="3016"/>
                    <a:pt x="72" y="3016"/>
                  </a:cubicBezTo>
                  <a:cubicBezTo>
                    <a:pt x="75" y="3017"/>
                    <a:pt x="79" y="3018"/>
                    <a:pt x="83" y="3018"/>
                  </a:cubicBezTo>
                  <a:cubicBezTo>
                    <a:pt x="226" y="3018"/>
                    <a:pt x="441" y="2360"/>
                    <a:pt x="859" y="1907"/>
                  </a:cubicBezTo>
                  <a:cubicBezTo>
                    <a:pt x="1038" y="1656"/>
                    <a:pt x="1253" y="1477"/>
                    <a:pt x="1504" y="1334"/>
                  </a:cubicBezTo>
                  <a:cubicBezTo>
                    <a:pt x="1611" y="1263"/>
                    <a:pt x="1683" y="1227"/>
                    <a:pt x="1754" y="1191"/>
                  </a:cubicBezTo>
                  <a:lnTo>
                    <a:pt x="1862" y="1119"/>
                  </a:lnTo>
                  <a:cubicBezTo>
                    <a:pt x="1969" y="1048"/>
                    <a:pt x="2076" y="976"/>
                    <a:pt x="2220" y="940"/>
                  </a:cubicBezTo>
                  <a:cubicBezTo>
                    <a:pt x="2470" y="797"/>
                    <a:pt x="2756" y="690"/>
                    <a:pt x="3043" y="582"/>
                  </a:cubicBezTo>
                  <a:cubicBezTo>
                    <a:pt x="3723" y="368"/>
                    <a:pt x="4403" y="189"/>
                    <a:pt x="4403" y="81"/>
                  </a:cubicBezTo>
                  <a:cubicBezTo>
                    <a:pt x="4403" y="28"/>
                    <a:pt x="4224" y="1"/>
                    <a:pt x="395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3847;p69">
              <a:extLst>
                <a:ext uri="{FF2B5EF4-FFF2-40B4-BE49-F238E27FC236}">
                  <a16:creationId xmlns:a16="http://schemas.microsoft.com/office/drawing/2014/main" id="{06EED415-CF81-4783-EEF0-C4F124F2CDB6}"/>
                </a:ext>
              </a:extLst>
            </p:cNvPr>
            <p:cNvSpPr/>
            <p:nvPr/>
          </p:nvSpPr>
          <p:spPr>
            <a:xfrm>
              <a:off x="2779775" y="2575950"/>
              <a:ext cx="152150" cy="204950"/>
            </a:xfrm>
            <a:custGeom>
              <a:avLst/>
              <a:gdLst/>
              <a:ahLst/>
              <a:cxnLst/>
              <a:rect l="l" t="t" r="r" b="b"/>
              <a:pathLst>
                <a:path w="6086" h="8198" extrusionOk="0">
                  <a:moveTo>
                    <a:pt x="2900" y="1"/>
                  </a:moveTo>
                  <a:lnTo>
                    <a:pt x="2900" y="1"/>
                  </a:lnTo>
                  <a:cubicBezTo>
                    <a:pt x="2506" y="144"/>
                    <a:pt x="2184" y="323"/>
                    <a:pt x="1862" y="574"/>
                  </a:cubicBezTo>
                  <a:cubicBezTo>
                    <a:pt x="1146" y="1075"/>
                    <a:pt x="573" y="1791"/>
                    <a:pt x="215" y="2578"/>
                  </a:cubicBezTo>
                  <a:cubicBezTo>
                    <a:pt x="36" y="3044"/>
                    <a:pt x="1" y="3580"/>
                    <a:pt x="108" y="4082"/>
                  </a:cubicBezTo>
                  <a:cubicBezTo>
                    <a:pt x="180" y="4511"/>
                    <a:pt x="394" y="4905"/>
                    <a:pt x="716" y="5263"/>
                  </a:cubicBezTo>
                  <a:cubicBezTo>
                    <a:pt x="931" y="5478"/>
                    <a:pt x="1218" y="5657"/>
                    <a:pt x="1540" y="5800"/>
                  </a:cubicBezTo>
                  <a:cubicBezTo>
                    <a:pt x="1611" y="5835"/>
                    <a:pt x="1683" y="5871"/>
                    <a:pt x="1790" y="5871"/>
                  </a:cubicBezTo>
                  <a:lnTo>
                    <a:pt x="1898" y="5907"/>
                  </a:lnTo>
                  <a:lnTo>
                    <a:pt x="2112" y="5907"/>
                  </a:lnTo>
                  <a:cubicBezTo>
                    <a:pt x="2291" y="5907"/>
                    <a:pt x="2470" y="5871"/>
                    <a:pt x="2685" y="5835"/>
                  </a:cubicBezTo>
                  <a:cubicBezTo>
                    <a:pt x="2838" y="5792"/>
                    <a:pt x="3003" y="5709"/>
                    <a:pt x="3158" y="5610"/>
                  </a:cubicBezTo>
                  <a:lnTo>
                    <a:pt x="3158" y="5610"/>
                  </a:lnTo>
                  <a:cubicBezTo>
                    <a:pt x="3191" y="5771"/>
                    <a:pt x="3247" y="5931"/>
                    <a:pt x="3329" y="6086"/>
                  </a:cubicBezTo>
                  <a:cubicBezTo>
                    <a:pt x="3580" y="6623"/>
                    <a:pt x="3974" y="7053"/>
                    <a:pt x="4475" y="7410"/>
                  </a:cubicBezTo>
                  <a:cubicBezTo>
                    <a:pt x="4940" y="7804"/>
                    <a:pt x="5477" y="8055"/>
                    <a:pt x="6050" y="8198"/>
                  </a:cubicBezTo>
                  <a:cubicBezTo>
                    <a:pt x="6086" y="8126"/>
                    <a:pt x="5406" y="7804"/>
                    <a:pt x="4654" y="7160"/>
                  </a:cubicBezTo>
                  <a:cubicBezTo>
                    <a:pt x="4260" y="6802"/>
                    <a:pt x="3974" y="6408"/>
                    <a:pt x="3759" y="5907"/>
                  </a:cubicBezTo>
                  <a:cubicBezTo>
                    <a:pt x="3646" y="5637"/>
                    <a:pt x="3633" y="5339"/>
                    <a:pt x="3710" y="5066"/>
                  </a:cubicBezTo>
                  <a:lnTo>
                    <a:pt x="3710" y="5066"/>
                  </a:lnTo>
                  <a:cubicBezTo>
                    <a:pt x="3800" y="4926"/>
                    <a:pt x="3874" y="4776"/>
                    <a:pt x="3933" y="4625"/>
                  </a:cubicBezTo>
                  <a:lnTo>
                    <a:pt x="3933" y="4625"/>
                  </a:lnTo>
                  <a:cubicBezTo>
                    <a:pt x="3934" y="4623"/>
                    <a:pt x="3936" y="4621"/>
                    <a:pt x="3938" y="4618"/>
                  </a:cubicBezTo>
                  <a:lnTo>
                    <a:pt x="3936" y="4617"/>
                  </a:lnTo>
                  <a:lnTo>
                    <a:pt x="3936" y="4617"/>
                  </a:lnTo>
                  <a:cubicBezTo>
                    <a:pt x="3949" y="4582"/>
                    <a:pt x="3962" y="4547"/>
                    <a:pt x="3974" y="4511"/>
                  </a:cubicBezTo>
                  <a:lnTo>
                    <a:pt x="3437" y="4225"/>
                  </a:lnTo>
                  <a:cubicBezTo>
                    <a:pt x="3414" y="4261"/>
                    <a:pt x="3392" y="4298"/>
                    <a:pt x="3372" y="4335"/>
                  </a:cubicBezTo>
                  <a:lnTo>
                    <a:pt x="3372" y="4335"/>
                  </a:lnTo>
                  <a:lnTo>
                    <a:pt x="3365" y="4332"/>
                  </a:lnTo>
                  <a:cubicBezTo>
                    <a:pt x="3358" y="4353"/>
                    <a:pt x="3349" y="4374"/>
                    <a:pt x="3340" y="4395"/>
                  </a:cubicBezTo>
                  <a:lnTo>
                    <a:pt x="3340" y="4395"/>
                  </a:lnTo>
                  <a:cubicBezTo>
                    <a:pt x="3324" y="4428"/>
                    <a:pt x="3308" y="4461"/>
                    <a:pt x="3293" y="4494"/>
                  </a:cubicBezTo>
                  <a:lnTo>
                    <a:pt x="3293" y="4494"/>
                  </a:lnTo>
                  <a:cubicBezTo>
                    <a:pt x="3128" y="4805"/>
                    <a:pt x="2839" y="5033"/>
                    <a:pt x="2470" y="5155"/>
                  </a:cubicBezTo>
                  <a:cubicBezTo>
                    <a:pt x="2417" y="5173"/>
                    <a:pt x="2363" y="5182"/>
                    <a:pt x="2309" y="5182"/>
                  </a:cubicBezTo>
                  <a:cubicBezTo>
                    <a:pt x="2256" y="5182"/>
                    <a:pt x="2202" y="5173"/>
                    <a:pt x="2148" y="5155"/>
                  </a:cubicBezTo>
                  <a:lnTo>
                    <a:pt x="2005" y="5155"/>
                  </a:lnTo>
                  <a:cubicBezTo>
                    <a:pt x="1933" y="5155"/>
                    <a:pt x="1826" y="5120"/>
                    <a:pt x="1754" y="5084"/>
                  </a:cubicBezTo>
                  <a:cubicBezTo>
                    <a:pt x="1540" y="5012"/>
                    <a:pt x="1361" y="4905"/>
                    <a:pt x="1182" y="4762"/>
                  </a:cubicBezTo>
                  <a:cubicBezTo>
                    <a:pt x="967" y="4547"/>
                    <a:pt x="788" y="4261"/>
                    <a:pt x="681" y="3938"/>
                  </a:cubicBezTo>
                  <a:cubicBezTo>
                    <a:pt x="609" y="3545"/>
                    <a:pt x="609" y="3151"/>
                    <a:pt x="716" y="2757"/>
                  </a:cubicBezTo>
                  <a:cubicBezTo>
                    <a:pt x="1003" y="2005"/>
                    <a:pt x="1468" y="1325"/>
                    <a:pt x="2077" y="788"/>
                  </a:cubicBezTo>
                  <a:cubicBezTo>
                    <a:pt x="2542" y="359"/>
                    <a:pt x="2936" y="73"/>
                    <a:pt x="290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3848;p69">
              <a:extLst>
                <a:ext uri="{FF2B5EF4-FFF2-40B4-BE49-F238E27FC236}">
                  <a16:creationId xmlns:a16="http://schemas.microsoft.com/office/drawing/2014/main" id="{5910D894-31E7-CEAE-46BC-B3C1530AB177}"/>
                </a:ext>
              </a:extLst>
            </p:cNvPr>
            <p:cNvSpPr/>
            <p:nvPr/>
          </p:nvSpPr>
          <p:spPr>
            <a:xfrm>
              <a:off x="2946225" y="2710200"/>
              <a:ext cx="146775" cy="153925"/>
            </a:xfrm>
            <a:custGeom>
              <a:avLst/>
              <a:gdLst/>
              <a:ahLst/>
              <a:cxnLst/>
              <a:rect l="l" t="t" r="r" b="b"/>
              <a:pathLst>
                <a:path w="5871" h="6157" extrusionOk="0">
                  <a:moveTo>
                    <a:pt x="36" y="0"/>
                  </a:moveTo>
                  <a:cubicBezTo>
                    <a:pt x="0" y="0"/>
                    <a:pt x="0" y="322"/>
                    <a:pt x="108" y="752"/>
                  </a:cubicBezTo>
                  <a:cubicBezTo>
                    <a:pt x="251" y="1253"/>
                    <a:pt x="466" y="1754"/>
                    <a:pt x="680" y="2255"/>
                  </a:cubicBezTo>
                  <a:cubicBezTo>
                    <a:pt x="931" y="2721"/>
                    <a:pt x="1182" y="3222"/>
                    <a:pt x="1468" y="3651"/>
                  </a:cubicBezTo>
                  <a:cubicBezTo>
                    <a:pt x="1719" y="4045"/>
                    <a:pt x="1897" y="4296"/>
                    <a:pt x="1897" y="4296"/>
                  </a:cubicBezTo>
                  <a:cubicBezTo>
                    <a:pt x="1897" y="4296"/>
                    <a:pt x="2076" y="4510"/>
                    <a:pt x="2399" y="4832"/>
                  </a:cubicBezTo>
                  <a:cubicBezTo>
                    <a:pt x="2757" y="5262"/>
                    <a:pt x="3222" y="5584"/>
                    <a:pt x="3687" y="5870"/>
                  </a:cubicBezTo>
                  <a:cubicBezTo>
                    <a:pt x="3974" y="6049"/>
                    <a:pt x="4260" y="6121"/>
                    <a:pt x="4582" y="6157"/>
                  </a:cubicBezTo>
                  <a:cubicBezTo>
                    <a:pt x="4868" y="6157"/>
                    <a:pt x="5155" y="6049"/>
                    <a:pt x="5405" y="5906"/>
                  </a:cubicBezTo>
                  <a:cubicBezTo>
                    <a:pt x="5799" y="5548"/>
                    <a:pt x="5871" y="5262"/>
                    <a:pt x="5835" y="5226"/>
                  </a:cubicBezTo>
                  <a:cubicBezTo>
                    <a:pt x="5830" y="5224"/>
                    <a:pt x="5825" y="5223"/>
                    <a:pt x="5820" y="5223"/>
                  </a:cubicBezTo>
                  <a:cubicBezTo>
                    <a:pt x="5744" y="5223"/>
                    <a:pt x="5597" y="5453"/>
                    <a:pt x="5262" y="5620"/>
                  </a:cubicBezTo>
                  <a:cubicBezTo>
                    <a:pt x="5128" y="5700"/>
                    <a:pt x="4974" y="5741"/>
                    <a:pt x="4814" y="5741"/>
                  </a:cubicBezTo>
                  <a:cubicBezTo>
                    <a:pt x="4761" y="5741"/>
                    <a:pt x="4707" y="5736"/>
                    <a:pt x="4654" y="5727"/>
                  </a:cubicBezTo>
                  <a:cubicBezTo>
                    <a:pt x="4403" y="5656"/>
                    <a:pt x="4188" y="5548"/>
                    <a:pt x="4009" y="5405"/>
                  </a:cubicBezTo>
                  <a:cubicBezTo>
                    <a:pt x="3580" y="5119"/>
                    <a:pt x="3222" y="4761"/>
                    <a:pt x="2936" y="4367"/>
                  </a:cubicBezTo>
                  <a:cubicBezTo>
                    <a:pt x="2649" y="4045"/>
                    <a:pt x="2506" y="3794"/>
                    <a:pt x="2506" y="3794"/>
                  </a:cubicBezTo>
                  <a:cubicBezTo>
                    <a:pt x="2506" y="3794"/>
                    <a:pt x="2327" y="3615"/>
                    <a:pt x="2041" y="3257"/>
                  </a:cubicBezTo>
                  <a:cubicBezTo>
                    <a:pt x="1790" y="2935"/>
                    <a:pt x="1468" y="2470"/>
                    <a:pt x="1146" y="1969"/>
                  </a:cubicBezTo>
                  <a:cubicBezTo>
                    <a:pt x="859" y="1504"/>
                    <a:pt x="573" y="1002"/>
                    <a:pt x="394" y="644"/>
                  </a:cubicBezTo>
                  <a:cubicBezTo>
                    <a:pt x="179" y="287"/>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6" name="Google Shape;3849;p69">
              <a:extLst>
                <a:ext uri="{FF2B5EF4-FFF2-40B4-BE49-F238E27FC236}">
                  <a16:creationId xmlns:a16="http://schemas.microsoft.com/office/drawing/2014/main" id="{2F77E2A7-CF93-6359-CAF5-CF91DF5931E3}"/>
                </a:ext>
              </a:extLst>
            </p:cNvPr>
            <p:cNvSpPr/>
            <p:nvPr/>
          </p:nvSpPr>
          <p:spPr>
            <a:xfrm>
              <a:off x="3058075" y="2575950"/>
              <a:ext cx="65350" cy="116375"/>
            </a:xfrm>
            <a:custGeom>
              <a:avLst/>
              <a:gdLst/>
              <a:ahLst/>
              <a:cxnLst/>
              <a:rect l="l" t="t" r="r" b="b"/>
              <a:pathLst>
                <a:path w="2614" h="4655" extrusionOk="0">
                  <a:moveTo>
                    <a:pt x="144" y="1"/>
                  </a:moveTo>
                  <a:cubicBezTo>
                    <a:pt x="72" y="1"/>
                    <a:pt x="1" y="824"/>
                    <a:pt x="144" y="1648"/>
                  </a:cubicBezTo>
                  <a:cubicBezTo>
                    <a:pt x="180" y="2005"/>
                    <a:pt x="251" y="2363"/>
                    <a:pt x="323" y="2721"/>
                  </a:cubicBezTo>
                  <a:cubicBezTo>
                    <a:pt x="394" y="3044"/>
                    <a:pt x="466" y="3222"/>
                    <a:pt x="466" y="3222"/>
                  </a:cubicBezTo>
                  <a:cubicBezTo>
                    <a:pt x="538" y="3401"/>
                    <a:pt x="609" y="3545"/>
                    <a:pt x="681" y="3724"/>
                  </a:cubicBezTo>
                  <a:cubicBezTo>
                    <a:pt x="752" y="3867"/>
                    <a:pt x="860" y="4046"/>
                    <a:pt x="967" y="4189"/>
                  </a:cubicBezTo>
                  <a:cubicBezTo>
                    <a:pt x="1146" y="4404"/>
                    <a:pt x="1361" y="4583"/>
                    <a:pt x="1611" y="4654"/>
                  </a:cubicBezTo>
                  <a:cubicBezTo>
                    <a:pt x="1790" y="4654"/>
                    <a:pt x="1934" y="4618"/>
                    <a:pt x="2077" y="4511"/>
                  </a:cubicBezTo>
                  <a:cubicBezTo>
                    <a:pt x="2113" y="4475"/>
                    <a:pt x="2184" y="4440"/>
                    <a:pt x="2220" y="4368"/>
                  </a:cubicBezTo>
                  <a:cubicBezTo>
                    <a:pt x="2256" y="4332"/>
                    <a:pt x="2292" y="4296"/>
                    <a:pt x="2292" y="4261"/>
                  </a:cubicBezTo>
                  <a:cubicBezTo>
                    <a:pt x="2399" y="4082"/>
                    <a:pt x="2471" y="3903"/>
                    <a:pt x="2506" y="3724"/>
                  </a:cubicBezTo>
                  <a:cubicBezTo>
                    <a:pt x="2614" y="3437"/>
                    <a:pt x="2614" y="3258"/>
                    <a:pt x="2578" y="3222"/>
                  </a:cubicBezTo>
                  <a:cubicBezTo>
                    <a:pt x="2542" y="3222"/>
                    <a:pt x="2435" y="3401"/>
                    <a:pt x="2256" y="3616"/>
                  </a:cubicBezTo>
                  <a:cubicBezTo>
                    <a:pt x="2184" y="3759"/>
                    <a:pt x="2077" y="3903"/>
                    <a:pt x="1969" y="4010"/>
                  </a:cubicBezTo>
                  <a:cubicBezTo>
                    <a:pt x="1934" y="4046"/>
                    <a:pt x="1898" y="4117"/>
                    <a:pt x="1826" y="4117"/>
                  </a:cubicBezTo>
                  <a:cubicBezTo>
                    <a:pt x="1814" y="4129"/>
                    <a:pt x="1802" y="4133"/>
                    <a:pt x="1790" y="4133"/>
                  </a:cubicBezTo>
                  <a:cubicBezTo>
                    <a:pt x="1767" y="4133"/>
                    <a:pt x="1743" y="4117"/>
                    <a:pt x="1719" y="4117"/>
                  </a:cubicBezTo>
                  <a:cubicBezTo>
                    <a:pt x="1611" y="4046"/>
                    <a:pt x="1540" y="3938"/>
                    <a:pt x="1504" y="3831"/>
                  </a:cubicBezTo>
                  <a:cubicBezTo>
                    <a:pt x="1433" y="3724"/>
                    <a:pt x="1361" y="3580"/>
                    <a:pt x="1325" y="3437"/>
                  </a:cubicBezTo>
                  <a:cubicBezTo>
                    <a:pt x="1218" y="3151"/>
                    <a:pt x="1182" y="2972"/>
                    <a:pt x="1182" y="2972"/>
                  </a:cubicBezTo>
                  <a:cubicBezTo>
                    <a:pt x="1182" y="2972"/>
                    <a:pt x="1075" y="2793"/>
                    <a:pt x="1003" y="2542"/>
                  </a:cubicBezTo>
                  <a:cubicBezTo>
                    <a:pt x="896" y="2256"/>
                    <a:pt x="752" y="1898"/>
                    <a:pt x="645" y="1540"/>
                  </a:cubicBezTo>
                  <a:cubicBezTo>
                    <a:pt x="430" y="788"/>
                    <a:pt x="251" y="1"/>
                    <a:pt x="14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7" name="Google Shape;3850;p69">
              <a:extLst>
                <a:ext uri="{FF2B5EF4-FFF2-40B4-BE49-F238E27FC236}">
                  <a16:creationId xmlns:a16="http://schemas.microsoft.com/office/drawing/2014/main" id="{F51F0242-71F6-E7A0-D36B-2A8F8E747306}"/>
                </a:ext>
              </a:extLst>
            </p:cNvPr>
            <p:cNvSpPr/>
            <p:nvPr/>
          </p:nvSpPr>
          <p:spPr>
            <a:xfrm>
              <a:off x="3119825" y="2653775"/>
              <a:ext cx="60875" cy="91225"/>
            </a:xfrm>
            <a:custGeom>
              <a:avLst/>
              <a:gdLst/>
              <a:ahLst/>
              <a:cxnLst/>
              <a:rect l="l" t="t" r="r" b="b"/>
              <a:pathLst>
                <a:path w="2435" h="3649" extrusionOk="0">
                  <a:moveTo>
                    <a:pt x="241" y="1"/>
                  </a:moveTo>
                  <a:cubicBezTo>
                    <a:pt x="135" y="1"/>
                    <a:pt x="1" y="558"/>
                    <a:pt x="1" y="1183"/>
                  </a:cubicBezTo>
                  <a:cubicBezTo>
                    <a:pt x="1" y="1470"/>
                    <a:pt x="36" y="1756"/>
                    <a:pt x="108" y="2042"/>
                  </a:cubicBezTo>
                  <a:cubicBezTo>
                    <a:pt x="144" y="2186"/>
                    <a:pt x="180" y="2293"/>
                    <a:pt x="215" y="2436"/>
                  </a:cubicBezTo>
                  <a:lnTo>
                    <a:pt x="287" y="2544"/>
                  </a:lnTo>
                  <a:cubicBezTo>
                    <a:pt x="359" y="2615"/>
                    <a:pt x="430" y="2687"/>
                    <a:pt x="466" y="2758"/>
                  </a:cubicBezTo>
                  <a:cubicBezTo>
                    <a:pt x="681" y="3009"/>
                    <a:pt x="931" y="3188"/>
                    <a:pt x="1182" y="3331"/>
                  </a:cubicBezTo>
                  <a:cubicBezTo>
                    <a:pt x="1599" y="3566"/>
                    <a:pt x="2035" y="3648"/>
                    <a:pt x="2255" y="3648"/>
                  </a:cubicBezTo>
                  <a:cubicBezTo>
                    <a:pt x="2337" y="3648"/>
                    <a:pt x="2389" y="3637"/>
                    <a:pt x="2399" y="3617"/>
                  </a:cubicBezTo>
                  <a:cubicBezTo>
                    <a:pt x="2435" y="3510"/>
                    <a:pt x="1862" y="3259"/>
                    <a:pt x="1504" y="2901"/>
                  </a:cubicBezTo>
                  <a:cubicBezTo>
                    <a:pt x="1325" y="2758"/>
                    <a:pt x="1146" y="2579"/>
                    <a:pt x="1039" y="2365"/>
                  </a:cubicBezTo>
                  <a:cubicBezTo>
                    <a:pt x="1003" y="2293"/>
                    <a:pt x="967" y="2221"/>
                    <a:pt x="931" y="2150"/>
                  </a:cubicBezTo>
                  <a:lnTo>
                    <a:pt x="895" y="2078"/>
                  </a:lnTo>
                  <a:cubicBezTo>
                    <a:pt x="860" y="2007"/>
                    <a:pt x="788" y="1899"/>
                    <a:pt x="752" y="1792"/>
                  </a:cubicBezTo>
                  <a:cubicBezTo>
                    <a:pt x="645" y="1577"/>
                    <a:pt x="573" y="1362"/>
                    <a:pt x="502" y="1112"/>
                  </a:cubicBezTo>
                  <a:cubicBezTo>
                    <a:pt x="394" y="575"/>
                    <a:pt x="359" y="2"/>
                    <a:pt x="251" y="2"/>
                  </a:cubicBezTo>
                  <a:cubicBezTo>
                    <a:pt x="248" y="1"/>
                    <a:pt x="245" y="1"/>
                    <a:pt x="2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6" name="Google Shape;3851;p69">
              <a:extLst>
                <a:ext uri="{FF2B5EF4-FFF2-40B4-BE49-F238E27FC236}">
                  <a16:creationId xmlns:a16="http://schemas.microsoft.com/office/drawing/2014/main" id="{91C38571-0AEC-541A-BC74-0C175CEEB9E5}"/>
                </a:ext>
              </a:extLst>
            </p:cNvPr>
            <p:cNvSpPr/>
            <p:nvPr/>
          </p:nvSpPr>
          <p:spPr>
            <a:xfrm>
              <a:off x="3652275" y="2643750"/>
              <a:ext cx="321275" cy="305175"/>
            </a:xfrm>
            <a:custGeom>
              <a:avLst/>
              <a:gdLst/>
              <a:ahLst/>
              <a:cxnLst/>
              <a:rect l="l" t="t" r="r" b="b"/>
              <a:pathLst>
                <a:path w="12851" h="12207" extrusionOk="0">
                  <a:moveTo>
                    <a:pt x="10357" y="0"/>
                  </a:moveTo>
                  <a:cubicBezTo>
                    <a:pt x="10349" y="0"/>
                    <a:pt x="10345" y="3"/>
                    <a:pt x="10345" y="9"/>
                  </a:cubicBezTo>
                  <a:cubicBezTo>
                    <a:pt x="10703" y="403"/>
                    <a:pt x="11061" y="868"/>
                    <a:pt x="11383" y="1334"/>
                  </a:cubicBezTo>
                  <a:cubicBezTo>
                    <a:pt x="11956" y="2408"/>
                    <a:pt x="12278" y="3625"/>
                    <a:pt x="12278" y="4877"/>
                  </a:cubicBezTo>
                  <a:cubicBezTo>
                    <a:pt x="12278" y="5522"/>
                    <a:pt x="12207" y="6166"/>
                    <a:pt x="12063" y="6810"/>
                  </a:cubicBezTo>
                  <a:cubicBezTo>
                    <a:pt x="11920" y="7347"/>
                    <a:pt x="11741" y="7848"/>
                    <a:pt x="11455" y="8350"/>
                  </a:cubicBezTo>
                  <a:cubicBezTo>
                    <a:pt x="11347" y="8564"/>
                    <a:pt x="11204" y="8743"/>
                    <a:pt x="11097" y="8886"/>
                  </a:cubicBezTo>
                  <a:lnTo>
                    <a:pt x="10775" y="9244"/>
                  </a:lnTo>
                  <a:lnTo>
                    <a:pt x="10417" y="9495"/>
                  </a:lnTo>
                  <a:lnTo>
                    <a:pt x="10309" y="9602"/>
                  </a:lnTo>
                  <a:cubicBezTo>
                    <a:pt x="10238" y="9674"/>
                    <a:pt x="10130" y="9710"/>
                    <a:pt x="10059" y="9781"/>
                  </a:cubicBezTo>
                  <a:cubicBezTo>
                    <a:pt x="9951" y="9853"/>
                    <a:pt x="9808" y="9960"/>
                    <a:pt x="9593" y="10068"/>
                  </a:cubicBezTo>
                  <a:cubicBezTo>
                    <a:pt x="9415" y="10175"/>
                    <a:pt x="9236" y="10282"/>
                    <a:pt x="9021" y="10390"/>
                  </a:cubicBezTo>
                  <a:cubicBezTo>
                    <a:pt x="7875" y="10891"/>
                    <a:pt x="6694" y="11249"/>
                    <a:pt x="5441" y="11428"/>
                  </a:cubicBezTo>
                  <a:cubicBezTo>
                    <a:pt x="4117" y="11643"/>
                    <a:pt x="2721" y="11786"/>
                    <a:pt x="1719" y="11893"/>
                  </a:cubicBezTo>
                  <a:cubicBezTo>
                    <a:pt x="1110" y="11929"/>
                    <a:pt x="537" y="12001"/>
                    <a:pt x="0" y="12180"/>
                  </a:cubicBezTo>
                  <a:cubicBezTo>
                    <a:pt x="287" y="12197"/>
                    <a:pt x="573" y="12206"/>
                    <a:pt x="860" y="12206"/>
                  </a:cubicBezTo>
                  <a:cubicBezTo>
                    <a:pt x="1146" y="12206"/>
                    <a:pt x="1432" y="12197"/>
                    <a:pt x="1719" y="12180"/>
                  </a:cubicBezTo>
                  <a:cubicBezTo>
                    <a:pt x="2757" y="12144"/>
                    <a:pt x="4153" y="12108"/>
                    <a:pt x="5549" y="11929"/>
                  </a:cubicBezTo>
                  <a:cubicBezTo>
                    <a:pt x="6837" y="11822"/>
                    <a:pt x="8090" y="11499"/>
                    <a:pt x="9307" y="10998"/>
                  </a:cubicBezTo>
                  <a:cubicBezTo>
                    <a:pt x="9558" y="10891"/>
                    <a:pt x="9737" y="10784"/>
                    <a:pt x="9951" y="10676"/>
                  </a:cubicBezTo>
                  <a:cubicBezTo>
                    <a:pt x="10166" y="10605"/>
                    <a:pt x="10309" y="10461"/>
                    <a:pt x="10453" y="10390"/>
                  </a:cubicBezTo>
                  <a:cubicBezTo>
                    <a:pt x="10560" y="10318"/>
                    <a:pt x="10667" y="10247"/>
                    <a:pt x="10775" y="10175"/>
                  </a:cubicBezTo>
                  <a:lnTo>
                    <a:pt x="10882" y="10103"/>
                  </a:lnTo>
                  <a:lnTo>
                    <a:pt x="11240" y="9781"/>
                  </a:lnTo>
                  <a:lnTo>
                    <a:pt x="11634" y="9316"/>
                  </a:lnTo>
                  <a:cubicBezTo>
                    <a:pt x="11777" y="9137"/>
                    <a:pt x="11920" y="8922"/>
                    <a:pt x="12063" y="8672"/>
                  </a:cubicBezTo>
                  <a:cubicBezTo>
                    <a:pt x="12350" y="8135"/>
                    <a:pt x="12529" y="7526"/>
                    <a:pt x="12672" y="6918"/>
                  </a:cubicBezTo>
                  <a:cubicBezTo>
                    <a:pt x="12779" y="6238"/>
                    <a:pt x="12851" y="5522"/>
                    <a:pt x="12779" y="4842"/>
                  </a:cubicBezTo>
                  <a:cubicBezTo>
                    <a:pt x="12743" y="3517"/>
                    <a:pt x="12314" y="2264"/>
                    <a:pt x="11598" y="1155"/>
                  </a:cubicBezTo>
                  <a:cubicBezTo>
                    <a:pt x="11491" y="976"/>
                    <a:pt x="11312" y="797"/>
                    <a:pt x="11168" y="618"/>
                  </a:cubicBezTo>
                  <a:cubicBezTo>
                    <a:pt x="11025" y="475"/>
                    <a:pt x="10918" y="332"/>
                    <a:pt x="10739" y="224"/>
                  </a:cubicBezTo>
                  <a:cubicBezTo>
                    <a:pt x="10530" y="75"/>
                    <a:pt x="10396" y="0"/>
                    <a:pt x="10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7" name="Google Shape;3852;p69">
              <a:extLst>
                <a:ext uri="{FF2B5EF4-FFF2-40B4-BE49-F238E27FC236}">
                  <a16:creationId xmlns:a16="http://schemas.microsoft.com/office/drawing/2014/main" id="{8A962D74-C794-69EA-8951-FE20CC7C7F4B}"/>
                </a:ext>
              </a:extLst>
            </p:cNvPr>
            <p:cNvSpPr/>
            <p:nvPr/>
          </p:nvSpPr>
          <p:spPr>
            <a:xfrm>
              <a:off x="1707725" y="2552700"/>
              <a:ext cx="80550" cy="129600"/>
            </a:xfrm>
            <a:custGeom>
              <a:avLst/>
              <a:gdLst/>
              <a:ahLst/>
              <a:cxnLst/>
              <a:rect l="l" t="t" r="r" b="b"/>
              <a:pathLst>
                <a:path w="3222" h="5184" extrusionOk="0">
                  <a:moveTo>
                    <a:pt x="3079" y="0"/>
                  </a:moveTo>
                  <a:cubicBezTo>
                    <a:pt x="3007" y="251"/>
                    <a:pt x="2936" y="501"/>
                    <a:pt x="2900" y="788"/>
                  </a:cubicBezTo>
                  <a:cubicBezTo>
                    <a:pt x="2792" y="1325"/>
                    <a:pt x="2649" y="1897"/>
                    <a:pt x="2470" y="2434"/>
                  </a:cubicBezTo>
                  <a:cubicBezTo>
                    <a:pt x="2291" y="2971"/>
                    <a:pt x="2041" y="3472"/>
                    <a:pt x="1754" y="3938"/>
                  </a:cubicBezTo>
                  <a:cubicBezTo>
                    <a:pt x="1647" y="4081"/>
                    <a:pt x="1540" y="4188"/>
                    <a:pt x="1432" y="4331"/>
                  </a:cubicBezTo>
                  <a:cubicBezTo>
                    <a:pt x="1396" y="4331"/>
                    <a:pt x="1361" y="4367"/>
                    <a:pt x="1325" y="4403"/>
                  </a:cubicBezTo>
                  <a:cubicBezTo>
                    <a:pt x="1289" y="4439"/>
                    <a:pt x="1217" y="4439"/>
                    <a:pt x="1182" y="4475"/>
                  </a:cubicBezTo>
                  <a:cubicBezTo>
                    <a:pt x="1146" y="4493"/>
                    <a:pt x="1101" y="4501"/>
                    <a:pt x="1056" y="4501"/>
                  </a:cubicBezTo>
                  <a:cubicBezTo>
                    <a:pt x="1012" y="4501"/>
                    <a:pt x="967" y="4493"/>
                    <a:pt x="931" y="4475"/>
                  </a:cubicBezTo>
                  <a:cubicBezTo>
                    <a:pt x="859" y="4475"/>
                    <a:pt x="752" y="4296"/>
                    <a:pt x="680" y="4045"/>
                  </a:cubicBezTo>
                  <a:cubicBezTo>
                    <a:pt x="609" y="3759"/>
                    <a:pt x="537" y="3472"/>
                    <a:pt x="537" y="3186"/>
                  </a:cubicBezTo>
                  <a:cubicBezTo>
                    <a:pt x="501" y="1933"/>
                    <a:pt x="680" y="645"/>
                    <a:pt x="537" y="645"/>
                  </a:cubicBezTo>
                  <a:cubicBezTo>
                    <a:pt x="430" y="645"/>
                    <a:pt x="108" y="1862"/>
                    <a:pt x="0" y="3186"/>
                  </a:cubicBezTo>
                  <a:cubicBezTo>
                    <a:pt x="0" y="3508"/>
                    <a:pt x="0" y="3830"/>
                    <a:pt x="36" y="4188"/>
                  </a:cubicBezTo>
                  <a:cubicBezTo>
                    <a:pt x="108" y="4546"/>
                    <a:pt x="287" y="4868"/>
                    <a:pt x="609" y="5083"/>
                  </a:cubicBezTo>
                  <a:cubicBezTo>
                    <a:pt x="754" y="5146"/>
                    <a:pt x="924" y="5184"/>
                    <a:pt x="1097" y="5184"/>
                  </a:cubicBezTo>
                  <a:cubicBezTo>
                    <a:pt x="1222" y="5184"/>
                    <a:pt x="1348" y="5164"/>
                    <a:pt x="1468" y="5119"/>
                  </a:cubicBezTo>
                  <a:cubicBezTo>
                    <a:pt x="1540" y="5083"/>
                    <a:pt x="1647" y="5047"/>
                    <a:pt x="1718" y="4976"/>
                  </a:cubicBezTo>
                  <a:cubicBezTo>
                    <a:pt x="1790" y="4940"/>
                    <a:pt x="1862" y="4868"/>
                    <a:pt x="1933" y="4797"/>
                  </a:cubicBezTo>
                  <a:cubicBezTo>
                    <a:pt x="2112" y="4654"/>
                    <a:pt x="2220" y="4475"/>
                    <a:pt x="2327" y="4260"/>
                  </a:cubicBezTo>
                  <a:cubicBezTo>
                    <a:pt x="2613" y="3723"/>
                    <a:pt x="2828" y="3150"/>
                    <a:pt x="2971" y="2542"/>
                  </a:cubicBezTo>
                  <a:cubicBezTo>
                    <a:pt x="3114" y="1969"/>
                    <a:pt x="3186" y="1361"/>
                    <a:pt x="3222" y="752"/>
                  </a:cubicBezTo>
                  <a:cubicBezTo>
                    <a:pt x="3222" y="322"/>
                    <a:pt x="3150" y="0"/>
                    <a:pt x="3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9" name="Google Shape;3853;p69">
              <a:extLst>
                <a:ext uri="{FF2B5EF4-FFF2-40B4-BE49-F238E27FC236}">
                  <a16:creationId xmlns:a16="http://schemas.microsoft.com/office/drawing/2014/main" id="{80B85279-9C35-45FB-AC6A-64630F34B53B}"/>
                </a:ext>
              </a:extLst>
            </p:cNvPr>
            <p:cNvSpPr/>
            <p:nvPr/>
          </p:nvSpPr>
          <p:spPr>
            <a:xfrm>
              <a:off x="2127425" y="1795425"/>
              <a:ext cx="665800" cy="130900"/>
            </a:xfrm>
            <a:custGeom>
              <a:avLst/>
              <a:gdLst/>
              <a:ahLst/>
              <a:cxnLst/>
              <a:rect l="l" t="t" r="r" b="b"/>
              <a:pathLst>
                <a:path w="26632" h="5236" extrusionOk="0">
                  <a:moveTo>
                    <a:pt x="4234" y="0"/>
                  </a:moveTo>
                  <a:cubicBezTo>
                    <a:pt x="3446" y="0"/>
                    <a:pt x="2641" y="80"/>
                    <a:pt x="1861" y="260"/>
                  </a:cubicBezTo>
                  <a:cubicBezTo>
                    <a:pt x="1432" y="331"/>
                    <a:pt x="1002" y="474"/>
                    <a:pt x="609" y="689"/>
                  </a:cubicBezTo>
                  <a:cubicBezTo>
                    <a:pt x="394" y="797"/>
                    <a:pt x="215" y="940"/>
                    <a:pt x="107" y="1154"/>
                  </a:cubicBezTo>
                  <a:cubicBezTo>
                    <a:pt x="0" y="1369"/>
                    <a:pt x="0" y="1584"/>
                    <a:pt x="107" y="1799"/>
                  </a:cubicBezTo>
                  <a:cubicBezTo>
                    <a:pt x="286" y="2121"/>
                    <a:pt x="537" y="2371"/>
                    <a:pt x="823" y="2550"/>
                  </a:cubicBezTo>
                  <a:cubicBezTo>
                    <a:pt x="1038" y="2694"/>
                    <a:pt x="1253" y="2837"/>
                    <a:pt x="1468" y="2944"/>
                  </a:cubicBezTo>
                  <a:cubicBezTo>
                    <a:pt x="1682" y="3052"/>
                    <a:pt x="1897" y="3159"/>
                    <a:pt x="2112" y="3195"/>
                  </a:cubicBezTo>
                  <a:cubicBezTo>
                    <a:pt x="2112" y="3195"/>
                    <a:pt x="1933" y="3052"/>
                    <a:pt x="1575" y="2837"/>
                  </a:cubicBezTo>
                  <a:cubicBezTo>
                    <a:pt x="1432" y="2694"/>
                    <a:pt x="1217" y="2550"/>
                    <a:pt x="1002" y="2371"/>
                  </a:cubicBezTo>
                  <a:cubicBezTo>
                    <a:pt x="752" y="2193"/>
                    <a:pt x="537" y="1942"/>
                    <a:pt x="394" y="1691"/>
                  </a:cubicBezTo>
                  <a:cubicBezTo>
                    <a:pt x="322" y="1548"/>
                    <a:pt x="322" y="1405"/>
                    <a:pt x="394" y="1298"/>
                  </a:cubicBezTo>
                  <a:cubicBezTo>
                    <a:pt x="501" y="1154"/>
                    <a:pt x="644" y="1047"/>
                    <a:pt x="788" y="975"/>
                  </a:cubicBezTo>
                  <a:cubicBezTo>
                    <a:pt x="1146" y="832"/>
                    <a:pt x="1539" y="689"/>
                    <a:pt x="1969" y="653"/>
                  </a:cubicBezTo>
                  <a:cubicBezTo>
                    <a:pt x="2652" y="544"/>
                    <a:pt x="3357" y="497"/>
                    <a:pt x="4050" y="497"/>
                  </a:cubicBezTo>
                  <a:cubicBezTo>
                    <a:pt x="4265" y="497"/>
                    <a:pt x="4478" y="502"/>
                    <a:pt x="4689" y="510"/>
                  </a:cubicBezTo>
                  <a:lnTo>
                    <a:pt x="7481" y="689"/>
                  </a:lnTo>
                  <a:lnTo>
                    <a:pt x="8770" y="725"/>
                  </a:lnTo>
                  <a:lnTo>
                    <a:pt x="9915" y="868"/>
                  </a:lnTo>
                  <a:lnTo>
                    <a:pt x="12242" y="1083"/>
                  </a:lnTo>
                  <a:lnTo>
                    <a:pt x="12886" y="1119"/>
                  </a:lnTo>
                  <a:cubicBezTo>
                    <a:pt x="13316" y="1119"/>
                    <a:pt x="13888" y="1262"/>
                    <a:pt x="14604" y="1369"/>
                  </a:cubicBezTo>
                  <a:cubicBezTo>
                    <a:pt x="16287" y="1620"/>
                    <a:pt x="18005" y="1942"/>
                    <a:pt x="19687" y="2371"/>
                  </a:cubicBezTo>
                  <a:cubicBezTo>
                    <a:pt x="21334" y="2801"/>
                    <a:pt x="22980" y="3410"/>
                    <a:pt x="24520" y="4161"/>
                  </a:cubicBezTo>
                  <a:lnTo>
                    <a:pt x="24985" y="4376"/>
                  </a:lnTo>
                  <a:lnTo>
                    <a:pt x="25379" y="4591"/>
                  </a:lnTo>
                  <a:lnTo>
                    <a:pt x="26023" y="4949"/>
                  </a:lnTo>
                  <a:cubicBezTo>
                    <a:pt x="26202" y="5056"/>
                    <a:pt x="26417" y="5163"/>
                    <a:pt x="26631" y="5235"/>
                  </a:cubicBezTo>
                  <a:cubicBezTo>
                    <a:pt x="26488" y="5056"/>
                    <a:pt x="26309" y="4913"/>
                    <a:pt x="26130" y="4806"/>
                  </a:cubicBezTo>
                  <a:lnTo>
                    <a:pt x="25486" y="4412"/>
                  </a:lnTo>
                  <a:lnTo>
                    <a:pt x="25092" y="4161"/>
                  </a:lnTo>
                  <a:lnTo>
                    <a:pt x="24663" y="3911"/>
                  </a:lnTo>
                  <a:cubicBezTo>
                    <a:pt x="23124" y="3052"/>
                    <a:pt x="21477" y="2371"/>
                    <a:pt x="19795" y="1870"/>
                  </a:cubicBezTo>
                  <a:cubicBezTo>
                    <a:pt x="18112" y="1369"/>
                    <a:pt x="16430" y="975"/>
                    <a:pt x="14712" y="689"/>
                  </a:cubicBezTo>
                  <a:cubicBezTo>
                    <a:pt x="13996" y="582"/>
                    <a:pt x="13423" y="439"/>
                    <a:pt x="12994" y="403"/>
                  </a:cubicBezTo>
                  <a:lnTo>
                    <a:pt x="12349" y="331"/>
                  </a:lnTo>
                  <a:lnTo>
                    <a:pt x="9951" y="188"/>
                  </a:lnTo>
                  <a:lnTo>
                    <a:pt x="8806" y="81"/>
                  </a:lnTo>
                  <a:lnTo>
                    <a:pt x="7517" y="81"/>
                  </a:lnTo>
                  <a:lnTo>
                    <a:pt x="4689" y="9"/>
                  </a:lnTo>
                  <a:cubicBezTo>
                    <a:pt x="4538" y="3"/>
                    <a:pt x="4386"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1" name="Google Shape;3854;p69">
              <a:extLst>
                <a:ext uri="{FF2B5EF4-FFF2-40B4-BE49-F238E27FC236}">
                  <a16:creationId xmlns:a16="http://schemas.microsoft.com/office/drawing/2014/main" id="{30019ABE-5312-6715-DFC9-C63428548A2E}"/>
                </a:ext>
              </a:extLst>
            </p:cNvPr>
            <p:cNvSpPr/>
            <p:nvPr/>
          </p:nvSpPr>
          <p:spPr>
            <a:xfrm>
              <a:off x="2061200" y="1849475"/>
              <a:ext cx="83250" cy="57150"/>
            </a:xfrm>
            <a:custGeom>
              <a:avLst/>
              <a:gdLst/>
              <a:ahLst/>
              <a:cxnLst/>
              <a:rect l="l" t="t" r="r" b="b"/>
              <a:pathLst>
                <a:path w="3330" h="2286" extrusionOk="0">
                  <a:moveTo>
                    <a:pt x="1904" y="1"/>
                  </a:moveTo>
                  <a:cubicBezTo>
                    <a:pt x="1751" y="1"/>
                    <a:pt x="1592" y="10"/>
                    <a:pt x="1432" y="31"/>
                  </a:cubicBezTo>
                  <a:cubicBezTo>
                    <a:pt x="1217" y="31"/>
                    <a:pt x="1003" y="66"/>
                    <a:pt x="824" y="138"/>
                  </a:cubicBezTo>
                  <a:cubicBezTo>
                    <a:pt x="609" y="209"/>
                    <a:pt x="394" y="317"/>
                    <a:pt x="251" y="460"/>
                  </a:cubicBezTo>
                  <a:cubicBezTo>
                    <a:pt x="143" y="532"/>
                    <a:pt x="72" y="639"/>
                    <a:pt x="0" y="746"/>
                  </a:cubicBezTo>
                  <a:cubicBezTo>
                    <a:pt x="0" y="854"/>
                    <a:pt x="0" y="961"/>
                    <a:pt x="0" y="1069"/>
                  </a:cubicBezTo>
                  <a:cubicBezTo>
                    <a:pt x="36" y="1140"/>
                    <a:pt x="72" y="1212"/>
                    <a:pt x="72" y="1319"/>
                  </a:cubicBezTo>
                  <a:cubicBezTo>
                    <a:pt x="108" y="1355"/>
                    <a:pt x="179" y="1427"/>
                    <a:pt x="215" y="1462"/>
                  </a:cubicBezTo>
                  <a:cubicBezTo>
                    <a:pt x="322" y="1605"/>
                    <a:pt x="466" y="1677"/>
                    <a:pt x="609" y="1749"/>
                  </a:cubicBezTo>
                  <a:cubicBezTo>
                    <a:pt x="931" y="1928"/>
                    <a:pt x="1325" y="2071"/>
                    <a:pt x="1718" y="2142"/>
                  </a:cubicBezTo>
                  <a:cubicBezTo>
                    <a:pt x="2220" y="2238"/>
                    <a:pt x="2737" y="2286"/>
                    <a:pt x="3036" y="2286"/>
                  </a:cubicBezTo>
                  <a:cubicBezTo>
                    <a:pt x="3186" y="2286"/>
                    <a:pt x="3281" y="2274"/>
                    <a:pt x="3293" y="2250"/>
                  </a:cubicBezTo>
                  <a:cubicBezTo>
                    <a:pt x="3329" y="2142"/>
                    <a:pt x="2542" y="1892"/>
                    <a:pt x="1826" y="1641"/>
                  </a:cubicBezTo>
                  <a:cubicBezTo>
                    <a:pt x="1504" y="1498"/>
                    <a:pt x="1217" y="1355"/>
                    <a:pt x="931" y="1176"/>
                  </a:cubicBezTo>
                  <a:cubicBezTo>
                    <a:pt x="752" y="1033"/>
                    <a:pt x="716" y="961"/>
                    <a:pt x="716" y="961"/>
                  </a:cubicBezTo>
                  <a:cubicBezTo>
                    <a:pt x="716" y="961"/>
                    <a:pt x="716" y="961"/>
                    <a:pt x="716" y="925"/>
                  </a:cubicBezTo>
                  <a:cubicBezTo>
                    <a:pt x="967" y="746"/>
                    <a:pt x="1217" y="603"/>
                    <a:pt x="1539" y="532"/>
                  </a:cubicBezTo>
                  <a:cubicBezTo>
                    <a:pt x="2255" y="317"/>
                    <a:pt x="3043" y="317"/>
                    <a:pt x="3043" y="209"/>
                  </a:cubicBezTo>
                  <a:cubicBezTo>
                    <a:pt x="3072" y="152"/>
                    <a:pt x="2542" y="1"/>
                    <a:pt x="1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3" name="Google Shape;3855;p69">
              <a:extLst>
                <a:ext uri="{FF2B5EF4-FFF2-40B4-BE49-F238E27FC236}">
                  <a16:creationId xmlns:a16="http://schemas.microsoft.com/office/drawing/2014/main" id="{244B5ED8-8E47-5E65-37B1-A2226DC15228}"/>
                </a:ext>
              </a:extLst>
            </p:cNvPr>
            <p:cNvSpPr/>
            <p:nvPr/>
          </p:nvSpPr>
          <p:spPr>
            <a:xfrm>
              <a:off x="1824950" y="1908400"/>
              <a:ext cx="274750" cy="279225"/>
            </a:xfrm>
            <a:custGeom>
              <a:avLst/>
              <a:gdLst/>
              <a:ahLst/>
              <a:cxnLst/>
              <a:rect l="l" t="t" r="r" b="b"/>
              <a:pathLst>
                <a:path w="10990" h="11169" extrusionOk="0">
                  <a:moveTo>
                    <a:pt x="10632" y="0"/>
                  </a:moveTo>
                  <a:cubicBezTo>
                    <a:pt x="10345" y="0"/>
                    <a:pt x="10023" y="36"/>
                    <a:pt x="9701" y="108"/>
                  </a:cubicBezTo>
                  <a:cubicBezTo>
                    <a:pt x="8770" y="322"/>
                    <a:pt x="7911" y="716"/>
                    <a:pt x="7088" y="1253"/>
                  </a:cubicBezTo>
                  <a:cubicBezTo>
                    <a:pt x="6300" y="1790"/>
                    <a:pt x="5549" y="2398"/>
                    <a:pt x="4869" y="3043"/>
                  </a:cubicBezTo>
                  <a:cubicBezTo>
                    <a:pt x="4582" y="3329"/>
                    <a:pt x="4367" y="3580"/>
                    <a:pt x="4188" y="3723"/>
                  </a:cubicBezTo>
                  <a:cubicBezTo>
                    <a:pt x="4045" y="3902"/>
                    <a:pt x="3974" y="3973"/>
                    <a:pt x="3974" y="3973"/>
                  </a:cubicBezTo>
                  <a:lnTo>
                    <a:pt x="3723" y="4260"/>
                  </a:lnTo>
                  <a:cubicBezTo>
                    <a:pt x="3580" y="4439"/>
                    <a:pt x="3401" y="4689"/>
                    <a:pt x="3150" y="5011"/>
                  </a:cubicBezTo>
                  <a:cubicBezTo>
                    <a:pt x="2578" y="5763"/>
                    <a:pt x="2077" y="6551"/>
                    <a:pt x="1611" y="7374"/>
                  </a:cubicBezTo>
                  <a:cubicBezTo>
                    <a:pt x="1110" y="8197"/>
                    <a:pt x="716" y="9056"/>
                    <a:pt x="358" y="9915"/>
                  </a:cubicBezTo>
                  <a:cubicBezTo>
                    <a:pt x="179" y="10309"/>
                    <a:pt x="36" y="10739"/>
                    <a:pt x="0" y="11168"/>
                  </a:cubicBezTo>
                  <a:cubicBezTo>
                    <a:pt x="251" y="10810"/>
                    <a:pt x="466" y="10416"/>
                    <a:pt x="645" y="10058"/>
                  </a:cubicBezTo>
                  <a:cubicBezTo>
                    <a:pt x="1074" y="9235"/>
                    <a:pt x="1540" y="8412"/>
                    <a:pt x="2077" y="7660"/>
                  </a:cubicBezTo>
                  <a:cubicBezTo>
                    <a:pt x="2613" y="6801"/>
                    <a:pt x="3222" y="6014"/>
                    <a:pt x="3723" y="5405"/>
                  </a:cubicBezTo>
                  <a:cubicBezTo>
                    <a:pt x="3938" y="5119"/>
                    <a:pt x="4153" y="4904"/>
                    <a:pt x="4296" y="4725"/>
                  </a:cubicBezTo>
                  <a:lnTo>
                    <a:pt x="4546" y="4474"/>
                  </a:lnTo>
                  <a:cubicBezTo>
                    <a:pt x="4546" y="4474"/>
                    <a:pt x="4618" y="4367"/>
                    <a:pt x="4761" y="4224"/>
                  </a:cubicBezTo>
                  <a:cubicBezTo>
                    <a:pt x="4904" y="4045"/>
                    <a:pt x="5119" y="3794"/>
                    <a:pt x="5370" y="3544"/>
                  </a:cubicBezTo>
                  <a:cubicBezTo>
                    <a:pt x="5978" y="2864"/>
                    <a:pt x="6658" y="2255"/>
                    <a:pt x="7410" y="1718"/>
                  </a:cubicBezTo>
                  <a:cubicBezTo>
                    <a:pt x="8126" y="1146"/>
                    <a:pt x="8949" y="716"/>
                    <a:pt x="9772" y="394"/>
                  </a:cubicBezTo>
                  <a:cubicBezTo>
                    <a:pt x="10059" y="287"/>
                    <a:pt x="10381" y="215"/>
                    <a:pt x="10667" y="143"/>
                  </a:cubicBezTo>
                  <a:cubicBezTo>
                    <a:pt x="10882" y="72"/>
                    <a:pt x="10989" y="36"/>
                    <a:pt x="10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4" name="Google Shape;3856;p69">
              <a:extLst>
                <a:ext uri="{FF2B5EF4-FFF2-40B4-BE49-F238E27FC236}">
                  <a16:creationId xmlns:a16="http://schemas.microsoft.com/office/drawing/2014/main" id="{7368484C-52EC-2750-BEBF-78C39806A411}"/>
                </a:ext>
              </a:extLst>
            </p:cNvPr>
            <p:cNvSpPr/>
            <p:nvPr/>
          </p:nvSpPr>
          <p:spPr>
            <a:xfrm>
              <a:off x="3153825" y="2821150"/>
              <a:ext cx="8975" cy="4500"/>
            </a:xfrm>
            <a:custGeom>
              <a:avLst/>
              <a:gdLst/>
              <a:ahLst/>
              <a:cxnLst/>
              <a:rect l="l" t="t" r="r" b="b"/>
              <a:pathLst>
                <a:path w="359" h="180" extrusionOk="0">
                  <a:moveTo>
                    <a:pt x="1" y="180"/>
                  </a:moveTo>
                  <a:cubicBezTo>
                    <a:pt x="216" y="72"/>
                    <a:pt x="359" y="1"/>
                    <a:pt x="359" y="1"/>
                  </a:cubicBezTo>
                  <a:cubicBezTo>
                    <a:pt x="359" y="1"/>
                    <a:pt x="216" y="72"/>
                    <a:pt x="1" y="18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5" name="Google Shape;3857;p69">
              <a:extLst>
                <a:ext uri="{FF2B5EF4-FFF2-40B4-BE49-F238E27FC236}">
                  <a16:creationId xmlns:a16="http://schemas.microsoft.com/office/drawing/2014/main" id="{612DE75E-E2E0-55C9-82F1-45A366C5C02B}"/>
                </a:ext>
              </a:extLst>
            </p:cNvPr>
            <p:cNvSpPr/>
            <p:nvPr/>
          </p:nvSpPr>
          <p:spPr>
            <a:xfrm>
              <a:off x="1759625" y="2609075"/>
              <a:ext cx="2177250" cy="385150"/>
            </a:xfrm>
            <a:custGeom>
              <a:avLst/>
              <a:gdLst/>
              <a:ahLst/>
              <a:cxnLst/>
              <a:rect l="l" t="t" r="r" b="b"/>
              <a:pathLst>
                <a:path w="87090" h="15406" extrusionOk="0">
                  <a:moveTo>
                    <a:pt x="19115" y="11168"/>
                  </a:moveTo>
                  <a:lnTo>
                    <a:pt x="19115" y="11168"/>
                  </a:lnTo>
                  <a:cubicBezTo>
                    <a:pt x="19115" y="11168"/>
                    <a:pt x="19115" y="11168"/>
                    <a:pt x="19115" y="11168"/>
                  </a:cubicBezTo>
                  <a:cubicBezTo>
                    <a:pt x="19115" y="11168"/>
                    <a:pt x="19115" y="11168"/>
                    <a:pt x="19115" y="11168"/>
                  </a:cubicBezTo>
                  <a:close/>
                  <a:moveTo>
                    <a:pt x="1182" y="0"/>
                  </a:moveTo>
                  <a:cubicBezTo>
                    <a:pt x="967" y="1361"/>
                    <a:pt x="645" y="2685"/>
                    <a:pt x="0" y="2971"/>
                  </a:cubicBezTo>
                  <a:cubicBezTo>
                    <a:pt x="108" y="6050"/>
                    <a:pt x="502" y="11097"/>
                    <a:pt x="1933" y="12528"/>
                  </a:cubicBezTo>
                  <a:cubicBezTo>
                    <a:pt x="3422" y="14017"/>
                    <a:pt x="8717" y="14530"/>
                    <a:pt x="12309" y="14530"/>
                  </a:cubicBezTo>
                  <a:cubicBezTo>
                    <a:pt x="13728" y="14530"/>
                    <a:pt x="14881" y="14450"/>
                    <a:pt x="15428" y="14318"/>
                  </a:cubicBezTo>
                  <a:cubicBezTo>
                    <a:pt x="15958" y="14178"/>
                    <a:pt x="16443" y="14117"/>
                    <a:pt x="16957" y="14117"/>
                  </a:cubicBezTo>
                  <a:cubicBezTo>
                    <a:pt x="18285" y="14117"/>
                    <a:pt x="19809" y="14528"/>
                    <a:pt x="22802" y="15070"/>
                  </a:cubicBezTo>
                  <a:cubicBezTo>
                    <a:pt x="24042" y="15293"/>
                    <a:pt x="25390" y="15405"/>
                    <a:pt x="26691" y="15405"/>
                  </a:cubicBezTo>
                  <a:cubicBezTo>
                    <a:pt x="29784" y="15405"/>
                    <a:pt x="32617" y="14769"/>
                    <a:pt x="33146" y="13459"/>
                  </a:cubicBezTo>
                  <a:cubicBezTo>
                    <a:pt x="33934" y="11562"/>
                    <a:pt x="26238" y="10631"/>
                    <a:pt x="26238" y="10631"/>
                  </a:cubicBezTo>
                  <a:lnTo>
                    <a:pt x="28815" y="9951"/>
                  </a:lnTo>
                  <a:cubicBezTo>
                    <a:pt x="30748" y="10452"/>
                    <a:pt x="32681" y="11061"/>
                    <a:pt x="34507" y="11848"/>
                  </a:cubicBezTo>
                  <a:cubicBezTo>
                    <a:pt x="36497" y="12750"/>
                    <a:pt x="40271" y="13436"/>
                    <a:pt x="44091" y="13436"/>
                  </a:cubicBezTo>
                  <a:cubicBezTo>
                    <a:pt x="44667" y="13436"/>
                    <a:pt x="45245" y="13420"/>
                    <a:pt x="45818" y="13388"/>
                  </a:cubicBezTo>
                  <a:cubicBezTo>
                    <a:pt x="50184" y="13101"/>
                    <a:pt x="50936" y="11097"/>
                    <a:pt x="50936" y="11097"/>
                  </a:cubicBezTo>
                  <a:lnTo>
                    <a:pt x="50936" y="11097"/>
                  </a:lnTo>
                  <a:cubicBezTo>
                    <a:pt x="50661" y="13384"/>
                    <a:pt x="57507" y="14390"/>
                    <a:pt x="65275" y="14390"/>
                  </a:cubicBezTo>
                  <a:cubicBezTo>
                    <a:pt x="73676" y="14390"/>
                    <a:pt x="83157" y="13213"/>
                    <a:pt x="85872" y="11204"/>
                  </a:cubicBezTo>
                  <a:cubicBezTo>
                    <a:pt x="86302" y="10846"/>
                    <a:pt x="86731" y="10452"/>
                    <a:pt x="87089" y="10023"/>
                  </a:cubicBezTo>
                  <a:lnTo>
                    <a:pt x="87089" y="10023"/>
                  </a:lnTo>
                  <a:cubicBezTo>
                    <a:pt x="86588" y="10094"/>
                    <a:pt x="86015" y="10202"/>
                    <a:pt x="85335" y="10309"/>
                  </a:cubicBezTo>
                  <a:cubicBezTo>
                    <a:pt x="85013" y="10524"/>
                    <a:pt x="84655" y="10739"/>
                    <a:pt x="84297" y="10882"/>
                  </a:cubicBezTo>
                  <a:cubicBezTo>
                    <a:pt x="81512" y="12175"/>
                    <a:pt x="74382" y="12708"/>
                    <a:pt x="67837" y="12708"/>
                  </a:cubicBezTo>
                  <a:cubicBezTo>
                    <a:pt x="61515" y="12708"/>
                    <a:pt x="55737" y="12210"/>
                    <a:pt x="54945" y="11419"/>
                  </a:cubicBezTo>
                  <a:cubicBezTo>
                    <a:pt x="53693" y="10202"/>
                    <a:pt x="55089" y="9128"/>
                    <a:pt x="55769" y="8663"/>
                  </a:cubicBezTo>
                  <a:lnTo>
                    <a:pt x="55769" y="8663"/>
                  </a:lnTo>
                  <a:cubicBezTo>
                    <a:pt x="55143" y="9016"/>
                    <a:pt x="53753" y="9680"/>
                    <a:pt x="52540" y="9680"/>
                  </a:cubicBezTo>
                  <a:cubicBezTo>
                    <a:pt x="52157" y="9680"/>
                    <a:pt x="51791" y="9614"/>
                    <a:pt x="51473" y="9450"/>
                  </a:cubicBezTo>
                  <a:cubicBezTo>
                    <a:pt x="49827" y="8591"/>
                    <a:pt x="47644" y="4797"/>
                    <a:pt x="47643" y="4797"/>
                  </a:cubicBezTo>
                  <a:lnTo>
                    <a:pt x="47643" y="4797"/>
                  </a:lnTo>
                  <a:cubicBezTo>
                    <a:pt x="47643" y="4797"/>
                    <a:pt x="48121" y="6529"/>
                    <a:pt x="47086" y="6529"/>
                  </a:cubicBezTo>
                  <a:cubicBezTo>
                    <a:pt x="46987" y="6529"/>
                    <a:pt x="46876" y="6513"/>
                    <a:pt x="46748" y="6479"/>
                  </a:cubicBezTo>
                  <a:cubicBezTo>
                    <a:pt x="45245" y="6050"/>
                    <a:pt x="43778" y="3759"/>
                    <a:pt x="43778" y="3759"/>
                  </a:cubicBezTo>
                  <a:cubicBezTo>
                    <a:pt x="42632" y="5298"/>
                    <a:pt x="41164" y="6515"/>
                    <a:pt x="39482" y="7410"/>
                  </a:cubicBezTo>
                  <a:cubicBezTo>
                    <a:pt x="39482" y="7410"/>
                    <a:pt x="39628" y="7407"/>
                    <a:pt x="39883" y="7407"/>
                  </a:cubicBezTo>
                  <a:cubicBezTo>
                    <a:pt x="41541" y="7407"/>
                    <a:pt x="47822" y="7515"/>
                    <a:pt x="48753" y="9128"/>
                  </a:cubicBezTo>
                  <a:cubicBezTo>
                    <a:pt x="49400" y="10272"/>
                    <a:pt x="46588" y="11012"/>
                    <a:pt x="42989" y="11012"/>
                  </a:cubicBezTo>
                  <a:cubicBezTo>
                    <a:pt x="40618" y="11012"/>
                    <a:pt x="37905" y="10691"/>
                    <a:pt x="35616" y="9951"/>
                  </a:cubicBezTo>
                  <a:cubicBezTo>
                    <a:pt x="29818" y="8054"/>
                    <a:pt x="30247" y="7804"/>
                    <a:pt x="30247" y="5656"/>
                  </a:cubicBezTo>
                  <a:cubicBezTo>
                    <a:pt x="30247" y="4654"/>
                    <a:pt x="30426" y="3687"/>
                    <a:pt x="30748" y="2721"/>
                  </a:cubicBezTo>
                  <a:cubicBezTo>
                    <a:pt x="30498" y="2363"/>
                    <a:pt x="30319" y="1933"/>
                    <a:pt x="30247" y="1504"/>
                  </a:cubicBezTo>
                  <a:cubicBezTo>
                    <a:pt x="29495" y="2506"/>
                    <a:pt x="28636" y="3437"/>
                    <a:pt x="27670" y="4224"/>
                  </a:cubicBezTo>
                  <a:cubicBezTo>
                    <a:pt x="26775" y="6443"/>
                    <a:pt x="25594" y="8484"/>
                    <a:pt x="24126" y="9200"/>
                  </a:cubicBezTo>
                  <a:cubicBezTo>
                    <a:pt x="20606" y="11013"/>
                    <a:pt x="19135" y="11166"/>
                    <a:pt x="19115" y="11168"/>
                  </a:cubicBezTo>
                  <a:lnTo>
                    <a:pt x="19115" y="11168"/>
                  </a:lnTo>
                  <a:cubicBezTo>
                    <a:pt x="19142" y="11166"/>
                    <a:pt x="21851" y="10896"/>
                    <a:pt x="24600" y="10896"/>
                  </a:cubicBezTo>
                  <a:cubicBezTo>
                    <a:pt x="26642" y="10896"/>
                    <a:pt x="28706" y="11045"/>
                    <a:pt x="29710" y="11562"/>
                  </a:cubicBezTo>
                  <a:cubicBezTo>
                    <a:pt x="32001" y="12690"/>
                    <a:pt x="28673" y="14113"/>
                    <a:pt x="23940" y="14113"/>
                  </a:cubicBezTo>
                  <a:cubicBezTo>
                    <a:pt x="23719" y="14113"/>
                    <a:pt x="23494" y="14110"/>
                    <a:pt x="23267" y="14103"/>
                  </a:cubicBezTo>
                  <a:cubicBezTo>
                    <a:pt x="18148" y="13960"/>
                    <a:pt x="16430" y="11956"/>
                    <a:pt x="16430" y="11956"/>
                  </a:cubicBezTo>
                  <a:cubicBezTo>
                    <a:pt x="16430" y="11956"/>
                    <a:pt x="14855" y="12207"/>
                    <a:pt x="12912" y="12207"/>
                  </a:cubicBezTo>
                  <a:cubicBezTo>
                    <a:pt x="10840" y="12207"/>
                    <a:pt x="8350" y="11921"/>
                    <a:pt x="6909" y="10739"/>
                  </a:cubicBezTo>
                  <a:cubicBezTo>
                    <a:pt x="5370" y="9522"/>
                    <a:pt x="3866" y="5549"/>
                    <a:pt x="2828" y="2148"/>
                  </a:cubicBezTo>
                  <a:cubicBezTo>
                    <a:pt x="2220" y="1468"/>
                    <a:pt x="1683" y="752"/>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6" name="Google Shape;3858;p69">
              <a:extLst>
                <a:ext uri="{FF2B5EF4-FFF2-40B4-BE49-F238E27FC236}">
                  <a16:creationId xmlns:a16="http://schemas.microsoft.com/office/drawing/2014/main" id="{5D48DD7C-36E7-9F09-5990-1EB3EBF481D4}"/>
                </a:ext>
              </a:extLst>
            </p:cNvPr>
            <p:cNvSpPr/>
            <p:nvPr/>
          </p:nvSpPr>
          <p:spPr>
            <a:xfrm>
              <a:off x="2394075" y="1895475"/>
              <a:ext cx="141425" cy="64850"/>
            </a:xfrm>
            <a:custGeom>
              <a:avLst/>
              <a:gdLst/>
              <a:ahLst/>
              <a:cxnLst/>
              <a:rect l="l" t="t" r="r" b="b"/>
              <a:pathLst>
                <a:path w="5657" h="2594" extrusionOk="0">
                  <a:moveTo>
                    <a:pt x="2828" y="0"/>
                  </a:moveTo>
                  <a:cubicBezTo>
                    <a:pt x="2489" y="0"/>
                    <a:pt x="2146" y="71"/>
                    <a:pt x="1827" y="231"/>
                  </a:cubicBezTo>
                  <a:cubicBezTo>
                    <a:pt x="1755" y="231"/>
                    <a:pt x="1719" y="302"/>
                    <a:pt x="1683" y="338"/>
                  </a:cubicBezTo>
                  <a:cubicBezTo>
                    <a:pt x="1612" y="410"/>
                    <a:pt x="1576" y="446"/>
                    <a:pt x="1540" y="517"/>
                  </a:cubicBezTo>
                  <a:cubicBezTo>
                    <a:pt x="1504" y="589"/>
                    <a:pt x="1504" y="660"/>
                    <a:pt x="1504" y="696"/>
                  </a:cubicBezTo>
                  <a:cubicBezTo>
                    <a:pt x="1504" y="768"/>
                    <a:pt x="1504" y="804"/>
                    <a:pt x="1504" y="875"/>
                  </a:cubicBezTo>
                  <a:cubicBezTo>
                    <a:pt x="1504" y="903"/>
                    <a:pt x="1510" y="936"/>
                    <a:pt x="1520" y="970"/>
                  </a:cubicBezTo>
                  <a:lnTo>
                    <a:pt x="1520" y="970"/>
                  </a:lnTo>
                  <a:cubicBezTo>
                    <a:pt x="1412" y="947"/>
                    <a:pt x="1300" y="935"/>
                    <a:pt x="1187" y="935"/>
                  </a:cubicBezTo>
                  <a:cubicBezTo>
                    <a:pt x="866" y="935"/>
                    <a:pt x="541" y="1030"/>
                    <a:pt x="287" y="1233"/>
                  </a:cubicBezTo>
                  <a:lnTo>
                    <a:pt x="144" y="1340"/>
                  </a:lnTo>
                  <a:lnTo>
                    <a:pt x="73" y="1412"/>
                  </a:lnTo>
                  <a:cubicBezTo>
                    <a:pt x="37" y="1448"/>
                    <a:pt x="1" y="1448"/>
                    <a:pt x="37" y="1484"/>
                  </a:cubicBezTo>
                  <a:lnTo>
                    <a:pt x="252" y="1770"/>
                  </a:lnTo>
                  <a:cubicBezTo>
                    <a:pt x="323" y="1877"/>
                    <a:pt x="466" y="1985"/>
                    <a:pt x="574" y="2092"/>
                  </a:cubicBezTo>
                  <a:cubicBezTo>
                    <a:pt x="717" y="2164"/>
                    <a:pt x="824" y="2235"/>
                    <a:pt x="967" y="2271"/>
                  </a:cubicBezTo>
                  <a:cubicBezTo>
                    <a:pt x="967" y="2271"/>
                    <a:pt x="896" y="2164"/>
                    <a:pt x="681" y="1985"/>
                  </a:cubicBezTo>
                  <a:cubicBezTo>
                    <a:pt x="609" y="1949"/>
                    <a:pt x="574" y="1913"/>
                    <a:pt x="538" y="1842"/>
                  </a:cubicBezTo>
                  <a:cubicBezTo>
                    <a:pt x="466" y="1806"/>
                    <a:pt x="431" y="1734"/>
                    <a:pt x="395" y="1698"/>
                  </a:cubicBezTo>
                  <a:lnTo>
                    <a:pt x="287" y="1519"/>
                  </a:lnTo>
                  <a:cubicBezTo>
                    <a:pt x="287" y="1484"/>
                    <a:pt x="359" y="1484"/>
                    <a:pt x="431" y="1412"/>
                  </a:cubicBezTo>
                  <a:cubicBezTo>
                    <a:pt x="653" y="1264"/>
                    <a:pt x="927" y="1184"/>
                    <a:pt x="1192" y="1184"/>
                  </a:cubicBezTo>
                  <a:cubicBezTo>
                    <a:pt x="1312" y="1184"/>
                    <a:pt x="1429" y="1200"/>
                    <a:pt x="1540" y="1233"/>
                  </a:cubicBezTo>
                  <a:cubicBezTo>
                    <a:pt x="1609" y="1254"/>
                    <a:pt x="1676" y="1278"/>
                    <a:pt x="1742" y="1307"/>
                  </a:cubicBezTo>
                  <a:lnTo>
                    <a:pt x="1742" y="1307"/>
                  </a:lnTo>
                  <a:cubicBezTo>
                    <a:pt x="1767" y="1332"/>
                    <a:pt x="1795" y="1355"/>
                    <a:pt x="1827" y="1376"/>
                  </a:cubicBezTo>
                  <a:cubicBezTo>
                    <a:pt x="2005" y="1591"/>
                    <a:pt x="2220" y="1734"/>
                    <a:pt x="2471" y="1877"/>
                  </a:cubicBezTo>
                  <a:lnTo>
                    <a:pt x="3580" y="2593"/>
                  </a:lnTo>
                  <a:lnTo>
                    <a:pt x="2686" y="1627"/>
                  </a:lnTo>
                  <a:cubicBezTo>
                    <a:pt x="2680" y="1620"/>
                    <a:pt x="2674" y="1614"/>
                    <a:pt x="2669" y="1608"/>
                  </a:cubicBezTo>
                  <a:lnTo>
                    <a:pt x="2669" y="1608"/>
                  </a:lnTo>
                  <a:lnTo>
                    <a:pt x="2686" y="1591"/>
                  </a:lnTo>
                  <a:cubicBezTo>
                    <a:pt x="2662" y="1579"/>
                    <a:pt x="2639" y="1567"/>
                    <a:pt x="2617" y="1554"/>
                  </a:cubicBezTo>
                  <a:lnTo>
                    <a:pt x="2617" y="1554"/>
                  </a:lnTo>
                  <a:cubicBezTo>
                    <a:pt x="2509" y="1444"/>
                    <a:pt x="2387" y="1349"/>
                    <a:pt x="2256" y="1267"/>
                  </a:cubicBezTo>
                  <a:lnTo>
                    <a:pt x="2256" y="1267"/>
                  </a:lnTo>
                  <a:cubicBezTo>
                    <a:pt x="2208" y="1221"/>
                    <a:pt x="2160" y="1173"/>
                    <a:pt x="2113" y="1126"/>
                  </a:cubicBezTo>
                  <a:cubicBezTo>
                    <a:pt x="2041" y="1090"/>
                    <a:pt x="2005" y="1018"/>
                    <a:pt x="1970" y="947"/>
                  </a:cubicBezTo>
                  <a:cubicBezTo>
                    <a:pt x="1934" y="875"/>
                    <a:pt x="1898" y="839"/>
                    <a:pt x="1898" y="804"/>
                  </a:cubicBezTo>
                  <a:cubicBezTo>
                    <a:pt x="1862" y="660"/>
                    <a:pt x="1934" y="553"/>
                    <a:pt x="2041" y="517"/>
                  </a:cubicBezTo>
                  <a:cubicBezTo>
                    <a:pt x="2342" y="378"/>
                    <a:pt x="2672" y="299"/>
                    <a:pt x="3013" y="299"/>
                  </a:cubicBezTo>
                  <a:cubicBezTo>
                    <a:pt x="3200" y="299"/>
                    <a:pt x="3390" y="323"/>
                    <a:pt x="3580" y="374"/>
                  </a:cubicBezTo>
                  <a:cubicBezTo>
                    <a:pt x="4082" y="589"/>
                    <a:pt x="4547" y="875"/>
                    <a:pt x="5012" y="1197"/>
                  </a:cubicBezTo>
                  <a:cubicBezTo>
                    <a:pt x="5191" y="1376"/>
                    <a:pt x="5442" y="1484"/>
                    <a:pt x="5657" y="1627"/>
                  </a:cubicBezTo>
                  <a:cubicBezTo>
                    <a:pt x="5478" y="1412"/>
                    <a:pt x="5299" y="1233"/>
                    <a:pt x="5084" y="1090"/>
                  </a:cubicBezTo>
                  <a:cubicBezTo>
                    <a:pt x="4869" y="911"/>
                    <a:pt x="4690" y="732"/>
                    <a:pt x="4440" y="589"/>
                  </a:cubicBezTo>
                  <a:cubicBezTo>
                    <a:pt x="4332" y="517"/>
                    <a:pt x="4189" y="410"/>
                    <a:pt x="4082" y="338"/>
                  </a:cubicBezTo>
                  <a:cubicBezTo>
                    <a:pt x="3938" y="267"/>
                    <a:pt x="3759" y="195"/>
                    <a:pt x="3616" y="123"/>
                  </a:cubicBezTo>
                  <a:cubicBezTo>
                    <a:pt x="3363" y="44"/>
                    <a:pt x="3097" y="0"/>
                    <a:pt x="2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7" name="Google Shape;3859;p69">
              <a:extLst>
                <a:ext uri="{FF2B5EF4-FFF2-40B4-BE49-F238E27FC236}">
                  <a16:creationId xmlns:a16="http://schemas.microsoft.com/office/drawing/2014/main" id="{B52B13AF-0DBD-316A-482F-298367569423}"/>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1634" y="502"/>
                    <a:pt x="10310" y="1039"/>
                    <a:pt x="8985" y="1540"/>
                  </a:cubicBezTo>
                  <a:cubicBezTo>
                    <a:pt x="8749" y="742"/>
                    <a:pt x="7538" y="213"/>
                    <a:pt x="6599" y="213"/>
                  </a:cubicBezTo>
                  <a:cubicBezTo>
                    <a:pt x="6400" y="213"/>
                    <a:pt x="6213" y="237"/>
                    <a:pt x="6050" y="287"/>
                  </a:cubicBezTo>
                  <a:cubicBezTo>
                    <a:pt x="6157" y="824"/>
                    <a:pt x="6336" y="1325"/>
                    <a:pt x="6623" y="1826"/>
                  </a:cubicBezTo>
                  <a:cubicBezTo>
                    <a:pt x="6400" y="1463"/>
                    <a:pt x="5654" y="1231"/>
                    <a:pt x="5116" y="1231"/>
                  </a:cubicBezTo>
                  <a:cubicBezTo>
                    <a:pt x="4964" y="1231"/>
                    <a:pt x="4828" y="1250"/>
                    <a:pt x="4726" y="1289"/>
                  </a:cubicBezTo>
                  <a:cubicBezTo>
                    <a:pt x="3616" y="1683"/>
                    <a:pt x="4511" y="2435"/>
                    <a:pt x="5084" y="3043"/>
                  </a:cubicBezTo>
                  <a:cubicBezTo>
                    <a:pt x="3759" y="3437"/>
                    <a:pt x="573" y="5978"/>
                    <a:pt x="1" y="7410"/>
                  </a:cubicBezTo>
                  <a:lnTo>
                    <a:pt x="1303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8" name="Google Shape;3860;p69">
              <a:extLst>
                <a:ext uri="{FF2B5EF4-FFF2-40B4-BE49-F238E27FC236}">
                  <a16:creationId xmlns:a16="http://schemas.microsoft.com/office/drawing/2014/main" id="{BE16F41C-28E9-FCAB-CF85-660FDA11DB27}"/>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2887" y="36"/>
                    <a:pt x="12779" y="72"/>
                    <a:pt x="12672" y="108"/>
                  </a:cubicBezTo>
                  <a:lnTo>
                    <a:pt x="11741" y="394"/>
                  </a:lnTo>
                  <a:cubicBezTo>
                    <a:pt x="11348" y="537"/>
                    <a:pt x="10882" y="681"/>
                    <a:pt x="10381" y="860"/>
                  </a:cubicBezTo>
                  <a:lnTo>
                    <a:pt x="9630" y="1110"/>
                  </a:lnTo>
                  <a:lnTo>
                    <a:pt x="9236" y="1253"/>
                  </a:lnTo>
                  <a:lnTo>
                    <a:pt x="9057" y="1325"/>
                  </a:lnTo>
                  <a:lnTo>
                    <a:pt x="9021" y="1325"/>
                  </a:lnTo>
                  <a:cubicBezTo>
                    <a:pt x="8985" y="1217"/>
                    <a:pt x="8914" y="1110"/>
                    <a:pt x="8842" y="1003"/>
                  </a:cubicBezTo>
                  <a:cubicBezTo>
                    <a:pt x="8735" y="895"/>
                    <a:pt x="8627" y="788"/>
                    <a:pt x="8484" y="681"/>
                  </a:cubicBezTo>
                  <a:cubicBezTo>
                    <a:pt x="8269" y="502"/>
                    <a:pt x="7983" y="358"/>
                    <a:pt x="7732" y="287"/>
                  </a:cubicBezTo>
                  <a:cubicBezTo>
                    <a:pt x="7446" y="179"/>
                    <a:pt x="7195" y="108"/>
                    <a:pt x="6909" y="72"/>
                  </a:cubicBezTo>
                  <a:lnTo>
                    <a:pt x="6193" y="72"/>
                  </a:lnTo>
                  <a:lnTo>
                    <a:pt x="6014" y="108"/>
                  </a:lnTo>
                  <a:lnTo>
                    <a:pt x="5835" y="144"/>
                  </a:lnTo>
                  <a:lnTo>
                    <a:pt x="5835" y="179"/>
                  </a:lnTo>
                  <a:lnTo>
                    <a:pt x="5835" y="215"/>
                  </a:lnTo>
                  <a:lnTo>
                    <a:pt x="5835" y="287"/>
                  </a:lnTo>
                  <a:cubicBezTo>
                    <a:pt x="5835" y="394"/>
                    <a:pt x="5871" y="466"/>
                    <a:pt x="5907" y="537"/>
                  </a:cubicBezTo>
                  <a:cubicBezTo>
                    <a:pt x="5907" y="645"/>
                    <a:pt x="5978" y="788"/>
                    <a:pt x="6014" y="895"/>
                  </a:cubicBezTo>
                  <a:cubicBezTo>
                    <a:pt x="6014" y="1003"/>
                    <a:pt x="6050" y="1074"/>
                    <a:pt x="6086" y="1182"/>
                  </a:cubicBezTo>
                  <a:lnTo>
                    <a:pt x="6086" y="1217"/>
                  </a:lnTo>
                  <a:cubicBezTo>
                    <a:pt x="6014" y="1182"/>
                    <a:pt x="5943" y="1146"/>
                    <a:pt x="5871" y="1146"/>
                  </a:cubicBezTo>
                  <a:lnTo>
                    <a:pt x="5764" y="1110"/>
                  </a:lnTo>
                  <a:cubicBezTo>
                    <a:pt x="5692" y="1110"/>
                    <a:pt x="5549" y="1074"/>
                    <a:pt x="5406" y="1039"/>
                  </a:cubicBezTo>
                  <a:lnTo>
                    <a:pt x="4869" y="1039"/>
                  </a:lnTo>
                  <a:cubicBezTo>
                    <a:pt x="4618" y="1074"/>
                    <a:pt x="4368" y="1182"/>
                    <a:pt x="4153" y="1361"/>
                  </a:cubicBezTo>
                  <a:cubicBezTo>
                    <a:pt x="4046" y="1504"/>
                    <a:pt x="3974" y="1683"/>
                    <a:pt x="4010" y="1862"/>
                  </a:cubicBezTo>
                  <a:cubicBezTo>
                    <a:pt x="4010" y="2005"/>
                    <a:pt x="4081" y="2148"/>
                    <a:pt x="4189" y="2291"/>
                  </a:cubicBezTo>
                  <a:cubicBezTo>
                    <a:pt x="4260" y="2435"/>
                    <a:pt x="4368" y="2542"/>
                    <a:pt x="4475" y="2649"/>
                  </a:cubicBezTo>
                  <a:lnTo>
                    <a:pt x="4618" y="2792"/>
                  </a:lnTo>
                  <a:lnTo>
                    <a:pt x="4761" y="2936"/>
                  </a:lnTo>
                  <a:lnTo>
                    <a:pt x="4797" y="2971"/>
                  </a:lnTo>
                  <a:lnTo>
                    <a:pt x="4761" y="2971"/>
                  </a:lnTo>
                  <a:lnTo>
                    <a:pt x="4582" y="3043"/>
                  </a:lnTo>
                  <a:cubicBezTo>
                    <a:pt x="4511" y="3079"/>
                    <a:pt x="4439" y="3115"/>
                    <a:pt x="4368" y="3150"/>
                  </a:cubicBezTo>
                  <a:cubicBezTo>
                    <a:pt x="4081" y="3294"/>
                    <a:pt x="3795" y="3473"/>
                    <a:pt x="3509" y="3652"/>
                  </a:cubicBezTo>
                  <a:cubicBezTo>
                    <a:pt x="2542" y="4332"/>
                    <a:pt x="1647" y="5119"/>
                    <a:pt x="824" y="5978"/>
                  </a:cubicBezTo>
                  <a:cubicBezTo>
                    <a:pt x="573" y="6300"/>
                    <a:pt x="323" y="6622"/>
                    <a:pt x="144" y="6945"/>
                  </a:cubicBezTo>
                  <a:cubicBezTo>
                    <a:pt x="72" y="7052"/>
                    <a:pt x="37" y="7124"/>
                    <a:pt x="1" y="7231"/>
                  </a:cubicBezTo>
                  <a:cubicBezTo>
                    <a:pt x="1" y="7338"/>
                    <a:pt x="1" y="7374"/>
                    <a:pt x="1" y="7410"/>
                  </a:cubicBezTo>
                  <a:cubicBezTo>
                    <a:pt x="1" y="7410"/>
                    <a:pt x="72" y="7267"/>
                    <a:pt x="215" y="7016"/>
                  </a:cubicBezTo>
                  <a:cubicBezTo>
                    <a:pt x="466" y="6694"/>
                    <a:pt x="681" y="6408"/>
                    <a:pt x="967" y="6121"/>
                  </a:cubicBezTo>
                  <a:cubicBezTo>
                    <a:pt x="1790" y="5298"/>
                    <a:pt x="2721" y="4546"/>
                    <a:pt x="3688" y="3902"/>
                  </a:cubicBezTo>
                  <a:cubicBezTo>
                    <a:pt x="3974" y="3723"/>
                    <a:pt x="4260" y="3544"/>
                    <a:pt x="4511" y="3401"/>
                  </a:cubicBezTo>
                  <a:lnTo>
                    <a:pt x="4726" y="3329"/>
                  </a:lnTo>
                  <a:lnTo>
                    <a:pt x="4833" y="3258"/>
                  </a:lnTo>
                  <a:lnTo>
                    <a:pt x="4905" y="3258"/>
                  </a:lnTo>
                  <a:lnTo>
                    <a:pt x="4976" y="3222"/>
                  </a:lnTo>
                  <a:cubicBezTo>
                    <a:pt x="5119" y="3150"/>
                    <a:pt x="5263" y="3115"/>
                    <a:pt x="5370" y="3079"/>
                  </a:cubicBezTo>
                  <a:lnTo>
                    <a:pt x="5084" y="2828"/>
                  </a:lnTo>
                  <a:lnTo>
                    <a:pt x="4869" y="2613"/>
                  </a:lnTo>
                  <a:lnTo>
                    <a:pt x="4726" y="2470"/>
                  </a:lnTo>
                  <a:cubicBezTo>
                    <a:pt x="4654" y="2363"/>
                    <a:pt x="4547" y="2256"/>
                    <a:pt x="4475" y="2148"/>
                  </a:cubicBezTo>
                  <a:cubicBezTo>
                    <a:pt x="4403" y="2041"/>
                    <a:pt x="4368" y="1933"/>
                    <a:pt x="4368" y="1826"/>
                  </a:cubicBezTo>
                  <a:cubicBezTo>
                    <a:pt x="4368" y="1754"/>
                    <a:pt x="4368" y="1683"/>
                    <a:pt x="4439" y="1647"/>
                  </a:cubicBezTo>
                  <a:cubicBezTo>
                    <a:pt x="4582" y="1540"/>
                    <a:pt x="4761" y="1468"/>
                    <a:pt x="4940" y="1432"/>
                  </a:cubicBezTo>
                  <a:lnTo>
                    <a:pt x="5370" y="1432"/>
                  </a:lnTo>
                  <a:lnTo>
                    <a:pt x="5692" y="1504"/>
                  </a:lnTo>
                  <a:lnTo>
                    <a:pt x="5799" y="1540"/>
                  </a:lnTo>
                  <a:lnTo>
                    <a:pt x="5871" y="1575"/>
                  </a:lnTo>
                  <a:cubicBezTo>
                    <a:pt x="5907" y="1575"/>
                    <a:pt x="5943" y="1575"/>
                    <a:pt x="5978" y="1611"/>
                  </a:cubicBezTo>
                  <a:lnTo>
                    <a:pt x="6193" y="1754"/>
                  </a:lnTo>
                  <a:lnTo>
                    <a:pt x="6444" y="1933"/>
                  </a:lnTo>
                  <a:lnTo>
                    <a:pt x="6480" y="1969"/>
                  </a:lnTo>
                  <a:lnTo>
                    <a:pt x="6623" y="2112"/>
                  </a:lnTo>
                  <a:lnTo>
                    <a:pt x="6873" y="2399"/>
                  </a:lnTo>
                  <a:cubicBezTo>
                    <a:pt x="7088" y="2613"/>
                    <a:pt x="7267" y="2864"/>
                    <a:pt x="7482" y="3079"/>
                  </a:cubicBezTo>
                  <a:cubicBezTo>
                    <a:pt x="7303" y="2792"/>
                    <a:pt x="7016" y="2256"/>
                    <a:pt x="6694" y="1575"/>
                  </a:cubicBezTo>
                  <a:cubicBezTo>
                    <a:pt x="6623" y="1432"/>
                    <a:pt x="6515" y="1253"/>
                    <a:pt x="6444" y="1074"/>
                  </a:cubicBezTo>
                  <a:cubicBezTo>
                    <a:pt x="6408" y="1003"/>
                    <a:pt x="6372" y="895"/>
                    <a:pt x="6336" y="824"/>
                  </a:cubicBezTo>
                  <a:cubicBezTo>
                    <a:pt x="6301" y="716"/>
                    <a:pt x="6265" y="609"/>
                    <a:pt x="6265" y="502"/>
                  </a:cubicBezTo>
                  <a:lnTo>
                    <a:pt x="6265" y="430"/>
                  </a:lnTo>
                  <a:lnTo>
                    <a:pt x="6873" y="430"/>
                  </a:lnTo>
                  <a:cubicBezTo>
                    <a:pt x="7124" y="466"/>
                    <a:pt x="7374" y="537"/>
                    <a:pt x="7625" y="609"/>
                  </a:cubicBezTo>
                  <a:cubicBezTo>
                    <a:pt x="7876" y="681"/>
                    <a:pt x="8126" y="824"/>
                    <a:pt x="8341" y="967"/>
                  </a:cubicBezTo>
                  <a:cubicBezTo>
                    <a:pt x="8448" y="1039"/>
                    <a:pt x="8556" y="1146"/>
                    <a:pt x="8627" y="1217"/>
                  </a:cubicBezTo>
                  <a:cubicBezTo>
                    <a:pt x="8735" y="1361"/>
                    <a:pt x="8806" y="1504"/>
                    <a:pt x="8878" y="1647"/>
                  </a:cubicBezTo>
                  <a:cubicBezTo>
                    <a:pt x="8878" y="1683"/>
                    <a:pt x="8878" y="1683"/>
                    <a:pt x="8914" y="1719"/>
                  </a:cubicBezTo>
                  <a:lnTo>
                    <a:pt x="8985" y="1683"/>
                  </a:lnTo>
                  <a:lnTo>
                    <a:pt x="9164" y="1611"/>
                  </a:lnTo>
                  <a:lnTo>
                    <a:pt x="9343" y="1540"/>
                  </a:lnTo>
                  <a:lnTo>
                    <a:pt x="9737" y="1396"/>
                  </a:lnTo>
                  <a:lnTo>
                    <a:pt x="10489" y="1110"/>
                  </a:lnTo>
                  <a:lnTo>
                    <a:pt x="11777" y="537"/>
                  </a:lnTo>
                  <a:lnTo>
                    <a:pt x="12672" y="179"/>
                  </a:lnTo>
                  <a:cubicBezTo>
                    <a:pt x="12815" y="144"/>
                    <a:pt x="12923" y="72"/>
                    <a:pt x="13030" y="0"/>
                  </a:cubicBezTo>
                  <a:close/>
                </a:path>
              </a:pathLst>
            </a:custGeom>
            <a:solidFill>
              <a:srgbClr val="FF6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9" name="Google Shape;3861;p69">
              <a:extLst>
                <a:ext uri="{FF2B5EF4-FFF2-40B4-BE49-F238E27FC236}">
                  <a16:creationId xmlns:a16="http://schemas.microsoft.com/office/drawing/2014/main" id="{A5CC09A0-C5E1-BAF9-83B6-2B73A8605F0A}"/>
                </a:ext>
              </a:extLst>
            </p:cNvPr>
            <p:cNvSpPr/>
            <p:nvPr/>
          </p:nvSpPr>
          <p:spPr>
            <a:xfrm>
              <a:off x="2608850" y="1520800"/>
              <a:ext cx="583475" cy="375975"/>
            </a:xfrm>
            <a:custGeom>
              <a:avLst/>
              <a:gdLst/>
              <a:ahLst/>
              <a:cxnLst/>
              <a:rect l="l" t="t" r="r" b="b"/>
              <a:pathLst>
                <a:path w="23339" h="15039" extrusionOk="0">
                  <a:moveTo>
                    <a:pt x="7543" y="1"/>
                  </a:moveTo>
                  <a:cubicBezTo>
                    <a:pt x="5327" y="1"/>
                    <a:pt x="3393" y="207"/>
                    <a:pt x="2471" y="972"/>
                  </a:cubicBezTo>
                  <a:cubicBezTo>
                    <a:pt x="180" y="2904"/>
                    <a:pt x="1" y="11245"/>
                    <a:pt x="2077" y="12390"/>
                  </a:cubicBezTo>
                  <a:cubicBezTo>
                    <a:pt x="2526" y="12629"/>
                    <a:pt x="3106" y="12725"/>
                    <a:pt x="3745" y="12725"/>
                  </a:cubicBezTo>
                  <a:cubicBezTo>
                    <a:pt x="6263" y="12725"/>
                    <a:pt x="9701" y="11245"/>
                    <a:pt x="9701" y="11245"/>
                  </a:cubicBezTo>
                  <a:lnTo>
                    <a:pt x="10274" y="15039"/>
                  </a:lnTo>
                  <a:lnTo>
                    <a:pt x="23339" y="8023"/>
                  </a:lnTo>
                  <a:cubicBezTo>
                    <a:pt x="23339" y="8023"/>
                    <a:pt x="20631" y="208"/>
                    <a:pt x="17128" y="208"/>
                  </a:cubicBezTo>
                  <a:cubicBezTo>
                    <a:pt x="17051" y="208"/>
                    <a:pt x="16973" y="212"/>
                    <a:pt x="16896" y="220"/>
                  </a:cubicBezTo>
                  <a:cubicBezTo>
                    <a:pt x="16452" y="268"/>
                    <a:pt x="15934" y="287"/>
                    <a:pt x="15363" y="287"/>
                  </a:cubicBezTo>
                  <a:cubicBezTo>
                    <a:pt x="13156" y="287"/>
                    <a:pt x="10153" y="1"/>
                    <a:pt x="7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0" name="Google Shape;3862;p69">
              <a:extLst>
                <a:ext uri="{FF2B5EF4-FFF2-40B4-BE49-F238E27FC236}">
                  <a16:creationId xmlns:a16="http://schemas.microsoft.com/office/drawing/2014/main" id="{CA4D9ECE-26EC-836B-0811-5EFF5C9FCA28}"/>
                </a:ext>
              </a:extLst>
            </p:cNvPr>
            <p:cNvSpPr/>
            <p:nvPr/>
          </p:nvSpPr>
          <p:spPr>
            <a:xfrm>
              <a:off x="2819150" y="1538800"/>
              <a:ext cx="374075" cy="357975"/>
            </a:xfrm>
            <a:custGeom>
              <a:avLst/>
              <a:gdLst/>
              <a:ahLst/>
              <a:cxnLst/>
              <a:rect l="l" t="t" r="r" b="b"/>
              <a:pathLst>
                <a:path w="14963" h="14319" extrusionOk="0">
                  <a:moveTo>
                    <a:pt x="10309" y="1"/>
                  </a:moveTo>
                  <a:cubicBezTo>
                    <a:pt x="9271" y="431"/>
                    <a:pt x="8412" y="1146"/>
                    <a:pt x="7768" y="2077"/>
                  </a:cubicBezTo>
                  <a:cubicBezTo>
                    <a:pt x="5978" y="4511"/>
                    <a:pt x="3365" y="8842"/>
                    <a:pt x="1" y="11026"/>
                  </a:cubicBezTo>
                  <a:cubicBezTo>
                    <a:pt x="788" y="10739"/>
                    <a:pt x="1289" y="10525"/>
                    <a:pt x="1289" y="10525"/>
                  </a:cubicBezTo>
                  <a:lnTo>
                    <a:pt x="1862" y="14319"/>
                  </a:lnTo>
                  <a:lnTo>
                    <a:pt x="14963" y="7303"/>
                  </a:lnTo>
                  <a:cubicBezTo>
                    <a:pt x="14963" y="7303"/>
                    <a:pt x="12994" y="1719"/>
                    <a:pt x="10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1" name="Google Shape;3863;p69">
              <a:extLst>
                <a:ext uri="{FF2B5EF4-FFF2-40B4-BE49-F238E27FC236}">
                  <a16:creationId xmlns:a16="http://schemas.microsoft.com/office/drawing/2014/main" id="{3CDFD42D-740C-A37C-8490-4FAC20E6A4BE}"/>
                </a:ext>
              </a:extLst>
            </p:cNvPr>
            <p:cNvSpPr/>
            <p:nvPr/>
          </p:nvSpPr>
          <p:spPr>
            <a:xfrm>
              <a:off x="2886275" y="1596075"/>
              <a:ext cx="213000" cy="230900"/>
            </a:xfrm>
            <a:custGeom>
              <a:avLst/>
              <a:gdLst/>
              <a:ahLst/>
              <a:cxnLst/>
              <a:rect l="l" t="t" r="r" b="b"/>
              <a:pathLst>
                <a:path w="8520" h="9236" extrusionOk="0">
                  <a:moveTo>
                    <a:pt x="4940" y="1"/>
                  </a:moveTo>
                  <a:cubicBezTo>
                    <a:pt x="3651" y="1755"/>
                    <a:pt x="2005" y="4332"/>
                    <a:pt x="0" y="6408"/>
                  </a:cubicBezTo>
                  <a:cubicBezTo>
                    <a:pt x="358" y="7375"/>
                    <a:pt x="788" y="8305"/>
                    <a:pt x="1253" y="9236"/>
                  </a:cubicBezTo>
                  <a:lnTo>
                    <a:pt x="8519" y="6014"/>
                  </a:lnTo>
                  <a:cubicBezTo>
                    <a:pt x="8519" y="6014"/>
                    <a:pt x="7052" y="2184"/>
                    <a:pt x="49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2" name="Google Shape;3864;p69">
              <a:extLst>
                <a:ext uri="{FF2B5EF4-FFF2-40B4-BE49-F238E27FC236}">
                  <a16:creationId xmlns:a16="http://schemas.microsoft.com/office/drawing/2014/main" id="{69E31C03-3567-BEE8-4138-2CE9E1C46A06}"/>
                </a:ext>
              </a:extLst>
            </p:cNvPr>
            <p:cNvSpPr/>
            <p:nvPr/>
          </p:nvSpPr>
          <p:spPr>
            <a:xfrm>
              <a:off x="2922950" y="1596075"/>
              <a:ext cx="176325" cy="206750"/>
            </a:xfrm>
            <a:custGeom>
              <a:avLst/>
              <a:gdLst/>
              <a:ahLst/>
              <a:cxnLst/>
              <a:rect l="l" t="t" r="r" b="b"/>
              <a:pathLst>
                <a:path w="7053" h="8270" extrusionOk="0">
                  <a:moveTo>
                    <a:pt x="3473" y="1"/>
                  </a:moveTo>
                  <a:cubicBezTo>
                    <a:pt x="2506" y="1325"/>
                    <a:pt x="1361" y="3079"/>
                    <a:pt x="1" y="4797"/>
                  </a:cubicBezTo>
                  <a:cubicBezTo>
                    <a:pt x="573" y="5979"/>
                    <a:pt x="1218" y="7160"/>
                    <a:pt x="1934" y="8269"/>
                  </a:cubicBezTo>
                  <a:lnTo>
                    <a:pt x="7052" y="6014"/>
                  </a:lnTo>
                  <a:cubicBezTo>
                    <a:pt x="7052" y="6014"/>
                    <a:pt x="5585" y="2149"/>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3" name="Google Shape;3865;p69">
              <a:extLst>
                <a:ext uri="{FF2B5EF4-FFF2-40B4-BE49-F238E27FC236}">
                  <a16:creationId xmlns:a16="http://schemas.microsoft.com/office/drawing/2014/main" id="{6E092036-7E03-8986-9502-44B34A5BA3E3}"/>
                </a:ext>
              </a:extLst>
            </p:cNvPr>
            <p:cNvSpPr/>
            <p:nvPr/>
          </p:nvSpPr>
          <p:spPr>
            <a:xfrm>
              <a:off x="2614225" y="1526175"/>
              <a:ext cx="569150" cy="312750"/>
            </a:xfrm>
            <a:custGeom>
              <a:avLst/>
              <a:gdLst/>
              <a:ahLst/>
              <a:cxnLst/>
              <a:rect l="l" t="t" r="r" b="b"/>
              <a:pathLst>
                <a:path w="22766" h="12510" extrusionOk="0">
                  <a:moveTo>
                    <a:pt x="16938" y="0"/>
                  </a:moveTo>
                  <a:cubicBezTo>
                    <a:pt x="16889" y="0"/>
                    <a:pt x="16838" y="2"/>
                    <a:pt x="16788" y="5"/>
                  </a:cubicBezTo>
                  <a:cubicBezTo>
                    <a:pt x="16395" y="148"/>
                    <a:pt x="15965" y="327"/>
                    <a:pt x="15571" y="542"/>
                  </a:cubicBezTo>
                  <a:cubicBezTo>
                    <a:pt x="10954" y="2976"/>
                    <a:pt x="9128" y="7200"/>
                    <a:pt x="5513" y="7987"/>
                  </a:cubicBezTo>
                  <a:cubicBezTo>
                    <a:pt x="5359" y="8023"/>
                    <a:pt x="5211" y="8041"/>
                    <a:pt x="5067" y="8041"/>
                  </a:cubicBezTo>
                  <a:cubicBezTo>
                    <a:pt x="2946" y="8041"/>
                    <a:pt x="1978" y="4236"/>
                    <a:pt x="1575" y="1687"/>
                  </a:cubicBezTo>
                  <a:lnTo>
                    <a:pt x="1575" y="1687"/>
                  </a:lnTo>
                  <a:cubicBezTo>
                    <a:pt x="0" y="4515"/>
                    <a:pt x="36" y="11173"/>
                    <a:pt x="1898" y="12175"/>
                  </a:cubicBezTo>
                  <a:cubicBezTo>
                    <a:pt x="2340" y="12414"/>
                    <a:pt x="2914" y="12510"/>
                    <a:pt x="3548" y="12510"/>
                  </a:cubicBezTo>
                  <a:cubicBezTo>
                    <a:pt x="6048" y="12510"/>
                    <a:pt x="9486" y="11030"/>
                    <a:pt x="9486" y="11030"/>
                  </a:cubicBezTo>
                  <a:lnTo>
                    <a:pt x="9558" y="11459"/>
                  </a:lnTo>
                  <a:cubicBezTo>
                    <a:pt x="13316" y="8989"/>
                    <a:pt x="16287" y="4193"/>
                    <a:pt x="17182" y="3155"/>
                  </a:cubicBezTo>
                  <a:cubicBezTo>
                    <a:pt x="17287" y="3035"/>
                    <a:pt x="17412" y="2980"/>
                    <a:pt x="17552" y="2980"/>
                  </a:cubicBezTo>
                  <a:cubicBezTo>
                    <a:pt x="18749" y="2980"/>
                    <a:pt x="21074" y="6978"/>
                    <a:pt x="21907" y="8452"/>
                  </a:cubicBezTo>
                  <a:lnTo>
                    <a:pt x="22444" y="8166"/>
                  </a:lnTo>
                  <a:cubicBezTo>
                    <a:pt x="22587" y="7701"/>
                    <a:pt x="22694" y="7271"/>
                    <a:pt x="22766" y="6806"/>
                  </a:cubicBezTo>
                  <a:cubicBezTo>
                    <a:pt x="21922" y="4732"/>
                    <a:pt x="19663" y="0"/>
                    <a:pt x="16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4" name="Google Shape;3866;p69">
              <a:extLst>
                <a:ext uri="{FF2B5EF4-FFF2-40B4-BE49-F238E27FC236}">
                  <a16:creationId xmlns:a16="http://schemas.microsoft.com/office/drawing/2014/main" id="{AF644F58-8D60-F41E-2A85-937271B0E38B}"/>
                </a:ext>
              </a:extLst>
            </p:cNvPr>
            <p:cNvSpPr/>
            <p:nvPr/>
          </p:nvSpPr>
          <p:spPr>
            <a:xfrm>
              <a:off x="2646450" y="1541500"/>
              <a:ext cx="417025" cy="298375"/>
            </a:xfrm>
            <a:custGeom>
              <a:avLst/>
              <a:gdLst/>
              <a:ahLst/>
              <a:cxnLst/>
              <a:rect l="l" t="t" r="r" b="b"/>
              <a:pathLst>
                <a:path w="16681" h="11935" extrusionOk="0">
                  <a:moveTo>
                    <a:pt x="16680" y="0"/>
                  </a:moveTo>
                  <a:cubicBezTo>
                    <a:pt x="16680" y="0"/>
                    <a:pt x="16501" y="72"/>
                    <a:pt x="16251" y="179"/>
                  </a:cubicBezTo>
                  <a:lnTo>
                    <a:pt x="15750" y="430"/>
                  </a:lnTo>
                  <a:cubicBezTo>
                    <a:pt x="15571" y="537"/>
                    <a:pt x="15356" y="716"/>
                    <a:pt x="15141" y="859"/>
                  </a:cubicBezTo>
                  <a:cubicBezTo>
                    <a:pt x="14139" y="1647"/>
                    <a:pt x="13280" y="2649"/>
                    <a:pt x="12600" y="3759"/>
                  </a:cubicBezTo>
                  <a:cubicBezTo>
                    <a:pt x="12206" y="4332"/>
                    <a:pt x="11884" y="4940"/>
                    <a:pt x="11562" y="5549"/>
                  </a:cubicBezTo>
                  <a:lnTo>
                    <a:pt x="11132" y="6372"/>
                  </a:lnTo>
                  <a:cubicBezTo>
                    <a:pt x="10989" y="6622"/>
                    <a:pt x="10846" y="6873"/>
                    <a:pt x="10739" y="7088"/>
                  </a:cubicBezTo>
                  <a:lnTo>
                    <a:pt x="10345" y="7660"/>
                  </a:lnTo>
                  <a:cubicBezTo>
                    <a:pt x="10237" y="7804"/>
                    <a:pt x="10130" y="7947"/>
                    <a:pt x="10023" y="8054"/>
                  </a:cubicBezTo>
                  <a:cubicBezTo>
                    <a:pt x="9951" y="8162"/>
                    <a:pt x="9879" y="8233"/>
                    <a:pt x="9808" y="8341"/>
                  </a:cubicBezTo>
                  <a:lnTo>
                    <a:pt x="9736" y="8412"/>
                  </a:lnTo>
                  <a:lnTo>
                    <a:pt x="9450" y="8770"/>
                  </a:lnTo>
                  <a:lnTo>
                    <a:pt x="9092" y="9128"/>
                  </a:lnTo>
                  <a:cubicBezTo>
                    <a:pt x="8949" y="9271"/>
                    <a:pt x="8770" y="9450"/>
                    <a:pt x="8555" y="9593"/>
                  </a:cubicBezTo>
                  <a:cubicBezTo>
                    <a:pt x="8126" y="9951"/>
                    <a:pt x="7660" y="10273"/>
                    <a:pt x="7159" y="10524"/>
                  </a:cubicBezTo>
                  <a:cubicBezTo>
                    <a:pt x="6551" y="10810"/>
                    <a:pt x="5942" y="11061"/>
                    <a:pt x="5298" y="11240"/>
                  </a:cubicBezTo>
                  <a:cubicBezTo>
                    <a:pt x="4653" y="11383"/>
                    <a:pt x="4009" y="11490"/>
                    <a:pt x="3329" y="11526"/>
                  </a:cubicBezTo>
                  <a:cubicBezTo>
                    <a:pt x="2924" y="11552"/>
                    <a:pt x="2519" y="11577"/>
                    <a:pt x="2101" y="11577"/>
                  </a:cubicBezTo>
                  <a:cubicBezTo>
                    <a:pt x="1928" y="11577"/>
                    <a:pt x="1753" y="11573"/>
                    <a:pt x="1575" y="11562"/>
                  </a:cubicBezTo>
                  <a:cubicBezTo>
                    <a:pt x="702" y="11497"/>
                    <a:pt x="150" y="11082"/>
                    <a:pt x="25" y="11082"/>
                  </a:cubicBezTo>
                  <a:cubicBezTo>
                    <a:pt x="12" y="11082"/>
                    <a:pt x="4" y="11086"/>
                    <a:pt x="0" y="11097"/>
                  </a:cubicBezTo>
                  <a:cubicBezTo>
                    <a:pt x="0" y="11097"/>
                    <a:pt x="107" y="11204"/>
                    <a:pt x="358" y="11383"/>
                  </a:cubicBezTo>
                  <a:cubicBezTo>
                    <a:pt x="716" y="11634"/>
                    <a:pt x="1146" y="11777"/>
                    <a:pt x="1575" y="11848"/>
                  </a:cubicBezTo>
                  <a:cubicBezTo>
                    <a:pt x="2021" y="11901"/>
                    <a:pt x="2447" y="11934"/>
                    <a:pt x="2882" y="11934"/>
                  </a:cubicBezTo>
                  <a:cubicBezTo>
                    <a:pt x="3041" y="11934"/>
                    <a:pt x="3202" y="11930"/>
                    <a:pt x="3365" y="11920"/>
                  </a:cubicBezTo>
                  <a:cubicBezTo>
                    <a:pt x="4045" y="11920"/>
                    <a:pt x="4761" y="11848"/>
                    <a:pt x="5441" y="11705"/>
                  </a:cubicBezTo>
                  <a:cubicBezTo>
                    <a:pt x="6121" y="11598"/>
                    <a:pt x="6801" y="11347"/>
                    <a:pt x="7445" y="11061"/>
                  </a:cubicBezTo>
                  <a:cubicBezTo>
                    <a:pt x="7982" y="10810"/>
                    <a:pt x="8519" y="10488"/>
                    <a:pt x="9020" y="10130"/>
                  </a:cubicBezTo>
                  <a:cubicBezTo>
                    <a:pt x="9235" y="9951"/>
                    <a:pt x="9414" y="9772"/>
                    <a:pt x="9593" y="9629"/>
                  </a:cubicBezTo>
                  <a:lnTo>
                    <a:pt x="9987" y="9235"/>
                  </a:lnTo>
                  <a:cubicBezTo>
                    <a:pt x="10202" y="9021"/>
                    <a:pt x="10345" y="8877"/>
                    <a:pt x="10345" y="8877"/>
                  </a:cubicBezTo>
                  <a:lnTo>
                    <a:pt x="10416" y="8770"/>
                  </a:lnTo>
                  <a:cubicBezTo>
                    <a:pt x="10488" y="8698"/>
                    <a:pt x="10560" y="8591"/>
                    <a:pt x="10631" y="8484"/>
                  </a:cubicBezTo>
                  <a:cubicBezTo>
                    <a:pt x="10703" y="8341"/>
                    <a:pt x="10846" y="8197"/>
                    <a:pt x="10953" y="8054"/>
                  </a:cubicBezTo>
                  <a:lnTo>
                    <a:pt x="11347" y="7410"/>
                  </a:lnTo>
                  <a:lnTo>
                    <a:pt x="11741" y="6658"/>
                  </a:lnTo>
                  <a:lnTo>
                    <a:pt x="12135" y="5799"/>
                  </a:lnTo>
                  <a:cubicBezTo>
                    <a:pt x="12421" y="5226"/>
                    <a:pt x="12707" y="4618"/>
                    <a:pt x="13065" y="4009"/>
                  </a:cubicBezTo>
                  <a:cubicBezTo>
                    <a:pt x="13638" y="2936"/>
                    <a:pt x="14425" y="1933"/>
                    <a:pt x="15356" y="1074"/>
                  </a:cubicBezTo>
                  <a:cubicBezTo>
                    <a:pt x="15535" y="931"/>
                    <a:pt x="15714" y="752"/>
                    <a:pt x="15857" y="645"/>
                  </a:cubicBezTo>
                  <a:lnTo>
                    <a:pt x="16323" y="323"/>
                  </a:lnTo>
                  <a:cubicBezTo>
                    <a:pt x="16573" y="144"/>
                    <a:pt x="16680" y="36"/>
                    <a:pt x="16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5" name="Google Shape;3867;p69">
              <a:extLst>
                <a:ext uri="{FF2B5EF4-FFF2-40B4-BE49-F238E27FC236}">
                  <a16:creationId xmlns:a16="http://schemas.microsoft.com/office/drawing/2014/main" id="{D33AB5EE-7B25-1744-149B-1457136256E6}"/>
                </a:ext>
              </a:extLst>
            </p:cNvPr>
            <p:cNvSpPr/>
            <p:nvPr/>
          </p:nvSpPr>
          <p:spPr>
            <a:xfrm>
              <a:off x="2784250" y="1510175"/>
              <a:ext cx="400025" cy="177250"/>
            </a:xfrm>
            <a:custGeom>
              <a:avLst/>
              <a:gdLst/>
              <a:ahLst/>
              <a:cxnLst/>
              <a:rect l="l" t="t" r="r" b="b"/>
              <a:pathLst>
                <a:path w="16001" h="7090" extrusionOk="0">
                  <a:moveTo>
                    <a:pt x="9057" y="1"/>
                  </a:moveTo>
                  <a:lnTo>
                    <a:pt x="8555" y="72"/>
                  </a:lnTo>
                  <a:lnTo>
                    <a:pt x="8233" y="72"/>
                  </a:lnTo>
                  <a:lnTo>
                    <a:pt x="7911" y="144"/>
                  </a:lnTo>
                  <a:cubicBezTo>
                    <a:pt x="6802" y="394"/>
                    <a:pt x="5728" y="788"/>
                    <a:pt x="4690" y="1253"/>
                  </a:cubicBezTo>
                  <a:cubicBezTo>
                    <a:pt x="4265" y="1423"/>
                    <a:pt x="3840" y="1526"/>
                    <a:pt x="3397" y="1526"/>
                  </a:cubicBezTo>
                  <a:cubicBezTo>
                    <a:pt x="3281" y="1526"/>
                    <a:pt x="3163" y="1519"/>
                    <a:pt x="3043" y="1504"/>
                  </a:cubicBezTo>
                  <a:cubicBezTo>
                    <a:pt x="2542" y="1468"/>
                    <a:pt x="2005" y="1397"/>
                    <a:pt x="1540" y="1289"/>
                  </a:cubicBezTo>
                  <a:cubicBezTo>
                    <a:pt x="1157" y="1180"/>
                    <a:pt x="753" y="1133"/>
                    <a:pt x="360" y="1133"/>
                  </a:cubicBezTo>
                  <a:cubicBezTo>
                    <a:pt x="239" y="1133"/>
                    <a:pt x="119" y="1138"/>
                    <a:pt x="1" y="1146"/>
                  </a:cubicBezTo>
                  <a:cubicBezTo>
                    <a:pt x="466" y="1325"/>
                    <a:pt x="931" y="1468"/>
                    <a:pt x="1432" y="1576"/>
                  </a:cubicBezTo>
                  <a:cubicBezTo>
                    <a:pt x="1933" y="1754"/>
                    <a:pt x="2470" y="1862"/>
                    <a:pt x="3007" y="1933"/>
                  </a:cubicBezTo>
                  <a:cubicBezTo>
                    <a:pt x="3192" y="1955"/>
                    <a:pt x="3379" y="1967"/>
                    <a:pt x="3568" y="1967"/>
                  </a:cubicBezTo>
                  <a:cubicBezTo>
                    <a:pt x="4003" y="1967"/>
                    <a:pt x="4444" y="1904"/>
                    <a:pt x="4869" y="1754"/>
                  </a:cubicBezTo>
                  <a:cubicBezTo>
                    <a:pt x="5907" y="1361"/>
                    <a:pt x="6945" y="1039"/>
                    <a:pt x="8019" y="860"/>
                  </a:cubicBezTo>
                  <a:lnTo>
                    <a:pt x="8341" y="788"/>
                  </a:lnTo>
                  <a:lnTo>
                    <a:pt x="8627" y="788"/>
                  </a:lnTo>
                  <a:lnTo>
                    <a:pt x="9057" y="752"/>
                  </a:lnTo>
                  <a:lnTo>
                    <a:pt x="9844" y="752"/>
                  </a:lnTo>
                  <a:cubicBezTo>
                    <a:pt x="10166" y="788"/>
                    <a:pt x="10488" y="895"/>
                    <a:pt x="10811" y="1003"/>
                  </a:cubicBezTo>
                  <a:cubicBezTo>
                    <a:pt x="11240" y="1218"/>
                    <a:pt x="11634" y="1468"/>
                    <a:pt x="12028" y="1790"/>
                  </a:cubicBezTo>
                  <a:cubicBezTo>
                    <a:pt x="12457" y="2184"/>
                    <a:pt x="12851" y="2614"/>
                    <a:pt x="13209" y="3079"/>
                  </a:cubicBezTo>
                  <a:cubicBezTo>
                    <a:pt x="14688" y="4911"/>
                    <a:pt x="15752" y="7090"/>
                    <a:pt x="15888" y="7090"/>
                  </a:cubicBezTo>
                  <a:cubicBezTo>
                    <a:pt x="15890" y="7090"/>
                    <a:pt x="15892" y="7089"/>
                    <a:pt x="15893" y="7088"/>
                  </a:cubicBezTo>
                  <a:cubicBezTo>
                    <a:pt x="16001" y="7052"/>
                    <a:pt x="15106" y="4761"/>
                    <a:pt x="13638" y="2721"/>
                  </a:cubicBezTo>
                  <a:cubicBezTo>
                    <a:pt x="13280" y="2256"/>
                    <a:pt x="12887" y="1754"/>
                    <a:pt x="12457" y="1325"/>
                  </a:cubicBezTo>
                  <a:cubicBezTo>
                    <a:pt x="12063" y="967"/>
                    <a:pt x="11598" y="609"/>
                    <a:pt x="11133" y="358"/>
                  </a:cubicBezTo>
                  <a:cubicBezTo>
                    <a:pt x="10739" y="180"/>
                    <a:pt x="10345" y="72"/>
                    <a:pt x="9951" y="36"/>
                  </a:cubicBezTo>
                  <a:cubicBezTo>
                    <a:pt x="9844" y="1"/>
                    <a:pt x="9737" y="1"/>
                    <a:pt x="9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6" name="Google Shape;3868;p69">
              <a:extLst>
                <a:ext uri="{FF2B5EF4-FFF2-40B4-BE49-F238E27FC236}">
                  <a16:creationId xmlns:a16="http://schemas.microsoft.com/office/drawing/2014/main" id="{6CE9A662-2249-2984-7ADA-DDFE262AA45B}"/>
                </a:ext>
              </a:extLst>
            </p:cNvPr>
            <p:cNvSpPr/>
            <p:nvPr/>
          </p:nvSpPr>
          <p:spPr>
            <a:xfrm>
              <a:off x="2645550" y="1507500"/>
              <a:ext cx="300700" cy="101125"/>
            </a:xfrm>
            <a:custGeom>
              <a:avLst/>
              <a:gdLst/>
              <a:ahLst/>
              <a:cxnLst/>
              <a:rect l="l" t="t" r="r" b="b"/>
              <a:pathLst>
                <a:path w="12028" h="4045" extrusionOk="0">
                  <a:moveTo>
                    <a:pt x="5047" y="0"/>
                  </a:moveTo>
                  <a:cubicBezTo>
                    <a:pt x="5047" y="0"/>
                    <a:pt x="4618" y="0"/>
                    <a:pt x="3938" y="72"/>
                  </a:cubicBezTo>
                  <a:cubicBezTo>
                    <a:pt x="3079" y="143"/>
                    <a:pt x="2255" y="394"/>
                    <a:pt x="1539" y="823"/>
                  </a:cubicBezTo>
                  <a:cubicBezTo>
                    <a:pt x="1146" y="1074"/>
                    <a:pt x="788" y="1432"/>
                    <a:pt x="537" y="1826"/>
                  </a:cubicBezTo>
                  <a:cubicBezTo>
                    <a:pt x="322" y="2148"/>
                    <a:pt x="179" y="2542"/>
                    <a:pt x="108" y="2900"/>
                  </a:cubicBezTo>
                  <a:cubicBezTo>
                    <a:pt x="0" y="3293"/>
                    <a:pt x="0" y="3687"/>
                    <a:pt x="108" y="4045"/>
                  </a:cubicBezTo>
                  <a:cubicBezTo>
                    <a:pt x="215" y="3723"/>
                    <a:pt x="322" y="3365"/>
                    <a:pt x="394" y="3007"/>
                  </a:cubicBezTo>
                  <a:cubicBezTo>
                    <a:pt x="501" y="2685"/>
                    <a:pt x="680" y="2363"/>
                    <a:pt x="895" y="2076"/>
                  </a:cubicBezTo>
                  <a:cubicBezTo>
                    <a:pt x="1146" y="1754"/>
                    <a:pt x="1432" y="1504"/>
                    <a:pt x="1790" y="1325"/>
                  </a:cubicBezTo>
                  <a:cubicBezTo>
                    <a:pt x="2470" y="1002"/>
                    <a:pt x="3222" y="823"/>
                    <a:pt x="4009" y="788"/>
                  </a:cubicBezTo>
                  <a:cubicBezTo>
                    <a:pt x="4212" y="776"/>
                    <a:pt x="4395" y="772"/>
                    <a:pt x="4549" y="772"/>
                  </a:cubicBezTo>
                  <a:cubicBezTo>
                    <a:pt x="4856" y="772"/>
                    <a:pt x="5047" y="788"/>
                    <a:pt x="5047" y="788"/>
                  </a:cubicBezTo>
                  <a:lnTo>
                    <a:pt x="6121" y="788"/>
                  </a:lnTo>
                  <a:cubicBezTo>
                    <a:pt x="6766" y="788"/>
                    <a:pt x="7625" y="895"/>
                    <a:pt x="8519" y="967"/>
                  </a:cubicBezTo>
                  <a:cubicBezTo>
                    <a:pt x="9096" y="1019"/>
                    <a:pt x="9692" y="1052"/>
                    <a:pt x="10292" y="1052"/>
                  </a:cubicBezTo>
                  <a:cubicBezTo>
                    <a:pt x="10512" y="1052"/>
                    <a:pt x="10733" y="1048"/>
                    <a:pt x="10954" y="1038"/>
                  </a:cubicBezTo>
                  <a:cubicBezTo>
                    <a:pt x="11013" y="1044"/>
                    <a:pt x="11074" y="1047"/>
                    <a:pt x="11135" y="1047"/>
                  </a:cubicBezTo>
                  <a:cubicBezTo>
                    <a:pt x="11441" y="1047"/>
                    <a:pt x="11759" y="973"/>
                    <a:pt x="12027" y="823"/>
                  </a:cubicBezTo>
                  <a:cubicBezTo>
                    <a:pt x="12027" y="788"/>
                    <a:pt x="11920" y="788"/>
                    <a:pt x="11732" y="788"/>
                  </a:cubicBezTo>
                  <a:cubicBezTo>
                    <a:pt x="11544" y="788"/>
                    <a:pt x="11276" y="788"/>
                    <a:pt x="10954" y="752"/>
                  </a:cubicBezTo>
                  <a:cubicBezTo>
                    <a:pt x="10309" y="680"/>
                    <a:pt x="9450" y="573"/>
                    <a:pt x="8591" y="430"/>
                  </a:cubicBezTo>
                  <a:cubicBezTo>
                    <a:pt x="7696" y="287"/>
                    <a:pt x="6837" y="179"/>
                    <a:pt x="6193" y="108"/>
                  </a:cubicBezTo>
                  <a:cubicBezTo>
                    <a:pt x="5513" y="36"/>
                    <a:pt x="5047" y="0"/>
                    <a:pt x="504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7" name="Google Shape;3869;p69">
              <a:extLst>
                <a:ext uri="{FF2B5EF4-FFF2-40B4-BE49-F238E27FC236}">
                  <a16:creationId xmlns:a16="http://schemas.microsoft.com/office/drawing/2014/main" id="{2FFB7D6B-37A2-B025-551E-42DEA384C154}"/>
                </a:ext>
              </a:extLst>
            </p:cNvPr>
            <p:cNvSpPr/>
            <p:nvPr/>
          </p:nvSpPr>
          <p:spPr>
            <a:xfrm>
              <a:off x="2767250" y="1739150"/>
              <a:ext cx="70725" cy="52150"/>
            </a:xfrm>
            <a:custGeom>
              <a:avLst/>
              <a:gdLst/>
              <a:ahLst/>
              <a:cxnLst/>
              <a:rect l="l" t="t" r="r" b="b"/>
              <a:pathLst>
                <a:path w="2829" h="2086" extrusionOk="0">
                  <a:moveTo>
                    <a:pt x="2205" y="1"/>
                  </a:moveTo>
                  <a:cubicBezTo>
                    <a:pt x="1873" y="1"/>
                    <a:pt x="1422" y="167"/>
                    <a:pt x="1003" y="470"/>
                  </a:cubicBezTo>
                  <a:cubicBezTo>
                    <a:pt x="323" y="971"/>
                    <a:pt x="0" y="1616"/>
                    <a:pt x="215" y="1938"/>
                  </a:cubicBezTo>
                  <a:cubicBezTo>
                    <a:pt x="290" y="2038"/>
                    <a:pt x="430" y="2085"/>
                    <a:pt x="608" y="2085"/>
                  </a:cubicBezTo>
                  <a:cubicBezTo>
                    <a:pt x="941" y="2085"/>
                    <a:pt x="1406" y="1919"/>
                    <a:pt x="1826" y="1616"/>
                  </a:cubicBezTo>
                  <a:cubicBezTo>
                    <a:pt x="2470" y="1115"/>
                    <a:pt x="2828" y="470"/>
                    <a:pt x="2613" y="148"/>
                  </a:cubicBezTo>
                  <a:cubicBezTo>
                    <a:pt x="2526" y="48"/>
                    <a:pt x="2382" y="1"/>
                    <a:pt x="2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8" name="Google Shape;3870;p69">
              <a:extLst>
                <a:ext uri="{FF2B5EF4-FFF2-40B4-BE49-F238E27FC236}">
                  <a16:creationId xmlns:a16="http://schemas.microsoft.com/office/drawing/2014/main" id="{73F99765-7EB4-EE89-0ABE-E577DCD13DAC}"/>
                </a:ext>
              </a:extLst>
            </p:cNvPr>
            <p:cNvSpPr/>
            <p:nvPr/>
          </p:nvSpPr>
          <p:spPr>
            <a:xfrm>
              <a:off x="2612425" y="1686500"/>
              <a:ext cx="1363825" cy="1194850"/>
            </a:xfrm>
            <a:custGeom>
              <a:avLst/>
              <a:gdLst/>
              <a:ahLst/>
              <a:cxnLst/>
              <a:rect l="l" t="t" r="r" b="b"/>
              <a:pathLst>
                <a:path w="54553" h="47794" extrusionOk="0">
                  <a:moveTo>
                    <a:pt x="26464" y="0"/>
                  </a:moveTo>
                  <a:cubicBezTo>
                    <a:pt x="25684" y="0"/>
                    <a:pt x="24903" y="48"/>
                    <a:pt x="24127" y="142"/>
                  </a:cubicBezTo>
                  <a:cubicBezTo>
                    <a:pt x="20404" y="608"/>
                    <a:pt x="16753" y="2934"/>
                    <a:pt x="13675" y="5010"/>
                  </a:cubicBezTo>
                  <a:cubicBezTo>
                    <a:pt x="11563" y="6406"/>
                    <a:pt x="10023" y="8411"/>
                    <a:pt x="8126" y="10093"/>
                  </a:cubicBezTo>
                  <a:cubicBezTo>
                    <a:pt x="7768" y="10451"/>
                    <a:pt x="7410" y="10773"/>
                    <a:pt x="7052" y="11060"/>
                  </a:cubicBezTo>
                  <a:cubicBezTo>
                    <a:pt x="5835" y="12026"/>
                    <a:pt x="4797" y="13243"/>
                    <a:pt x="4046" y="14603"/>
                  </a:cubicBezTo>
                  <a:cubicBezTo>
                    <a:pt x="2399" y="17538"/>
                    <a:pt x="645" y="21154"/>
                    <a:pt x="180" y="24483"/>
                  </a:cubicBezTo>
                  <a:cubicBezTo>
                    <a:pt x="69" y="25181"/>
                    <a:pt x="465" y="25387"/>
                    <a:pt x="999" y="25387"/>
                  </a:cubicBezTo>
                  <a:cubicBezTo>
                    <a:pt x="1670" y="25387"/>
                    <a:pt x="2558" y="25063"/>
                    <a:pt x="2936" y="24984"/>
                  </a:cubicBezTo>
                  <a:lnTo>
                    <a:pt x="2936" y="24984"/>
                  </a:lnTo>
                  <a:cubicBezTo>
                    <a:pt x="609" y="26952"/>
                    <a:pt x="1" y="28026"/>
                    <a:pt x="1970" y="30675"/>
                  </a:cubicBezTo>
                  <a:cubicBezTo>
                    <a:pt x="4797" y="34541"/>
                    <a:pt x="9701" y="34827"/>
                    <a:pt x="9701" y="34827"/>
                  </a:cubicBezTo>
                  <a:cubicBezTo>
                    <a:pt x="9701" y="34827"/>
                    <a:pt x="6337" y="38443"/>
                    <a:pt x="7124" y="40232"/>
                  </a:cubicBezTo>
                  <a:cubicBezTo>
                    <a:pt x="7447" y="40936"/>
                    <a:pt x="8053" y="41215"/>
                    <a:pt x="8642" y="41215"/>
                  </a:cubicBezTo>
                  <a:cubicBezTo>
                    <a:pt x="9161" y="41215"/>
                    <a:pt x="9667" y="40997"/>
                    <a:pt x="9952" y="40662"/>
                  </a:cubicBezTo>
                  <a:cubicBezTo>
                    <a:pt x="10560" y="41485"/>
                    <a:pt x="9988" y="41915"/>
                    <a:pt x="10560" y="42809"/>
                  </a:cubicBezTo>
                  <a:cubicBezTo>
                    <a:pt x="11133" y="43704"/>
                    <a:pt x="11777" y="44563"/>
                    <a:pt x="12493" y="45351"/>
                  </a:cubicBezTo>
                  <a:cubicBezTo>
                    <a:pt x="13245" y="46174"/>
                    <a:pt x="14247" y="47355"/>
                    <a:pt x="15393" y="47713"/>
                  </a:cubicBezTo>
                  <a:cubicBezTo>
                    <a:pt x="15588" y="47768"/>
                    <a:pt x="15761" y="47793"/>
                    <a:pt x="15917" y="47793"/>
                  </a:cubicBezTo>
                  <a:cubicBezTo>
                    <a:pt x="16676" y="47793"/>
                    <a:pt x="17049" y="47210"/>
                    <a:pt x="17791" y="46675"/>
                  </a:cubicBezTo>
                  <a:cubicBezTo>
                    <a:pt x="19259" y="45673"/>
                    <a:pt x="20869" y="44241"/>
                    <a:pt x="22731" y="43669"/>
                  </a:cubicBezTo>
                  <a:cubicBezTo>
                    <a:pt x="23558" y="43432"/>
                    <a:pt x="24562" y="43360"/>
                    <a:pt x="25627" y="43360"/>
                  </a:cubicBezTo>
                  <a:cubicBezTo>
                    <a:pt x="27313" y="43360"/>
                    <a:pt x="29154" y="43541"/>
                    <a:pt x="30702" y="43541"/>
                  </a:cubicBezTo>
                  <a:cubicBezTo>
                    <a:pt x="31138" y="43541"/>
                    <a:pt x="31550" y="43526"/>
                    <a:pt x="31930" y="43490"/>
                  </a:cubicBezTo>
                  <a:cubicBezTo>
                    <a:pt x="33362" y="43346"/>
                    <a:pt x="33648" y="42953"/>
                    <a:pt x="35008" y="42809"/>
                  </a:cubicBezTo>
                  <a:cubicBezTo>
                    <a:pt x="35688" y="42738"/>
                    <a:pt x="36476" y="42201"/>
                    <a:pt x="37156" y="42058"/>
                  </a:cubicBezTo>
                  <a:cubicBezTo>
                    <a:pt x="37943" y="41879"/>
                    <a:pt x="38552" y="41235"/>
                    <a:pt x="39411" y="41163"/>
                  </a:cubicBezTo>
                  <a:cubicBezTo>
                    <a:pt x="39446" y="41159"/>
                    <a:pt x="39482" y="41158"/>
                    <a:pt x="39519" y="41158"/>
                  </a:cubicBezTo>
                  <a:cubicBezTo>
                    <a:pt x="41141" y="41158"/>
                    <a:pt x="44565" y="44461"/>
                    <a:pt x="46605" y="44461"/>
                  </a:cubicBezTo>
                  <a:cubicBezTo>
                    <a:pt x="47366" y="44461"/>
                    <a:pt x="47934" y="44001"/>
                    <a:pt x="48145" y="42738"/>
                  </a:cubicBezTo>
                  <a:cubicBezTo>
                    <a:pt x="48360" y="41413"/>
                    <a:pt x="47751" y="39660"/>
                    <a:pt x="47322" y="38407"/>
                  </a:cubicBezTo>
                  <a:lnTo>
                    <a:pt x="47322" y="38407"/>
                  </a:lnTo>
                  <a:cubicBezTo>
                    <a:pt x="47322" y="38407"/>
                    <a:pt x="47820" y="38447"/>
                    <a:pt x="48500" y="38447"/>
                  </a:cubicBezTo>
                  <a:cubicBezTo>
                    <a:pt x="49521" y="38447"/>
                    <a:pt x="50951" y="38357"/>
                    <a:pt x="51724" y="37906"/>
                  </a:cubicBezTo>
                  <a:cubicBezTo>
                    <a:pt x="53013" y="37118"/>
                    <a:pt x="47608" y="31964"/>
                    <a:pt x="47608" y="31964"/>
                  </a:cubicBezTo>
                  <a:lnTo>
                    <a:pt x="50436" y="29637"/>
                  </a:lnTo>
                  <a:cubicBezTo>
                    <a:pt x="54552" y="25270"/>
                    <a:pt x="51187" y="23194"/>
                    <a:pt x="51187" y="23194"/>
                  </a:cubicBezTo>
                  <a:cubicBezTo>
                    <a:pt x="52154" y="22729"/>
                    <a:pt x="52870" y="21941"/>
                    <a:pt x="53264" y="20975"/>
                  </a:cubicBezTo>
                  <a:cubicBezTo>
                    <a:pt x="53872" y="19113"/>
                    <a:pt x="50722" y="15892"/>
                    <a:pt x="49756" y="14496"/>
                  </a:cubicBezTo>
                  <a:cubicBezTo>
                    <a:pt x="47680" y="11418"/>
                    <a:pt x="44709" y="8876"/>
                    <a:pt x="41773" y="6657"/>
                  </a:cubicBezTo>
                  <a:cubicBezTo>
                    <a:pt x="38695" y="4366"/>
                    <a:pt x="34972" y="1574"/>
                    <a:pt x="31178" y="608"/>
                  </a:cubicBezTo>
                  <a:cubicBezTo>
                    <a:pt x="29641" y="199"/>
                    <a:pt x="28055" y="0"/>
                    <a:pt x="26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9" name="Google Shape;3871;p69">
              <a:extLst>
                <a:ext uri="{FF2B5EF4-FFF2-40B4-BE49-F238E27FC236}">
                  <a16:creationId xmlns:a16="http://schemas.microsoft.com/office/drawing/2014/main" id="{D4077928-0127-7DC6-3543-EDFF31DBFB28}"/>
                </a:ext>
              </a:extLst>
            </p:cNvPr>
            <p:cNvSpPr/>
            <p:nvPr/>
          </p:nvSpPr>
          <p:spPr>
            <a:xfrm>
              <a:off x="2780675" y="2604600"/>
              <a:ext cx="104725" cy="162000"/>
            </a:xfrm>
            <a:custGeom>
              <a:avLst/>
              <a:gdLst/>
              <a:ahLst/>
              <a:cxnLst/>
              <a:rect l="l" t="t" r="r" b="b"/>
              <a:pathLst>
                <a:path w="4189" h="6480" extrusionOk="0">
                  <a:moveTo>
                    <a:pt x="3830" y="0"/>
                  </a:moveTo>
                  <a:cubicBezTo>
                    <a:pt x="3830" y="5"/>
                    <a:pt x="3829" y="9"/>
                    <a:pt x="3829" y="14"/>
                  </a:cubicBezTo>
                  <a:lnTo>
                    <a:pt x="3829" y="14"/>
                  </a:lnTo>
                  <a:cubicBezTo>
                    <a:pt x="3829" y="9"/>
                    <a:pt x="3830" y="5"/>
                    <a:pt x="3830" y="0"/>
                  </a:cubicBezTo>
                  <a:close/>
                  <a:moveTo>
                    <a:pt x="0" y="2220"/>
                  </a:moveTo>
                  <a:cubicBezTo>
                    <a:pt x="28" y="2393"/>
                    <a:pt x="118" y="2630"/>
                    <a:pt x="249" y="2886"/>
                  </a:cubicBezTo>
                  <a:lnTo>
                    <a:pt x="249" y="2886"/>
                  </a:lnTo>
                  <a:cubicBezTo>
                    <a:pt x="191" y="2669"/>
                    <a:pt x="155" y="2446"/>
                    <a:pt x="144" y="2220"/>
                  </a:cubicBezTo>
                  <a:close/>
                  <a:moveTo>
                    <a:pt x="249" y="2886"/>
                  </a:moveTo>
                  <a:cubicBezTo>
                    <a:pt x="343" y="3236"/>
                    <a:pt x="495" y="3572"/>
                    <a:pt x="700" y="3889"/>
                  </a:cubicBezTo>
                  <a:lnTo>
                    <a:pt x="700" y="3889"/>
                  </a:lnTo>
                  <a:cubicBezTo>
                    <a:pt x="579" y="3686"/>
                    <a:pt x="498" y="3468"/>
                    <a:pt x="452" y="3242"/>
                  </a:cubicBezTo>
                  <a:lnTo>
                    <a:pt x="452" y="3242"/>
                  </a:lnTo>
                  <a:cubicBezTo>
                    <a:pt x="377" y="3122"/>
                    <a:pt x="309" y="3002"/>
                    <a:pt x="249" y="2886"/>
                  </a:cubicBezTo>
                  <a:close/>
                  <a:moveTo>
                    <a:pt x="700" y="3889"/>
                  </a:moveTo>
                  <a:lnTo>
                    <a:pt x="700" y="3889"/>
                  </a:lnTo>
                  <a:cubicBezTo>
                    <a:pt x="747" y="3967"/>
                    <a:pt x="800" y="4043"/>
                    <a:pt x="859" y="4117"/>
                  </a:cubicBezTo>
                  <a:cubicBezTo>
                    <a:pt x="803" y="4042"/>
                    <a:pt x="750" y="3966"/>
                    <a:pt x="700" y="3889"/>
                  </a:cubicBezTo>
                  <a:close/>
                  <a:moveTo>
                    <a:pt x="3829" y="14"/>
                  </a:moveTo>
                  <a:lnTo>
                    <a:pt x="3829" y="14"/>
                  </a:lnTo>
                  <a:cubicBezTo>
                    <a:pt x="3754" y="605"/>
                    <a:pt x="2947" y="1093"/>
                    <a:pt x="2260" y="1093"/>
                  </a:cubicBezTo>
                  <a:cubicBezTo>
                    <a:pt x="1790" y="1093"/>
                    <a:pt x="1376" y="865"/>
                    <a:pt x="1289" y="287"/>
                  </a:cubicBezTo>
                  <a:cubicBezTo>
                    <a:pt x="717" y="1077"/>
                    <a:pt x="248" y="2241"/>
                    <a:pt x="452" y="3242"/>
                  </a:cubicBezTo>
                  <a:lnTo>
                    <a:pt x="452" y="3242"/>
                  </a:lnTo>
                  <a:cubicBezTo>
                    <a:pt x="865" y="3903"/>
                    <a:pt x="1486" y="4567"/>
                    <a:pt x="2013" y="4567"/>
                  </a:cubicBezTo>
                  <a:cubicBezTo>
                    <a:pt x="2271" y="4567"/>
                    <a:pt x="2507" y="4407"/>
                    <a:pt x="2685" y="4009"/>
                  </a:cubicBezTo>
                  <a:cubicBezTo>
                    <a:pt x="3007" y="4868"/>
                    <a:pt x="3687" y="5692"/>
                    <a:pt x="4188" y="6479"/>
                  </a:cubicBezTo>
                  <a:cubicBezTo>
                    <a:pt x="3188" y="4479"/>
                    <a:pt x="3578" y="2158"/>
                    <a:pt x="3829" y="14"/>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0" name="Google Shape;3872;p69">
              <a:extLst>
                <a:ext uri="{FF2B5EF4-FFF2-40B4-BE49-F238E27FC236}">
                  <a16:creationId xmlns:a16="http://schemas.microsoft.com/office/drawing/2014/main" id="{DAC7FA8B-1F3C-1206-73A1-D505DAC12B99}"/>
                </a:ext>
              </a:extLst>
            </p:cNvPr>
            <p:cNvSpPr/>
            <p:nvPr/>
          </p:nvSpPr>
          <p:spPr>
            <a:xfrm>
              <a:off x="2865675" y="2000575"/>
              <a:ext cx="1080150" cy="881600"/>
            </a:xfrm>
            <a:custGeom>
              <a:avLst/>
              <a:gdLst/>
              <a:ahLst/>
              <a:cxnLst/>
              <a:rect l="l" t="t" r="r" b="b"/>
              <a:pathLst>
                <a:path w="43206" h="35264" extrusionOk="0">
                  <a:moveTo>
                    <a:pt x="9988" y="26416"/>
                  </a:moveTo>
                  <a:cubicBezTo>
                    <a:pt x="9990" y="26427"/>
                    <a:pt x="9993" y="26438"/>
                    <a:pt x="9995" y="26448"/>
                  </a:cubicBezTo>
                  <a:lnTo>
                    <a:pt x="9995" y="26448"/>
                  </a:lnTo>
                  <a:cubicBezTo>
                    <a:pt x="9993" y="26438"/>
                    <a:pt x="9990" y="26427"/>
                    <a:pt x="9988" y="26416"/>
                  </a:cubicBezTo>
                  <a:close/>
                  <a:moveTo>
                    <a:pt x="38623" y="0"/>
                  </a:moveTo>
                  <a:cubicBezTo>
                    <a:pt x="39769" y="2040"/>
                    <a:pt x="41487" y="5298"/>
                    <a:pt x="41380" y="6550"/>
                  </a:cubicBezTo>
                  <a:cubicBezTo>
                    <a:pt x="41343" y="7167"/>
                    <a:pt x="40740" y="7371"/>
                    <a:pt x="39956" y="7371"/>
                  </a:cubicBezTo>
                  <a:cubicBezTo>
                    <a:pt x="38419" y="7371"/>
                    <a:pt x="36190" y="6586"/>
                    <a:pt x="36189" y="6586"/>
                  </a:cubicBezTo>
                  <a:lnTo>
                    <a:pt x="36189" y="6586"/>
                  </a:lnTo>
                  <a:cubicBezTo>
                    <a:pt x="36190" y="6586"/>
                    <a:pt x="39089" y="9521"/>
                    <a:pt x="38623" y="10595"/>
                  </a:cubicBezTo>
                  <a:cubicBezTo>
                    <a:pt x="38408" y="11109"/>
                    <a:pt x="37603" y="11247"/>
                    <a:pt x="36800" y="11247"/>
                  </a:cubicBezTo>
                  <a:cubicBezTo>
                    <a:pt x="35867" y="11247"/>
                    <a:pt x="34937" y="11061"/>
                    <a:pt x="34937" y="11061"/>
                  </a:cubicBezTo>
                  <a:lnTo>
                    <a:pt x="34937" y="11061"/>
                  </a:lnTo>
                  <a:cubicBezTo>
                    <a:pt x="35509" y="11884"/>
                    <a:pt x="35652" y="12922"/>
                    <a:pt x="35259" y="13888"/>
                  </a:cubicBezTo>
                  <a:cubicBezTo>
                    <a:pt x="34614" y="15428"/>
                    <a:pt x="31214" y="15428"/>
                    <a:pt x="31214" y="15428"/>
                  </a:cubicBezTo>
                  <a:cubicBezTo>
                    <a:pt x="31214" y="15428"/>
                    <a:pt x="32109" y="16931"/>
                    <a:pt x="31142" y="17611"/>
                  </a:cubicBezTo>
                  <a:cubicBezTo>
                    <a:pt x="30941" y="17760"/>
                    <a:pt x="30687" y="17819"/>
                    <a:pt x="30411" y="17819"/>
                  </a:cubicBezTo>
                  <a:cubicBezTo>
                    <a:pt x="29361" y="17819"/>
                    <a:pt x="27993" y="16967"/>
                    <a:pt x="27992" y="16967"/>
                  </a:cubicBezTo>
                  <a:lnTo>
                    <a:pt x="27992" y="16967"/>
                  </a:lnTo>
                  <a:lnTo>
                    <a:pt x="28458" y="19365"/>
                  </a:lnTo>
                  <a:cubicBezTo>
                    <a:pt x="28458" y="19365"/>
                    <a:pt x="24986" y="23159"/>
                    <a:pt x="22444" y="23553"/>
                  </a:cubicBezTo>
                  <a:cubicBezTo>
                    <a:pt x="22042" y="23608"/>
                    <a:pt x="21640" y="23635"/>
                    <a:pt x="21239" y="23635"/>
                  </a:cubicBezTo>
                  <a:cubicBezTo>
                    <a:pt x="20072" y="23635"/>
                    <a:pt x="18919" y="23407"/>
                    <a:pt x="17827" y="22980"/>
                  </a:cubicBezTo>
                  <a:lnTo>
                    <a:pt x="17755" y="23732"/>
                  </a:lnTo>
                  <a:cubicBezTo>
                    <a:pt x="19231" y="24752"/>
                    <a:pt x="20902" y="25003"/>
                    <a:pt x="22191" y="25003"/>
                  </a:cubicBezTo>
                  <a:cubicBezTo>
                    <a:pt x="23435" y="25003"/>
                    <a:pt x="24324" y="24770"/>
                    <a:pt x="24341" y="24770"/>
                  </a:cubicBezTo>
                  <a:lnTo>
                    <a:pt x="24341" y="24770"/>
                  </a:lnTo>
                  <a:cubicBezTo>
                    <a:pt x="24055" y="24841"/>
                    <a:pt x="23554" y="26667"/>
                    <a:pt x="23339" y="26953"/>
                  </a:cubicBezTo>
                  <a:cubicBezTo>
                    <a:pt x="22802" y="27741"/>
                    <a:pt x="22122" y="28457"/>
                    <a:pt x="21370" y="29065"/>
                  </a:cubicBezTo>
                  <a:cubicBezTo>
                    <a:pt x="19652" y="30354"/>
                    <a:pt x="17576" y="31106"/>
                    <a:pt x="15393" y="31213"/>
                  </a:cubicBezTo>
                  <a:cubicBezTo>
                    <a:pt x="15309" y="31217"/>
                    <a:pt x="15225" y="31219"/>
                    <a:pt x="15143" y="31219"/>
                  </a:cubicBezTo>
                  <a:cubicBezTo>
                    <a:pt x="12428" y="31219"/>
                    <a:pt x="10594" y="28972"/>
                    <a:pt x="9995" y="26448"/>
                  </a:cubicBezTo>
                  <a:lnTo>
                    <a:pt x="9995" y="26448"/>
                  </a:lnTo>
                  <a:cubicBezTo>
                    <a:pt x="10124" y="27016"/>
                    <a:pt x="9912" y="27222"/>
                    <a:pt x="9599" y="27222"/>
                  </a:cubicBezTo>
                  <a:cubicBezTo>
                    <a:pt x="9205" y="27222"/>
                    <a:pt x="8650" y="26896"/>
                    <a:pt x="8413" y="26560"/>
                  </a:cubicBezTo>
                  <a:cubicBezTo>
                    <a:pt x="7768" y="25593"/>
                    <a:pt x="7804" y="23982"/>
                    <a:pt x="7625" y="22873"/>
                  </a:cubicBezTo>
                  <a:lnTo>
                    <a:pt x="7625" y="22873"/>
                  </a:lnTo>
                  <a:cubicBezTo>
                    <a:pt x="7733" y="23553"/>
                    <a:pt x="6694" y="24985"/>
                    <a:pt x="6694" y="25880"/>
                  </a:cubicBezTo>
                  <a:cubicBezTo>
                    <a:pt x="6694" y="26846"/>
                    <a:pt x="6766" y="27812"/>
                    <a:pt x="6873" y="28779"/>
                  </a:cubicBezTo>
                  <a:cubicBezTo>
                    <a:pt x="7017" y="29745"/>
                    <a:pt x="7303" y="30819"/>
                    <a:pt x="6050" y="30962"/>
                  </a:cubicBezTo>
                  <a:cubicBezTo>
                    <a:pt x="5983" y="30969"/>
                    <a:pt x="5918" y="30972"/>
                    <a:pt x="5856" y="30972"/>
                  </a:cubicBezTo>
                  <a:cubicBezTo>
                    <a:pt x="4507" y="30972"/>
                    <a:pt x="4456" y="29521"/>
                    <a:pt x="4046" y="28528"/>
                  </a:cubicBezTo>
                  <a:cubicBezTo>
                    <a:pt x="4046" y="29907"/>
                    <a:pt x="3406" y="30452"/>
                    <a:pt x="2605" y="30452"/>
                  </a:cubicBezTo>
                  <a:cubicBezTo>
                    <a:pt x="1720" y="30452"/>
                    <a:pt x="639" y="29789"/>
                    <a:pt x="1" y="28850"/>
                  </a:cubicBezTo>
                  <a:lnTo>
                    <a:pt x="1" y="28850"/>
                  </a:lnTo>
                  <a:cubicBezTo>
                    <a:pt x="216" y="30962"/>
                    <a:pt x="2506" y="32000"/>
                    <a:pt x="4153" y="32788"/>
                  </a:cubicBezTo>
                  <a:cubicBezTo>
                    <a:pt x="5227" y="33325"/>
                    <a:pt x="5513" y="33898"/>
                    <a:pt x="6372" y="34613"/>
                  </a:cubicBezTo>
                  <a:cubicBezTo>
                    <a:pt x="6864" y="35047"/>
                    <a:pt x="7194" y="35263"/>
                    <a:pt x="7528" y="35263"/>
                  </a:cubicBezTo>
                  <a:cubicBezTo>
                    <a:pt x="7802" y="35263"/>
                    <a:pt x="8078" y="35118"/>
                    <a:pt x="8448" y="34828"/>
                  </a:cubicBezTo>
                  <a:cubicBezTo>
                    <a:pt x="11240" y="32824"/>
                    <a:pt x="14319" y="32466"/>
                    <a:pt x="17612" y="31929"/>
                  </a:cubicBezTo>
                  <a:cubicBezTo>
                    <a:pt x="18507" y="31786"/>
                    <a:pt x="19294" y="31285"/>
                    <a:pt x="20118" y="31141"/>
                  </a:cubicBezTo>
                  <a:cubicBezTo>
                    <a:pt x="20351" y="31104"/>
                    <a:pt x="20575" y="31091"/>
                    <a:pt x="20791" y="31091"/>
                  </a:cubicBezTo>
                  <a:cubicBezTo>
                    <a:pt x="21402" y="31091"/>
                    <a:pt x="21957" y="31200"/>
                    <a:pt x="22532" y="31200"/>
                  </a:cubicBezTo>
                  <a:cubicBezTo>
                    <a:pt x="22937" y="31200"/>
                    <a:pt x="23352" y="31146"/>
                    <a:pt x="23804" y="30962"/>
                  </a:cubicBezTo>
                  <a:cubicBezTo>
                    <a:pt x="24842" y="30569"/>
                    <a:pt x="25952" y="29745"/>
                    <a:pt x="27026" y="29495"/>
                  </a:cubicBezTo>
                  <a:cubicBezTo>
                    <a:pt x="27849" y="29316"/>
                    <a:pt x="28458" y="28707"/>
                    <a:pt x="29317" y="28600"/>
                  </a:cubicBezTo>
                  <a:cubicBezTo>
                    <a:pt x="29340" y="28598"/>
                    <a:pt x="29364" y="28598"/>
                    <a:pt x="29388" y="28598"/>
                  </a:cubicBezTo>
                  <a:cubicBezTo>
                    <a:pt x="30444" y="28598"/>
                    <a:pt x="32364" y="30090"/>
                    <a:pt x="34113" y="31070"/>
                  </a:cubicBezTo>
                  <a:lnTo>
                    <a:pt x="34543" y="31070"/>
                  </a:lnTo>
                  <a:cubicBezTo>
                    <a:pt x="34722" y="31249"/>
                    <a:pt x="34901" y="31392"/>
                    <a:pt x="35116" y="31464"/>
                  </a:cubicBezTo>
                  <a:cubicBezTo>
                    <a:pt x="35330" y="31571"/>
                    <a:pt x="35509" y="31642"/>
                    <a:pt x="35724" y="31678"/>
                  </a:cubicBezTo>
                  <a:cubicBezTo>
                    <a:pt x="35889" y="31704"/>
                    <a:pt x="36049" y="31716"/>
                    <a:pt x="36208" y="31716"/>
                  </a:cubicBezTo>
                  <a:cubicBezTo>
                    <a:pt x="36498" y="31716"/>
                    <a:pt x="36784" y="31676"/>
                    <a:pt x="37084" y="31607"/>
                  </a:cubicBezTo>
                  <a:lnTo>
                    <a:pt x="37227" y="31535"/>
                  </a:lnTo>
                  <a:cubicBezTo>
                    <a:pt x="37478" y="31320"/>
                    <a:pt x="37693" y="31034"/>
                    <a:pt x="37764" y="30676"/>
                  </a:cubicBezTo>
                  <a:cubicBezTo>
                    <a:pt x="38122" y="29244"/>
                    <a:pt x="37371" y="26560"/>
                    <a:pt x="37156" y="25772"/>
                  </a:cubicBezTo>
                  <a:lnTo>
                    <a:pt x="37156" y="25736"/>
                  </a:lnTo>
                  <a:lnTo>
                    <a:pt x="37084" y="25557"/>
                  </a:lnTo>
                  <a:lnTo>
                    <a:pt x="37084" y="25557"/>
                  </a:lnTo>
                  <a:cubicBezTo>
                    <a:pt x="37084" y="25557"/>
                    <a:pt x="37550" y="25595"/>
                    <a:pt x="38195" y="25595"/>
                  </a:cubicBezTo>
                  <a:cubicBezTo>
                    <a:pt x="39208" y="25595"/>
                    <a:pt x="40664" y="25502"/>
                    <a:pt x="41451" y="25020"/>
                  </a:cubicBezTo>
                  <a:cubicBezTo>
                    <a:pt x="41666" y="24913"/>
                    <a:pt x="41702" y="24698"/>
                    <a:pt x="41630" y="24412"/>
                  </a:cubicBezTo>
                  <a:cubicBezTo>
                    <a:pt x="41594" y="24305"/>
                    <a:pt x="41523" y="24197"/>
                    <a:pt x="41487" y="24090"/>
                  </a:cubicBezTo>
                  <a:cubicBezTo>
                    <a:pt x="41487" y="24090"/>
                    <a:pt x="41487" y="24054"/>
                    <a:pt x="41487" y="24054"/>
                  </a:cubicBezTo>
                  <a:cubicBezTo>
                    <a:pt x="41415" y="23947"/>
                    <a:pt x="41380" y="23839"/>
                    <a:pt x="41308" y="23696"/>
                  </a:cubicBezTo>
                  <a:cubicBezTo>
                    <a:pt x="41201" y="23589"/>
                    <a:pt x="41129" y="23481"/>
                    <a:pt x="41057" y="23338"/>
                  </a:cubicBezTo>
                  <a:cubicBezTo>
                    <a:pt x="40950" y="23231"/>
                    <a:pt x="40843" y="23088"/>
                    <a:pt x="40771" y="22944"/>
                  </a:cubicBezTo>
                  <a:lnTo>
                    <a:pt x="40735" y="22909"/>
                  </a:lnTo>
                  <a:cubicBezTo>
                    <a:pt x="40521" y="22658"/>
                    <a:pt x="40306" y="22372"/>
                    <a:pt x="40091" y="22121"/>
                  </a:cubicBezTo>
                  <a:lnTo>
                    <a:pt x="40055" y="22085"/>
                  </a:lnTo>
                  <a:lnTo>
                    <a:pt x="39697" y="21692"/>
                  </a:lnTo>
                  <a:lnTo>
                    <a:pt x="39661" y="21656"/>
                  </a:lnTo>
                  <a:cubicBezTo>
                    <a:pt x="39411" y="21369"/>
                    <a:pt x="39196" y="21119"/>
                    <a:pt x="38981" y="20904"/>
                  </a:cubicBezTo>
                  <a:lnTo>
                    <a:pt x="38946" y="20868"/>
                  </a:lnTo>
                  <a:lnTo>
                    <a:pt x="38623" y="20510"/>
                  </a:lnTo>
                  <a:lnTo>
                    <a:pt x="38623" y="20475"/>
                  </a:lnTo>
                  <a:lnTo>
                    <a:pt x="38337" y="20188"/>
                  </a:lnTo>
                  <a:lnTo>
                    <a:pt x="38051" y="19938"/>
                  </a:lnTo>
                  <a:lnTo>
                    <a:pt x="38051" y="19902"/>
                  </a:lnTo>
                  <a:lnTo>
                    <a:pt x="37657" y="19508"/>
                  </a:lnTo>
                  <a:cubicBezTo>
                    <a:pt x="37585" y="19472"/>
                    <a:pt x="37550" y="19437"/>
                    <a:pt x="37550" y="19401"/>
                  </a:cubicBezTo>
                  <a:lnTo>
                    <a:pt x="37514" y="19365"/>
                  </a:lnTo>
                  <a:lnTo>
                    <a:pt x="37585" y="19329"/>
                  </a:lnTo>
                  <a:lnTo>
                    <a:pt x="37442" y="19186"/>
                  </a:lnTo>
                  <a:lnTo>
                    <a:pt x="40270" y="16859"/>
                  </a:lnTo>
                  <a:cubicBezTo>
                    <a:pt x="42275" y="14712"/>
                    <a:pt x="42525" y="13137"/>
                    <a:pt x="42239" y="12063"/>
                  </a:cubicBezTo>
                  <a:cubicBezTo>
                    <a:pt x="42024" y="11490"/>
                    <a:pt x="41630" y="10953"/>
                    <a:pt x="41129" y="10595"/>
                  </a:cubicBezTo>
                  <a:lnTo>
                    <a:pt x="41165" y="10595"/>
                  </a:lnTo>
                  <a:lnTo>
                    <a:pt x="41236" y="10559"/>
                  </a:lnTo>
                  <a:cubicBezTo>
                    <a:pt x="41165" y="10524"/>
                    <a:pt x="41129" y="10452"/>
                    <a:pt x="41057" y="10416"/>
                  </a:cubicBezTo>
                  <a:cubicBezTo>
                    <a:pt x="41272" y="10380"/>
                    <a:pt x="41487" y="10345"/>
                    <a:pt x="41702" y="10273"/>
                  </a:cubicBezTo>
                  <a:cubicBezTo>
                    <a:pt x="41738" y="10237"/>
                    <a:pt x="41809" y="10201"/>
                    <a:pt x="41881" y="10130"/>
                  </a:cubicBezTo>
                  <a:lnTo>
                    <a:pt x="42060" y="9987"/>
                  </a:lnTo>
                  <a:cubicBezTo>
                    <a:pt x="42203" y="9844"/>
                    <a:pt x="42310" y="9700"/>
                    <a:pt x="42453" y="9557"/>
                  </a:cubicBezTo>
                  <a:cubicBezTo>
                    <a:pt x="42453" y="9557"/>
                    <a:pt x="42489" y="9521"/>
                    <a:pt x="42489" y="9521"/>
                  </a:cubicBezTo>
                  <a:cubicBezTo>
                    <a:pt x="42525" y="9450"/>
                    <a:pt x="42597" y="9414"/>
                    <a:pt x="42632" y="9342"/>
                  </a:cubicBezTo>
                  <a:cubicBezTo>
                    <a:pt x="42632" y="9307"/>
                    <a:pt x="42668" y="9271"/>
                    <a:pt x="42668" y="9271"/>
                  </a:cubicBezTo>
                  <a:cubicBezTo>
                    <a:pt x="42740" y="9199"/>
                    <a:pt x="42776" y="9163"/>
                    <a:pt x="42811" y="9092"/>
                  </a:cubicBezTo>
                  <a:lnTo>
                    <a:pt x="42847" y="8984"/>
                  </a:lnTo>
                  <a:cubicBezTo>
                    <a:pt x="42883" y="8913"/>
                    <a:pt x="42919" y="8877"/>
                    <a:pt x="42955" y="8805"/>
                  </a:cubicBezTo>
                  <a:cubicBezTo>
                    <a:pt x="42955" y="8770"/>
                    <a:pt x="42990" y="8734"/>
                    <a:pt x="42990" y="8734"/>
                  </a:cubicBezTo>
                  <a:cubicBezTo>
                    <a:pt x="43026" y="8627"/>
                    <a:pt x="43098" y="8519"/>
                    <a:pt x="43134" y="8412"/>
                  </a:cubicBezTo>
                  <a:cubicBezTo>
                    <a:pt x="43169" y="8304"/>
                    <a:pt x="43169" y="8197"/>
                    <a:pt x="43169" y="8090"/>
                  </a:cubicBezTo>
                  <a:cubicBezTo>
                    <a:pt x="43205" y="8054"/>
                    <a:pt x="43205" y="8018"/>
                    <a:pt x="43169" y="8018"/>
                  </a:cubicBezTo>
                  <a:cubicBezTo>
                    <a:pt x="43205" y="7911"/>
                    <a:pt x="43205" y="7803"/>
                    <a:pt x="43169" y="7696"/>
                  </a:cubicBezTo>
                  <a:cubicBezTo>
                    <a:pt x="43205" y="7660"/>
                    <a:pt x="43205" y="7588"/>
                    <a:pt x="43169" y="7553"/>
                  </a:cubicBezTo>
                  <a:cubicBezTo>
                    <a:pt x="43169" y="7481"/>
                    <a:pt x="43169" y="7374"/>
                    <a:pt x="43134" y="7302"/>
                  </a:cubicBezTo>
                  <a:cubicBezTo>
                    <a:pt x="43134" y="7231"/>
                    <a:pt x="43098" y="7159"/>
                    <a:pt x="43098" y="7087"/>
                  </a:cubicBezTo>
                  <a:lnTo>
                    <a:pt x="43026" y="6873"/>
                  </a:lnTo>
                  <a:cubicBezTo>
                    <a:pt x="42990" y="6729"/>
                    <a:pt x="42955" y="6586"/>
                    <a:pt x="42883" y="6443"/>
                  </a:cubicBezTo>
                  <a:lnTo>
                    <a:pt x="42883" y="6407"/>
                  </a:lnTo>
                  <a:cubicBezTo>
                    <a:pt x="42346" y="5369"/>
                    <a:pt x="41594" y="4152"/>
                    <a:pt x="40843" y="2971"/>
                  </a:cubicBezTo>
                  <a:lnTo>
                    <a:pt x="40127" y="2005"/>
                  </a:lnTo>
                  <a:lnTo>
                    <a:pt x="40091" y="1897"/>
                  </a:lnTo>
                  <a:cubicBezTo>
                    <a:pt x="40019" y="1826"/>
                    <a:pt x="39948" y="1718"/>
                    <a:pt x="39876" y="1647"/>
                  </a:cubicBezTo>
                  <a:cubicBezTo>
                    <a:pt x="39697" y="1360"/>
                    <a:pt x="39518" y="1145"/>
                    <a:pt x="39339" y="895"/>
                  </a:cubicBezTo>
                  <a:lnTo>
                    <a:pt x="39196" y="716"/>
                  </a:lnTo>
                  <a:cubicBezTo>
                    <a:pt x="39017" y="465"/>
                    <a:pt x="38838" y="251"/>
                    <a:pt x="38623" y="0"/>
                  </a:cubicBezTo>
                  <a:close/>
                </a:path>
              </a:pathLst>
            </a:custGeom>
            <a:solidFill>
              <a:schemeClr val="accent3">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1" name="Google Shape;3873;p69">
              <a:extLst>
                <a:ext uri="{FF2B5EF4-FFF2-40B4-BE49-F238E27FC236}">
                  <a16:creationId xmlns:a16="http://schemas.microsoft.com/office/drawing/2014/main" id="{491AE69F-8A11-05B9-5C94-83246BC6DA7E}"/>
                </a:ext>
              </a:extLst>
            </p:cNvPr>
            <p:cNvSpPr/>
            <p:nvPr/>
          </p:nvSpPr>
          <p:spPr>
            <a:xfrm>
              <a:off x="2612425" y="2235925"/>
              <a:ext cx="403625" cy="327575"/>
            </a:xfrm>
            <a:custGeom>
              <a:avLst/>
              <a:gdLst/>
              <a:ahLst/>
              <a:cxnLst/>
              <a:rect l="l" t="t" r="r" b="b"/>
              <a:pathLst>
                <a:path w="16145" h="13103" extrusionOk="0">
                  <a:moveTo>
                    <a:pt x="860" y="0"/>
                  </a:moveTo>
                  <a:cubicBezTo>
                    <a:pt x="574" y="823"/>
                    <a:pt x="323" y="1647"/>
                    <a:pt x="144" y="2506"/>
                  </a:cubicBezTo>
                  <a:cubicBezTo>
                    <a:pt x="50" y="3199"/>
                    <a:pt x="441" y="3407"/>
                    <a:pt x="969" y="3407"/>
                  </a:cubicBezTo>
                  <a:cubicBezTo>
                    <a:pt x="1641" y="3407"/>
                    <a:pt x="2535" y="3071"/>
                    <a:pt x="2936" y="2971"/>
                  </a:cubicBezTo>
                  <a:lnTo>
                    <a:pt x="2936" y="2971"/>
                  </a:lnTo>
                  <a:cubicBezTo>
                    <a:pt x="609" y="4940"/>
                    <a:pt x="1" y="6049"/>
                    <a:pt x="1970" y="8698"/>
                  </a:cubicBezTo>
                  <a:cubicBezTo>
                    <a:pt x="4475" y="12134"/>
                    <a:pt x="10632" y="12993"/>
                    <a:pt x="11491" y="13065"/>
                  </a:cubicBezTo>
                  <a:cubicBezTo>
                    <a:pt x="11703" y="13091"/>
                    <a:pt x="11914" y="13103"/>
                    <a:pt x="12124" y="13103"/>
                  </a:cubicBezTo>
                  <a:cubicBezTo>
                    <a:pt x="14221" y="13103"/>
                    <a:pt x="16144" y="11920"/>
                    <a:pt x="16144" y="11920"/>
                  </a:cubicBezTo>
                  <a:cubicBezTo>
                    <a:pt x="16144" y="11920"/>
                    <a:pt x="8413" y="11168"/>
                    <a:pt x="5120" y="7803"/>
                  </a:cubicBezTo>
                  <a:cubicBezTo>
                    <a:pt x="2578" y="5226"/>
                    <a:pt x="6551" y="4331"/>
                    <a:pt x="6551" y="4331"/>
                  </a:cubicBezTo>
                  <a:lnTo>
                    <a:pt x="6551" y="4331"/>
                  </a:lnTo>
                  <a:cubicBezTo>
                    <a:pt x="6551" y="4331"/>
                    <a:pt x="4791" y="4464"/>
                    <a:pt x="3496" y="4464"/>
                  </a:cubicBezTo>
                  <a:cubicBezTo>
                    <a:pt x="2776" y="4464"/>
                    <a:pt x="2200" y="4423"/>
                    <a:pt x="2149" y="4295"/>
                  </a:cubicBezTo>
                  <a:cubicBezTo>
                    <a:pt x="2041" y="3937"/>
                    <a:pt x="3831" y="2971"/>
                    <a:pt x="4941" y="2577"/>
                  </a:cubicBezTo>
                  <a:cubicBezTo>
                    <a:pt x="6014" y="2219"/>
                    <a:pt x="7124" y="716"/>
                    <a:pt x="7124" y="716"/>
                  </a:cubicBezTo>
                  <a:lnTo>
                    <a:pt x="7124" y="716"/>
                  </a:lnTo>
                  <a:cubicBezTo>
                    <a:pt x="6036" y="897"/>
                    <a:pt x="4948" y="992"/>
                    <a:pt x="3860" y="992"/>
                  </a:cubicBezTo>
                  <a:cubicBezTo>
                    <a:pt x="3230" y="992"/>
                    <a:pt x="2600" y="961"/>
                    <a:pt x="1970" y="895"/>
                  </a:cubicBezTo>
                  <a:cubicBezTo>
                    <a:pt x="1433" y="859"/>
                    <a:pt x="1003" y="501"/>
                    <a:pt x="86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2" name="Google Shape;3874;p69">
              <a:extLst>
                <a:ext uri="{FF2B5EF4-FFF2-40B4-BE49-F238E27FC236}">
                  <a16:creationId xmlns:a16="http://schemas.microsoft.com/office/drawing/2014/main" id="{6FA3BDD2-76DC-E9B2-B8C6-8B570A33C54F}"/>
                </a:ext>
              </a:extLst>
            </p:cNvPr>
            <p:cNvSpPr/>
            <p:nvPr/>
          </p:nvSpPr>
          <p:spPr>
            <a:xfrm>
              <a:off x="3326550" y="2534675"/>
              <a:ext cx="221950" cy="71725"/>
            </a:xfrm>
            <a:custGeom>
              <a:avLst/>
              <a:gdLst/>
              <a:ahLst/>
              <a:cxnLst/>
              <a:rect l="l" t="t" r="r" b="b"/>
              <a:pathLst>
                <a:path w="8878" h="2869" extrusionOk="0">
                  <a:moveTo>
                    <a:pt x="8789" y="0"/>
                  </a:moveTo>
                  <a:cubicBezTo>
                    <a:pt x="8639" y="0"/>
                    <a:pt x="7715" y="639"/>
                    <a:pt x="6694" y="1115"/>
                  </a:cubicBezTo>
                  <a:cubicBezTo>
                    <a:pt x="6228" y="1330"/>
                    <a:pt x="5727" y="1509"/>
                    <a:pt x="5226" y="1688"/>
                  </a:cubicBezTo>
                  <a:cubicBezTo>
                    <a:pt x="5011" y="1759"/>
                    <a:pt x="4832" y="1795"/>
                    <a:pt x="4725" y="1831"/>
                  </a:cubicBezTo>
                  <a:lnTo>
                    <a:pt x="4546" y="1903"/>
                  </a:lnTo>
                  <a:lnTo>
                    <a:pt x="4367" y="1974"/>
                  </a:lnTo>
                  <a:cubicBezTo>
                    <a:pt x="4224" y="1974"/>
                    <a:pt x="4045" y="2046"/>
                    <a:pt x="3866" y="2117"/>
                  </a:cubicBezTo>
                  <a:cubicBezTo>
                    <a:pt x="3329" y="2225"/>
                    <a:pt x="2828" y="2296"/>
                    <a:pt x="2291" y="2332"/>
                  </a:cubicBezTo>
                  <a:cubicBezTo>
                    <a:pt x="2202" y="2338"/>
                    <a:pt x="2112" y="2341"/>
                    <a:pt x="2022" y="2341"/>
                  </a:cubicBezTo>
                  <a:cubicBezTo>
                    <a:pt x="1601" y="2341"/>
                    <a:pt x="1164" y="2277"/>
                    <a:pt x="752" y="2189"/>
                  </a:cubicBezTo>
                  <a:cubicBezTo>
                    <a:pt x="398" y="2101"/>
                    <a:pt x="142" y="2036"/>
                    <a:pt x="42" y="2036"/>
                  </a:cubicBezTo>
                  <a:cubicBezTo>
                    <a:pt x="21" y="2036"/>
                    <a:pt x="7" y="2039"/>
                    <a:pt x="0" y="2046"/>
                  </a:cubicBezTo>
                  <a:cubicBezTo>
                    <a:pt x="0" y="2082"/>
                    <a:pt x="251" y="2260"/>
                    <a:pt x="644" y="2475"/>
                  </a:cubicBezTo>
                  <a:cubicBezTo>
                    <a:pt x="1181" y="2690"/>
                    <a:pt x="1718" y="2797"/>
                    <a:pt x="2291" y="2869"/>
                  </a:cubicBezTo>
                  <a:cubicBezTo>
                    <a:pt x="2864" y="2869"/>
                    <a:pt x="3436" y="2833"/>
                    <a:pt x="4009" y="2762"/>
                  </a:cubicBezTo>
                  <a:cubicBezTo>
                    <a:pt x="4439" y="2654"/>
                    <a:pt x="4725" y="2583"/>
                    <a:pt x="4725" y="2583"/>
                  </a:cubicBezTo>
                  <a:lnTo>
                    <a:pt x="4940" y="2511"/>
                  </a:lnTo>
                  <a:cubicBezTo>
                    <a:pt x="5083" y="2475"/>
                    <a:pt x="5262" y="2404"/>
                    <a:pt x="5441" y="2332"/>
                  </a:cubicBezTo>
                  <a:cubicBezTo>
                    <a:pt x="5978" y="2082"/>
                    <a:pt x="6479" y="1831"/>
                    <a:pt x="6944" y="1545"/>
                  </a:cubicBezTo>
                  <a:cubicBezTo>
                    <a:pt x="7982" y="900"/>
                    <a:pt x="8877" y="77"/>
                    <a:pt x="8806" y="5"/>
                  </a:cubicBezTo>
                  <a:cubicBezTo>
                    <a:pt x="8802" y="2"/>
                    <a:pt x="8796" y="0"/>
                    <a:pt x="8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3" name="Google Shape;3875;p69">
              <a:extLst>
                <a:ext uri="{FF2B5EF4-FFF2-40B4-BE49-F238E27FC236}">
                  <a16:creationId xmlns:a16="http://schemas.microsoft.com/office/drawing/2014/main" id="{E0591D52-DD7D-1F29-13C8-2B376D8DA9EB}"/>
                </a:ext>
              </a:extLst>
            </p:cNvPr>
            <p:cNvSpPr/>
            <p:nvPr/>
          </p:nvSpPr>
          <p:spPr>
            <a:xfrm>
              <a:off x="2612425" y="2155325"/>
              <a:ext cx="149475" cy="173675"/>
            </a:xfrm>
            <a:custGeom>
              <a:avLst/>
              <a:gdLst/>
              <a:ahLst/>
              <a:cxnLst/>
              <a:rect l="l" t="t" r="r" b="b"/>
              <a:pathLst>
                <a:path w="5979" h="6947" extrusionOk="0">
                  <a:moveTo>
                    <a:pt x="2000" y="0"/>
                  </a:moveTo>
                  <a:cubicBezTo>
                    <a:pt x="1953" y="0"/>
                    <a:pt x="1777" y="348"/>
                    <a:pt x="1504" y="826"/>
                  </a:cubicBezTo>
                  <a:cubicBezTo>
                    <a:pt x="1182" y="1470"/>
                    <a:pt x="860" y="2150"/>
                    <a:pt x="609" y="2830"/>
                  </a:cubicBezTo>
                  <a:cubicBezTo>
                    <a:pt x="466" y="3188"/>
                    <a:pt x="359" y="3582"/>
                    <a:pt x="251" y="3940"/>
                  </a:cubicBezTo>
                  <a:cubicBezTo>
                    <a:pt x="144" y="4262"/>
                    <a:pt x="108" y="4620"/>
                    <a:pt x="72" y="4978"/>
                  </a:cubicBezTo>
                  <a:cubicBezTo>
                    <a:pt x="37" y="5300"/>
                    <a:pt x="1" y="5515"/>
                    <a:pt x="1" y="5694"/>
                  </a:cubicBezTo>
                  <a:cubicBezTo>
                    <a:pt x="1" y="5765"/>
                    <a:pt x="1" y="5837"/>
                    <a:pt x="1" y="5909"/>
                  </a:cubicBezTo>
                  <a:lnTo>
                    <a:pt x="1" y="6016"/>
                  </a:lnTo>
                  <a:cubicBezTo>
                    <a:pt x="1" y="6016"/>
                    <a:pt x="1" y="6052"/>
                    <a:pt x="1" y="6088"/>
                  </a:cubicBezTo>
                  <a:cubicBezTo>
                    <a:pt x="1" y="6159"/>
                    <a:pt x="37" y="6267"/>
                    <a:pt x="72" y="6338"/>
                  </a:cubicBezTo>
                  <a:cubicBezTo>
                    <a:pt x="108" y="6517"/>
                    <a:pt x="216" y="6660"/>
                    <a:pt x="359" y="6768"/>
                  </a:cubicBezTo>
                  <a:cubicBezTo>
                    <a:pt x="538" y="6911"/>
                    <a:pt x="717" y="6947"/>
                    <a:pt x="932" y="6947"/>
                  </a:cubicBezTo>
                  <a:cubicBezTo>
                    <a:pt x="1290" y="6911"/>
                    <a:pt x="1647" y="6875"/>
                    <a:pt x="1970" y="6803"/>
                  </a:cubicBezTo>
                  <a:cubicBezTo>
                    <a:pt x="2328" y="6732"/>
                    <a:pt x="2757" y="6696"/>
                    <a:pt x="3151" y="6553"/>
                  </a:cubicBezTo>
                  <a:cubicBezTo>
                    <a:pt x="3509" y="6446"/>
                    <a:pt x="3938" y="6338"/>
                    <a:pt x="4260" y="6159"/>
                  </a:cubicBezTo>
                  <a:cubicBezTo>
                    <a:pt x="4583" y="6016"/>
                    <a:pt x="4905" y="5873"/>
                    <a:pt x="5155" y="5730"/>
                  </a:cubicBezTo>
                  <a:cubicBezTo>
                    <a:pt x="5656" y="5407"/>
                    <a:pt x="5979" y="5193"/>
                    <a:pt x="5943" y="5121"/>
                  </a:cubicBezTo>
                  <a:cubicBezTo>
                    <a:pt x="5941" y="5114"/>
                    <a:pt x="5933" y="5111"/>
                    <a:pt x="5920" y="5111"/>
                  </a:cubicBezTo>
                  <a:cubicBezTo>
                    <a:pt x="5730" y="5111"/>
                    <a:pt x="4414" y="5817"/>
                    <a:pt x="2972" y="6052"/>
                  </a:cubicBezTo>
                  <a:cubicBezTo>
                    <a:pt x="2614" y="6088"/>
                    <a:pt x="2220" y="6159"/>
                    <a:pt x="1862" y="6195"/>
                  </a:cubicBezTo>
                  <a:cubicBezTo>
                    <a:pt x="1540" y="6231"/>
                    <a:pt x="1218" y="6267"/>
                    <a:pt x="896" y="6267"/>
                  </a:cubicBezTo>
                  <a:cubicBezTo>
                    <a:pt x="788" y="6267"/>
                    <a:pt x="717" y="6231"/>
                    <a:pt x="717" y="6231"/>
                  </a:cubicBezTo>
                  <a:cubicBezTo>
                    <a:pt x="753" y="6231"/>
                    <a:pt x="717" y="6195"/>
                    <a:pt x="717" y="6159"/>
                  </a:cubicBezTo>
                  <a:cubicBezTo>
                    <a:pt x="717" y="6088"/>
                    <a:pt x="717" y="6052"/>
                    <a:pt x="717" y="6016"/>
                  </a:cubicBezTo>
                  <a:cubicBezTo>
                    <a:pt x="717" y="5980"/>
                    <a:pt x="717" y="5980"/>
                    <a:pt x="717" y="5944"/>
                  </a:cubicBezTo>
                  <a:cubicBezTo>
                    <a:pt x="717" y="5909"/>
                    <a:pt x="717" y="5909"/>
                    <a:pt x="717" y="5873"/>
                  </a:cubicBezTo>
                  <a:cubicBezTo>
                    <a:pt x="717" y="5837"/>
                    <a:pt x="717" y="5765"/>
                    <a:pt x="717" y="5694"/>
                  </a:cubicBezTo>
                  <a:lnTo>
                    <a:pt x="717" y="5014"/>
                  </a:lnTo>
                  <a:cubicBezTo>
                    <a:pt x="753" y="4692"/>
                    <a:pt x="788" y="4369"/>
                    <a:pt x="824" y="4083"/>
                  </a:cubicBezTo>
                  <a:cubicBezTo>
                    <a:pt x="896" y="3725"/>
                    <a:pt x="1003" y="3331"/>
                    <a:pt x="1111" y="2973"/>
                  </a:cubicBezTo>
                  <a:cubicBezTo>
                    <a:pt x="1540" y="1506"/>
                    <a:pt x="2077" y="2"/>
                    <a:pt x="2005" y="2"/>
                  </a:cubicBezTo>
                  <a:cubicBezTo>
                    <a:pt x="2004" y="1"/>
                    <a:pt x="2002" y="0"/>
                    <a:pt x="200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4" name="Google Shape;3876;p69">
              <a:extLst>
                <a:ext uri="{FF2B5EF4-FFF2-40B4-BE49-F238E27FC236}">
                  <a16:creationId xmlns:a16="http://schemas.microsoft.com/office/drawing/2014/main" id="{302FAC37-92BA-9C0F-8568-318909A273D9}"/>
                </a:ext>
              </a:extLst>
            </p:cNvPr>
            <p:cNvSpPr/>
            <p:nvPr/>
          </p:nvSpPr>
          <p:spPr>
            <a:xfrm>
              <a:off x="2657175" y="2315550"/>
              <a:ext cx="111000" cy="130400"/>
            </a:xfrm>
            <a:custGeom>
              <a:avLst/>
              <a:gdLst/>
              <a:ahLst/>
              <a:cxnLst/>
              <a:rect l="l" t="t" r="r" b="b"/>
              <a:pathLst>
                <a:path w="4440" h="5216" extrusionOk="0">
                  <a:moveTo>
                    <a:pt x="896" y="1"/>
                  </a:moveTo>
                  <a:cubicBezTo>
                    <a:pt x="895" y="1"/>
                    <a:pt x="824" y="37"/>
                    <a:pt x="717" y="72"/>
                  </a:cubicBezTo>
                  <a:lnTo>
                    <a:pt x="538" y="215"/>
                  </a:lnTo>
                  <a:lnTo>
                    <a:pt x="323" y="430"/>
                  </a:lnTo>
                  <a:cubicBezTo>
                    <a:pt x="251" y="538"/>
                    <a:pt x="180" y="609"/>
                    <a:pt x="108" y="717"/>
                  </a:cubicBezTo>
                  <a:cubicBezTo>
                    <a:pt x="36" y="860"/>
                    <a:pt x="1" y="1039"/>
                    <a:pt x="1" y="1182"/>
                  </a:cubicBezTo>
                  <a:cubicBezTo>
                    <a:pt x="36" y="1504"/>
                    <a:pt x="215" y="1826"/>
                    <a:pt x="502" y="2005"/>
                  </a:cubicBezTo>
                  <a:cubicBezTo>
                    <a:pt x="752" y="2184"/>
                    <a:pt x="1039" y="2327"/>
                    <a:pt x="1361" y="2399"/>
                  </a:cubicBezTo>
                  <a:cubicBezTo>
                    <a:pt x="1504" y="2435"/>
                    <a:pt x="1611" y="2471"/>
                    <a:pt x="1755" y="2471"/>
                  </a:cubicBezTo>
                  <a:lnTo>
                    <a:pt x="1934" y="2506"/>
                  </a:lnTo>
                  <a:lnTo>
                    <a:pt x="1969" y="2506"/>
                  </a:lnTo>
                  <a:cubicBezTo>
                    <a:pt x="2041" y="2542"/>
                    <a:pt x="1969" y="2542"/>
                    <a:pt x="1969" y="2542"/>
                  </a:cubicBezTo>
                  <a:lnTo>
                    <a:pt x="1934" y="2578"/>
                  </a:lnTo>
                  <a:cubicBezTo>
                    <a:pt x="1755" y="2829"/>
                    <a:pt x="1683" y="3151"/>
                    <a:pt x="1719" y="3473"/>
                  </a:cubicBezTo>
                  <a:cubicBezTo>
                    <a:pt x="1719" y="3831"/>
                    <a:pt x="1862" y="4153"/>
                    <a:pt x="2113" y="4439"/>
                  </a:cubicBezTo>
                  <a:cubicBezTo>
                    <a:pt x="2542" y="4869"/>
                    <a:pt x="3079" y="5155"/>
                    <a:pt x="3688" y="5191"/>
                  </a:cubicBezTo>
                  <a:cubicBezTo>
                    <a:pt x="3799" y="5208"/>
                    <a:pt x="3901" y="5215"/>
                    <a:pt x="3991" y="5215"/>
                  </a:cubicBezTo>
                  <a:cubicBezTo>
                    <a:pt x="4274" y="5215"/>
                    <a:pt x="4439" y="5147"/>
                    <a:pt x="4439" y="5119"/>
                  </a:cubicBezTo>
                  <a:cubicBezTo>
                    <a:pt x="4439" y="5048"/>
                    <a:pt x="4153" y="5048"/>
                    <a:pt x="3795" y="4940"/>
                  </a:cubicBezTo>
                  <a:cubicBezTo>
                    <a:pt x="3294" y="4833"/>
                    <a:pt x="2864" y="4547"/>
                    <a:pt x="2578" y="4117"/>
                  </a:cubicBezTo>
                  <a:cubicBezTo>
                    <a:pt x="2435" y="3938"/>
                    <a:pt x="2327" y="3723"/>
                    <a:pt x="2363" y="3473"/>
                  </a:cubicBezTo>
                  <a:cubicBezTo>
                    <a:pt x="2363" y="3294"/>
                    <a:pt x="2435" y="3115"/>
                    <a:pt x="2542" y="2936"/>
                  </a:cubicBezTo>
                  <a:lnTo>
                    <a:pt x="2578" y="2936"/>
                  </a:lnTo>
                  <a:lnTo>
                    <a:pt x="2614" y="2864"/>
                  </a:lnTo>
                  <a:lnTo>
                    <a:pt x="2721" y="2721"/>
                  </a:lnTo>
                  <a:cubicBezTo>
                    <a:pt x="2828" y="2650"/>
                    <a:pt x="2972" y="2578"/>
                    <a:pt x="3043" y="2506"/>
                  </a:cubicBezTo>
                  <a:lnTo>
                    <a:pt x="3580" y="2113"/>
                  </a:lnTo>
                  <a:lnTo>
                    <a:pt x="4045" y="1790"/>
                  </a:lnTo>
                  <a:cubicBezTo>
                    <a:pt x="4045" y="1790"/>
                    <a:pt x="4045" y="1790"/>
                    <a:pt x="4296" y="1611"/>
                  </a:cubicBezTo>
                  <a:lnTo>
                    <a:pt x="4296" y="1611"/>
                  </a:lnTo>
                  <a:lnTo>
                    <a:pt x="3652" y="1683"/>
                  </a:lnTo>
                  <a:lnTo>
                    <a:pt x="3079" y="1790"/>
                  </a:lnTo>
                  <a:cubicBezTo>
                    <a:pt x="2828" y="1826"/>
                    <a:pt x="2614" y="1826"/>
                    <a:pt x="2363" y="1862"/>
                  </a:cubicBezTo>
                  <a:lnTo>
                    <a:pt x="1862" y="1862"/>
                  </a:lnTo>
                  <a:cubicBezTo>
                    <a:pt x="1719" y="1826"/>
                    <a:pt x="1611" y="1826"/>
                    <a:pt x="1504" y="1826"/>
                  </a:cubicBezTo>
                  <a:cubicBezTo>
                    <a:pt x="1253" y="1790"/>
                    <a:pt x="1003" y="1719"/>
                    <a:pt x="788" y="1576"/>
                  </a:cubicBezTo>
                  <a:cubicBezTo>
                    <a:pt x="609" y="1504"/>
                    <a:pt x="466" y="1325"/>
                    <a:pt x="430" y="1146"/>
                  </a:cubicBezTo>
                  <a:cubicBezTo>
                    <a:pt x="394" y="1039"/>
                    <a:pt x="394" y="967"/>
                    <a:pt x="430" y="860"/>
                  </a:cubicBezTo>
                  <a:cubicBezTo>
                    <a:pt x="466" y="752"/>
                    <a:pt x="502" y="681"/>
                    <a:pt x="538" y="573"/>
                  </a:cubicBezTo>
                  <a:lnTo>
                    <a:pt x="681" y="359"/>
                  </a:lnTo>
                  <a:lnTo>
                    <a:pt x="824" y="180"/>
                  </a:lnTo>
                  <a:cubicBezTo>
                    <a:pt x="896" y="108"/>
                    <a:pt x="931" y="37"/>
                    <a:pt x="8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5" name="Google Shape;3877;p69">
              <a:extLst>
                <a:ext uri="{FF2B5EF4-FFF2-40B4-BE49-F238E27FC236}">
                  <a16:creationId xmlns:a16="http://schemas.microsoft.com/office/drawing/2014/main" id="{C46C1BDE-4CCB-FBD6-DAE2-EBEF7AD446E1}"/>
                </a:ext>
              </a:extLst>
            </p:cNvPr>
            <p:cNvSpPr/>
            <p:nvPr/>
          </p:nvSpPr>
          <p:spPr>
            <a:xfrm>
              <a:off x="3566375" y="2300350"/>
              <a:ext cx="196000" cy="149575"/>
            </a:xfrm>
            <a:custGeom>
              <a:avLst/>
              <a:gdLst/>
              <a:ahLst/>
              <a:cxnLst/>
              <a:rect l="l" t="t" r="r" b="b"/>
              <a:pathLst>
                <a:path w="7840" h="5983" extrusionOk="0">
                  <a:moveTo>
                    <a:pt x="7231" y="0"/>
                  </a:moveTo>
                  <a:cubicBezTo>
                    <a:pt x="7231" y="36"/>
                    <a:pt x="7231" y="108"/>
                    <a:pt x="7302" y="251"/>
                  </a:cubicBezTo>
                  <a:lnTo>
                    <a:pt x="7410" y="537"/>
                  </a:lnTo>
                  <a:cubicBezTo>
                    <a:pt x="7410" y="645"/>
                    <a:pt x="7446" y="788"/>
                    <a:pt x="7481" y="895"/>
                  </a:cubicBezTo>
                  <a:cubicBezTo>
                    <a:pt x="7589" y="1539"/>
                    <a:pt x="7302" y="2184"/>
                    <a:pt x="6765" y="2542"/>
                  </a:cubicBezTo>
                  <a:cubicBezTo>
                    <a:pt x="6193" y="2864"/>
                    <a:pt x="5548" y="3114"/>
                    <a:pt x="4904" y="3222"/>
                  </a:cubicBezTo>
                  <a:cubicBezTo>
                    <a:pt x="4618" y="3258"/>
                    <a:pt x="4403" y="3293"/>
                    <a:pt x="4224" y="3329"/>
                  </a:cubicBezTo>
                  <a:lnTo>
                    <a:pt x="3866" y="3365"/>
                  </a:lnTo>
                  <a:lnTo>
                    <a:pt x="2935" y="3472"/>
                  </a:lnTo>
                  <a:cubicBezTo>
                    <a:pt x="3007" y="3580"/>
                    <a:pt x="3114" y="3723"/>
                    <a:pt x="3222" y="3866"/>
                  </a:cubicBezTo>
                  <a:lnTo>
                    <a:pt x="3436" y="4117"/>
                  </a:lnTo>
                  <a:lnTo>
                    <a:pt x="3508" y="4260"/>
                  </a:lnTo>
                  <a:cubicBezTo>
                    <a:pt x="3508" y="4260"/>
                    <a:pt x="3544" y="4296"/>
                    <a:pt x="3544" y="4331"/>
                  </a:cubicBezTo>
                  <a:cubicBezTo>
                    <a:pt x="3615" y="4475"/>
                    <a:pt x="3615" y="4654"/>
                    <a:pt x="3544" y="4797"/>
                  </a:cubicBezTo>
                  <a:cubicBezTo>
                    <a:pt x="3401" y="5011"/>
                    <a:pt x="3222" y="5155"/>
                    <a:pt x="2971" y="5262"/>
                  </a:cubicBezTo>
                  <a:cubicBezTo>
                    <a:pt x="2721" y="5369"/>
                    <a:pt x="2434" y="5477"/>
                    <a:pt x="2148" y="5513"/>
                  </a:cubicBezTo>
                  <a:cubicBezTo>
                    <a:pt x="2018" y="5530"/>
                    <a:pt x="1887" y="5539"/>
                    <a:pt x="1758" y="5539"/>
                  </a:cubicBezTo>
                  <a:cubicBezTo>
                    <a:pt x="1352" y="5539"/>
                    <a:pt x="952" y="5452"/>
                    <a:pt x="573" y="5262"/>
                  </a:cubicBezTo>
                  <a:cubicBezTo>
                    <a:pt x="215" y="5047"/>
                    <a:pt x="72" y="4797"/>
                    <a:pt x="36" y="4797"/>
                  </a:cubicBezTo>
                  <a:lnTo>
                    <a:pt x="36" y="4797"/>
                  </a:lnTo>
                  <a:cubicBezTo>
                    <a:pt x="0" y="4832"/>
                    <a:pt x="72" y="5155"/>
                    <a:pt x="430" y="5477"/>
                  </a:cubicBezTo>
                  <a:cubicBezTo>
                    <a:pt x="889" y="5805"/>
                    <a:pt x="1438" y="5982"/>
                    <a:pt x="2022" y="5982"/>
                  </a:cubicBezTo>
                  <a:cubicBezTo>
                    <a:pt x="2076" y="5982"/>
                    <a:pt x="2130" y="5981"/>
                    <a:pt x="2184" y="5978"/>
                  </a:cubicBezTo>
                  <a:cubicBezTo>
                    <a:pt x="2542" y="5978"/>
                    <a:pt x="2864" y="5906"/>
                    <a:pt x="3222" y="5763"/>
                  </a:cubicBezTo>
                  <a:cubicBezTo>
                    <a:pt x="3544" y="5656"/>
                    <a:pt x="3866" y="5441"/>
                    <a:pt x="4081" y="5119"/>
                  </a:cubicBezTo>
                  <a:cubicBezTo>
                    <a:pt x="4260" y="4832"/>
                    <a:pt x="4331" y="4439"/>
                    <a:pt x="4224" y="4117"/>
                  </a:cubicBezTo>
                  <a:cubicBezTo>
                    <a:pt x="4210" y="4074"/>
                    <a:pt x="4201" y="4054"/>
                    <a:pt x="4196" y="4045"/>
                  </a:cubicBezTo>
                  <a:lnTo>
                    <a:pt x="4331" y="4045"/>
                  </a:lnTo>
                  <a:cubicBezTo>
                    <a:pt x="4510" y="4009"/>
                    <a:pt x="4761" y="3973"/>
                    <a:pt x="5047" y="3902"/>
                  </a:cubicBezTo>
                  <a:cubicBezTo>
                    <a:pt x="5369" y="3794"/>
                    <a:pt x="5727" y="3687"/>
                    <a:pt x="6050" y="3580"/>
                  </a:cubicBezTo>
                  <a:cubicBezTo>
                    <a:pt x="6407" y="3437"/>
                    <a:pt x="6765" y="3222"/>
                    <a:pt x="7088" y="2971"/>
                  </a:cubicBezTo>
                  <a:cubicBezTo>
                    <a:pt x="7410" y="2721"/>
                    <a:pt x="7660" y="2327"/>
                    <a:pt x="7768" y="1933"/>
                  </a:cubicBezTo>
                  <a:cubicBezTo>
                    <a:pt x="7803" y="1897"/>
                    <a:pt x="7803" y="1826"/>
                    <a:pt x="7839" y="1790"/>
                  </a:cubicBezTo>
                  <a:lnTo>
                    <a:pt x="7839" y="1647"/>
                  </a:lnTo>
                  <a:cubicBezTo>
                    <a:pt x="7839" y="1539"/>
                    <a:pt x="7839" y="1468"/>
                    <a:pt x="7839" y="1360"/>
                  </a:cubicBezTo>
                  <a:cubicBezTo>
                    <a:pt x="7803" y="1181"/>
                    <a:pt x="7768" y="1038"/>
                    <a:pt x="7732" y="859"/>
                  </a:cubicBezTo>
                  <a:lnTo>
                    <a:pt x="7589" y="501"/>
                  </a:lnTo>
                  <a:cubicBezTo>
                    <a:pt x="7517" y="394"/>
                    <a:pt x="7481" y="287"/>
                    <a:pt x="7410" y="215"/>
                  </a:cubicBezTo>
                  <a:cubicBezTo>
                    <a:pt x="7338" y="72"/>
                    <a:pt x="7231" y="0"/>
                    <a:pt x="7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6" name="Google Shape;3878;p69">
              <a:extLst>
                <a:ext uri="{FF2B5EF4-FFF2-40B4-BE49-F238E27FC236}">
                  <a16:creationId xmlns:a16="http://schemas.microsoft.com/office/drawing/2014/main" id="{145BE5EF-8D39-A854-C3D3-E17B21AD26DB}"/>
                </a:ext>
              </a:extLst>
            </p:cNvPr>
            <p:cNvSpPr/>
            <p:nvPr/>
          </p:nvSpPr>
          <p:spPr>
            <a:xfrm>
              <a:off x="3735500" y="2232325"/>
              <a:ext cx="196900" cy="272100"/>
            </a:xfrm>
            <a:custGeom>
              <a:avLst/>
              <a:gdLst/>
              <a:ahLst/>
              <a:cxnLst/>
              <a:rect l="l" t="t" r="r" b="b"/>
              <a:pathLst>
                <a:path w="7876" h="10884" extrusionOk="0">
                  <a:moveTo>
                    <a:pt x="4654" y="1"/>
                  </a:moveTo>
                  <a:lnTo>
                    <a:pt x="4654" y="1"/>
                  </a:lnTo>
                  <a:cubicBezTo>
                    <a:pt x="4940" y="287"/>
                    <a:pt x="5262" y="574"/>
                    <a:pt x="5584" y="824"/>
                  </a:cubicBezTo>
                  <a:cubicBezTo>
                    <a:pt x="6264" y="1361"/>
                    <a:pt x="6801" y="2077"/>
                    <a:pt x="7124" y="2900"/>
                  </a:cubicBezTo>
                  <a:cubicBezTo>
                    <a:pt x="7267" y="3330"/>
                    <a:pt x="7303" y="3759"/>
                    <a:pt x="7195" y="4189"/>
                  </a:cubicBezTo>
                  <a:cubicBezTo>
                    <a:pt x="7088" y="4583"/>
                    <a:pt x="6945" y="4940"/>
                    <a:pt x="6766" y="5263"/>
                  </a:cubicBezTo>
                  <a:cubicBezTo>
                    <a:pt x="6551" y="5621"/>
                    <a:pt x="6336" y="5979"/>
                    <a:pt x="6121" y="6301"/>
                  </a:cubicBezTo>
                  <a:cubicBezTo>
                    <a:pt x="5871" y="6659"/>
                    <a:pt x="5656" y="6981"/>
                    <a:pt x="5405" y="7303"/>
                  </a:cubicBezTo>
                  <a:cubicBezTo>
                    <a:pt x="4833" y="7983"/>
                    <a:pt x="4224" y="8627"/>
                    <a:pt x="3508" y="9200"/>
                  </a:cubicBezTo>
                  <a:cubicBezTo>
                    <a:pt x="2792" y="9737"/>
                    <a:pt x="2005" y="10202"/>
                    <a:pt x="1182" y="10489"/>
                  </a:cubicBezTo>
                  <a:cubicBezTo>
                    <a:pt x="502" y="10739"/>
                    <a:pt x="0" y="10775"/>
                    <a:pt x="0" y="10847"/>
                  </a:cubicBezTo>
                  <a:cubicBezTo>
                    <a:pt x="153" y="10872"/>
                    <a:pt x="305" y="10884"/>
                    <a:pt x="455" y="10884"/>
                  </a:cubicBezTo>
                  <a:cubicBezTo>
                    <a:pt x="730" y="10884"/>
                    <a:pt x="999" y="10844"/>
                    <a:pt x="1253" y="10775"/>
                  </a:cubicBezTo>
                  <a:cubicBezTo>
                    <a:pt x="2184" y="10524"/>
                    <a:pt x="3043" y="10131"/>
                    <a:pt x="3795" y="9594"/>
                  </a:cubicBezTo>
                  <a:cubicBezTo>
                    <a:pt x="4582" y="9057"/>
                    <a:pt x="5298" y="8413"/>
                    <a:pt x="5907" y="7697"/>
                  </a:cubicBezTo>
                  <a:cubicBezTo>
                    <a:pt x="6193" y="7410"/>
                    <a:pt x="6443" y="7052"/>
                    <a:pt x="6694" y="6694"/>
                  </a:cubicBezTo>
                  <a:cubicBezTo>
                    <a:pt x="6945" y="6336"/>
                    <a:pt x="7159" y="5979"/>
                    <a:pt x="7338" y="5585"/>
                  </a:cubicBezTo>
                  <a:cubicBezTo>
                    <a:pt x="7553" y="5191"/>
                    <a:pt x="7696" y="4762"/>
                    <a:pt x="7804" y="4296"/>
                  </a:cubicBezTo>
                  <a:cubicBezTo>
                    <a:pt x="7875" y="3759"/>
                    <a:pt x="7804" y="3222"/>
                    <a:pt x="7625" y="2721"/>
                  </a:cubicBezTo>
                  <a:cubicBezTo>
                    <a:pt x="7231" y="1826"/>
                    <a:pt x="6587" y="1110"/>
                    <a:pt x="5763" y="574"/>
                  </a:cubicBezTo>
                  <a:cubicBezTo>
                    <a:pt x="5441" y="323"/>
                    <a:pt x="5047" y="144"/>
                    <a:pt x="4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7" name="Google Shape;3879;p69">
              <a:extLst>
                <a:ext uri="{FF2B5EF4-FFF2-40B4-BE49-F238E27FC236}">
                  <a16:creationId xmlns:a16="http://schemas.microsoft.com/office/drawing/2014/main" id="{9354CC24-078D-330A-54B9-4875904F01A9}"/>
                </a:ext>
              </a:extLst>
            </p:cNvPr>
            <p:cNvSpPr/>
            <p:nvPr/>
          </p:nvSpPr>
          <p:spPr>
            <a:xfrm>
              <a:off x="3701500" y="2609950"/>
              <a:ext cx="127975" cy="197075"/>
            </a:xfrm>
            <a:custGeom>
              <a:avLst/>
              <a:gdLst/>
              <a:ahLst/>
              <a:cxnLst/>
              <a:rect l="l" t="t" r="r" b="b"/>
              <a:pathLst>
                <a:path w="5119" h="7883" extrusionOk="0">
                  <a:moveTo>
                    <a:pt x="3763" y="0"/>
                  </a:moveTo>
                  <a:cubicBezTo>
                    <a:pt x="3761" y="0"/>
                    <a:pt x="3760" y="1"/>
                    <a:pt x="3759" y="1"/>
                  </a:cubicBezTo>
                  <a:cubicBezTo>
                    <a:pt x="3687" y="37"/>
                    <a:pt x="4081" y="1469"/>
                    <a:pt x="4331" y="2901"/>
                  </a:cubicBezTo>
                  <a:cubicBezTo>
                    <a:pt x="4439" y="3545"/>
                    <a:pt x="4475" y="4225"/>
                    <a:pt x="4475" y="4869"/>
                  </a:cubicBezTo>
                  <a:cubicBezTo>
                    <a:pt x="4439" y="5084"/>
                    <a:pt x="4439" y="5299"/>
                    <a:pt x="4403" y="5514"/>
                  </a:cubicBezTo>
                  <a:cubicBezTo>
                    <a:pt x="4367" y="5657"/>
                    <a:pt x="4367" y="5728"/>
                    <a:pt x="4367" y="5728"/>
                  </a:cubicBezTo>
                  <a:lnTo>
                    <a:pt x="4367" y="5800"/>
                  </a:lnTo>
                  <a:lnTo>
                    <a:pt x="4331" y="5979"/>
                  </a:lnTo>
                  <a:cubicBezTo>
                    <a:pt x="4296" y="6158"/>
                    <a:pt x="4224" y="6337"/>
                    <a:pt x="4152" y="6516"/>
                  </a:cubicBezTo>
                  <a:cubicBezTo>
                    <a:pt x="4045" y="6766"/>
                    <a:pt x="3866" y="6945"/>
                    <a:pt x="3651" y="7089"/>
                  </a:cubicBezTo>
                  <a:cubicBezTo>
                    <a:pt x="3401" y="7267"/>
                    <a:pt x="3079" y="7339"/>
                    <a:pt x="2756" y="7339"/>
                  </a:cubicBezTo>
                  <a:cubicBezTo>
                    <a:pt x="2112" y="7339"/>
                    <a:pt x="1468" y="7232"/>
                    <a:pt x="859" y="6981"/>
                  </a:cubicBezTo>
                  <a:cubicBezTo>
                    <a:pt x="395" y="6782"/>
                    <a:pt x="115" y="6583"/>
                    <a:pt x="48" y="6583"/>
                  </a:cubicBezTo>
                  <a:cubicBezTo>
                    <a:pt x="43" y="6583"/>
                    <a:pt x="39" y="6585"/>
                    <a:pt x="36" y="6587"/>
                  </a:cubicBezTo>
                  <a:cubicBezTo>
                    <a:pt x="0" y="6623"/>
                    <a:pt x="251" y="6945"/>
                    <a:pt x="752" y="7232"/>
                  </a:cubicBezTo>
                  <a:cubicBezTo>
                    <a:pt x="1360" y="7590"/>
                    <a:pt x="2041" y="7804"/>
                    <a:pt x="2756" y="7876"/>
                  </a:cubicBezTo>
                  <a:cubicBezTo>
                    <a:pt x="2812" y="7881"/>
                    <a:pt x="2867" y="7883"/>
                    <a:pt x="2921" y="7883"/>
                  </a:cubicBezTo>
                  <a:cubicBezTo>
                    <a:pt x="3287" y="7883"/>
                    <a:pt x="3626" y="7781"/>
                    <a:pt x="3938" y="7625"/>
                  </a:cubicBezTo>
                  <a:cubicBezTo>
                    <a:pt x="4296" y="7446"/>
                    <a:pt x="4546" y="7160"/>
                    <a:pt x="4725" y="6838"/>
                  </a:cubicBezTo>
                  <a:cubicBezTo>
                    <a:pt x="4832" y="6623"/>
                    <a:pt x="4940" y="6373"/>
                    <a:pt x="5011" y="6122"/>
                  </a:cubicBezTo>
                  <a:lnTo>
                    <a:pt x="5047" y="5943"/>
                  </a:lnTo>
                  <a:lnTo>
                    <a:pt x="5047" y="5871"/>
                  </a:lnTo>
                  <a:cubicBezTo>
                    <a:pt x="5047" y="5871"/>
                    <a:pt x="5083" y="5764"/>
                    <a:pt x="5083" y="5585"/>
                  </a:cubicBezTo>
                  <a:cubicBezTo>
                    <a:pt x="5119" y="5370"/>
                    <a:pt x="5119" y="5120"/>
                    <a:pt x="5083" y="4869"/>
                  </a:cubicBezTo>
                  <a:cubicBezTo>
                    <a:pt x="5083" y="4189"/>
                    <a:pt x="4976" y="3473"/>
                    <a:pt x="4797" y="2793"/>
                  </a:cubicBezTo>
                  <a:cubicBezTo>
                    <a:pt x="4443" y="1344"/>
                    <a:pt x="3881" y="0"/>
                    <a:pt x="3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8" name="Google Shape;3880;p69">
              <a:extLst>
                <a:ext uri="{FF2B5EF4-FFF2-40B4-BE49-F238E27FC236}">
                  <a16:creationId xmlns:a16="http://schemas.microsoft.com/office/drawing/2014/main" id="{BACF235E-04F4-5A06-919B-C9B9A254E0E2}"/>
                </a:ext>
              </a:extLst>
            </p:cNvPr>
            <p:cNvSpPr/>
            <p:nvPr/>
          </p:nvSpPr>
          <p:spPr>
            <a:xfrm>
              <a:off x="3811550" y="2614450"/>
              <a:ext cx="97575" cy="49900"/>
            </a:xfrm>
            <a:custGeom>
              <a:avLst/>
              <a:gdLst/>
              <a:ahLst/>
              <a:cxnLst/>
              <a:rect l="l" t="t" r="r" b="b"/>
              <a:pathLst>
                <a:path w="3903" h="1996" extrusionOk="0">
                  <a:moveTo>
                    <a:pt x="3831" y="0"/>
                  </a:moveTo>
                  <a:cubicBezTo>
                    <a:pt x="3759" y="0"/>
                    <a:pt x="3688" y="143"/>
                    <a:pt x="3616" y="358"/>
                  </a:cubicBezTo>
                  <a:cubicBezTo>
                    <a:pt x="3509" y="609"/>
                    <a:pt x="3401" y="788"/>
                    <a:pt x="3222" y="967"/>
                  </a:cubicBezTo>
                  <a:cubicBezTo>
                    <a:pt x="3044" y="1110"/>
                    <a:pt x="2829" y="1217"/>
                    <a:pt x="2614" y="1253"/>
                  </a:cubicBezTo>
                  <a:cubicBezTo>
                    <a:pt x="2542" y="1253"/>
                    <a:pt x="2435" y="1289"/>
                    <a:pt x="2328" y="1289"/>
                  </a:cubicBezTo>
                  <a:lnTo>
                    <a:pt x="2220" y="1289"/>
                  </a:lnTo>
                  <a:cubicBezTo>
                    <a:pt x="2149" y="1289"/>
                    <a:pt x="2077" y="1325"/>
                    <a:pt x="2005" y="1325"/>
                  </a:cubicBezTo>
                  <a:lnTo>
                    <a:pt x="1254" y="1325"/>
                  </a:lnTo>
                  <a:cubicBezTo>
                    <a:pt x="855" y="1275"/>
                    <a:pt x="439" y="1208"/>
                    <a:pt x="211" y="1208"/>
                  </a:cubicBezTo>
                  <a:cubicBezTo>
                    <a:pt x="111" y="1208"/>
                    <a:pt x="48" y="1220"/>
                    <a:pt x="37" y="1253"/>
                  </a:cubicBezTo>
                  <a:cubicBezTo>
                    <a:pt x="1" y="1360"/>
                    <a:pt x="538" y="1647"/>
                    <a:pt x="1146" y="1826"/>
                  </a:cubicBezTo>
                  <a:cubicBezTo>
                    <a:pt x="1433" y="1897"/>
                    <a:pt x="1719" y="1969"/>
                    <a:pt x="2005" y="1969"/>
                  </a:cubicBezTo>
                  <a:cubicBezTo>
                    <a:pt x="2059" y="1987"/>
                    <a:pt x="2104" y="1996"/>
                    <a:pt x="2149" y="1996"/>
                  </a:cubicBezTo>
                  <a:cubicBezTo>
                    <a:pt x="2193" y="1996"/>
                    <a:pt x="2238" y="1987"/>
                    <a:pt x="2292" y="1969"/>
                  </a:cubicBezTo>
                  <a:lnTo>
                    <a:pt x="2435" y="1969"/>
                  </a:lnTo>
                  <a:cubicBezTo>
                    <a:pt x="2542" y="1969"/>
                    <a:pt x="2686" y="1897"/>
                    <a:pt x="2829" y="1861"/>
                  </a:cubicBezTo>
                  <a:cubicBezTo>
                    <a:pt x="3151" y="1754"/>
                    <a:pt x="3401" y="1539"/>
                    <a:pt x="3616" y="1289"/>
                  </a:cubicBezTo>
                  <a:cubicBezTo>
                    <a:pt x="3759" y="1002"/>
                    <a:pt x="3867" y="716"/>
                    <a:pt x="3903" y="430"/>
                  </a:cubicBezTo>
                  <a:cubicBezTo>
                    <a:pt x="3903" y="179"/>
                    <a:pt x="3867" y="0"/>
                    <a:pt x="3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9" name="Google Shape;3881;p69">
              <a:extLst>
                <a:ext uri="{FF2B5EF4-FFF2-40B4-BE49-F238E27FC236}">
                  <a16:creationId xmlns:a16="http://schemas.microsoft.com/office/drawing/2014/main" id="{B28911CD-1CCC-E265-9C49-790B33FA6A0B}"/>
                </a:ext>
              </a:extLst>
            </p:cNvPr>
            <p:cNvSpPr/>
            <p:nvPr/>
          </p:nvSpPr>
          <p:spPr>
            <a:xfrm>
              <a:off x="3288950" y="1687350"/>
              <a:ext cx="658650" cy="577225"/>
            </a:xfrm>
            <a:custGeom>
              <a:avLst/>
              <a:gdLst/>
              <a:ahLst/>
              <a:cxnLst/>
              <a:rect l="l" t="t" r="r" b="b"/>
              <a:pathLst>
                <a:path w="26346" h="23089" extrusionOk="0">
                  <a:moveTo>
                    <a:pt x="573" y="1"/>
                  </a:moveTo>
                  <a:cubicBezTo>
                    <a:pt x="752" y="4869"/>
                    <a:pt x="1" y="9737"/>
                    <a:pt x="538" y="14605"/>
                  </a:cubicBezTo>
                  <a:cubicBezTo>
                    <a:pt x="897" y="17869"/>
                    <a:pt x="2454" y="21218"/>
                    <a:pt x="5421" y="21218"/>
                  </a:cubicBezTo>
                  <a:cubicBezTo>
                    <a:pt x="6294" y="21218"/>
                    <a:pt x="7290" y="20928"/>
                    <a:pt x="8413" y="20261"/>
                  </a:cubicBezTo>
                  <a:cubicBezTo>
                    <a:pt x="9678" y="19505"/>
                    <a:pt x="10485" y="19098"/>
                    <a:pt x="11307" y="19098"/>
                  </a:cubicBezTo>
                  <a:cubicBezTo>
                    <a:pt x="12043" y="19098"/>
                    <a:pt x="12790" y="19424"/>
                    <a:pt x="13889" y="20117"/>
                  </a:cubicBezTo>
                  <a:cubicBezTo>
                    <a:pt x="14541" y="20532"/>
                    <a:pt x="17055" y="22858"/>
                    <a:pt x="18430" y="22858"/>
                  </a:cubicBezTo>
                  <a:cubicBezTo>
                    <a:pt x="18717" y="22858"/>
                    <a:pt x="18955" y="22757"/>
                    <a:pt x="19115" y="22516"/>
                  </a:cubicBezTo>
                  <a:cubicBezTo>
                    <a:pt x="19740" y="21563"/>
                    <a:pt x="19054" y="20141"/>
                    <a:pt x="19689" y="20141"/>
                  </a:cubicBezTo>
                  <a:cubicBezTo>
                    <a:pt x="19818" y="20141"/>
                    <a:pt x="20001" y="20199"/>
                    <a:pt x="20261" y="20332"/>
                  </a:cubicBezTo>
                  <a:cubicBezTo>
                    <a:pt x="21263" y="20833"/>
                    <a:pt x="22838" y="22373"/>
                    <a:pt x="24305" y="23088"/>
                  </a:cubicBezTo>
                  <a:cubicBezTo>
                    <a:pt x="25165" y="22623"/>
                    <a:pt x="25845" y="21836"/>
                    <a:pt x="26203" y="20905"/>
                  </a:cubicBezTo>
                  <a:cubicBezTo>
                    <a:pt x="26346" y="20332"/>
                    <a:pt x="26310" y="19724"/>
                    <a:pt x="26095" y="19223"/>
                  </a:cubicBezTo>
                  <a:cubicBezTo>
                    <a:pt x="25129" y="17433"/>
                    <a:pt x="24091" y="15751"/>
                    <a:pt x="22945" y="14104"/>
                  </a:cubicBezTo>
                  <a:cubicBezTo>
                    <a:pt x="20869" y="11061"/>
                    <a:pt x="17648" y="8806"/>
                    <a:pt x="14712" y="6587"/>
                  </a:cubicBezTo>
                  <a:cubicBezTo>
                    <a:pt x="11670" y="4296"/>
                    <a:pt x="7911" y="1540"/>
                    <a:pt x="4117" y="538"/>
                  </a:cubicBezTo>
                  <a:cubicBezTo>
                    <a:pt x="3043" y="251"/>
                    <a:pt x="1934" y="72"/>
                    <a:pt x="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0" name="Google Shape;3882;p69">
              <a:extLst>
                <a:ext uri="{FF2B5EF4-FFF2-40B4-BE49-F238E27FC236}">
                  <a16:creationId xmlns:a16="http://schemas.microsoft.com/office/drawing/2014/main" id="{8181F236-FEB1-718C-511D-817C64CC8A24}"/>
                </a:ext>
              </a:extLst>
            </p:cNvPr>
            <p:cNvSpPr/>
            <p:nvPr/>
          </p:nvSpPr>
          <p:spPr>
            <a:xfrm>
              <a:off x="2644650" y="1690050"/>
              <a:ext cx="571850" cy="563350"/>
            </a:xfrm>
            <a:custGeom>
              <a:avLst/>
              <a:gdLst/>
              <a:ahLst/>
              <a:cxnLst/>
              <a:rect l="l" t="t" r="r" b="b"/>
              <a:pathLst>
                <a:path w="22874" h="22534" extrusionOk="0">
                  <a:moveTo>
                    <a:pt x="22873" y="0"/>
                  </a:moveTo>
                  <a:lnTo>
                    <a:pt x="22873" y="0"/>
                  </a:lnTo>
                  <a:cubicBezTo>
                    <a:pt x="22014" y="108"/>
                    <a:pt x="20081" y="358"/>
                    <a:pt x="19509" y="537"/>
                  </a:cubicBezTo>
                  <a:cubicBezTo>
                    <a:pt x="18184" y="967"/>
                    <a:pt x="16931" y="1504"/>
                    <a:pt x="15714" y="2148"/>
                  </a:cubicBezTo>
                  <a:cubicBezTo>
                    <a:pt x="11849" y="4009"/>
                    <a:pt x="7589" y="7052"/>
                    <a:pt x="5048" y="10560"/>
                  </a:cubicBezTo>
                  <a:cubicBezTo>
                    <a:pt x="4690" y="11097"/>
                    <a:pt x="1" y="18613"/>
                    <a:pt x="645" y="18900"/>
                  </a:cubicBezTo>
                  <a:cubicBezTo>
                    <a:pt x="970" y="19063"/>
                    <a:pt x="1318" y="19144"/>
                    <a:pt x="1664" y="19144"/>
                  </a:cubicBezTo>
                  <a:cubicBezTo>
                    <a:pt x="2080" y="19144"/>
                    <a:pt x="2493" y="19027"/>
                    <a:pt x="2864" y="18792"/>
                  </a:cubicBezTo>
                  <a:cubicBezTo>
                    <a:pt x="4098" y="18021"/>
                    <a:pt x="5703" y="16480"/>
                    <a:pt x="6536" y="16480"/>
                  </a:cubicBezTo>
                  <a:cubicBezTo>
                    <a:pt x="6670" y="16480"/>
                    <a:pt x="6784" y="16520"/>
                    <a:pt x="6873" y="16609"/>
                  </a:cubicBezTo>
                  <a:cubicBezTo>
                    <a:pt x="7517" y="17253"/>
                    <a:pt x="7231" y="21513"/>
                    <a:pt x="10596" y="22408"/>
                  </a:cubicBezTo>
                  <a:cubicBezTo>
                    <a:pt x="10905" y="22493"/>
                    <a:pt x="11216" y="22534"/>
                    <a:pt x="11526" y="22534"/>
                  </a:cubicBezTo>
                  <a:cubicBezTo>
                    <a:pt x="14585" y="22534"/>
                    <a:pt x="17597" y="18593"/>
                    <a:pt x="19222" y="15213"/>
                  </a:cubicBezTo>
                  <a:cubicBezTo>
                    <a:pt x="20905" y="11741"/>
                    <a:pt x="21370" y="2792"/>
                    <a:pt x="22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1" name="Google Shape;3883;p69">
              <a:extLst>
                <a:ext uri="{FF2B5EF4-FFF2-40B4-BE49-F238E27FC236}">
                  <a16:creationId xmlns:a16="http://schemas.microsoft.com/office/drawing/2014/main" id="{AF115633-83A9-90A5-9517-06A4BB2E8881}"/>
                </a:ext>
              </a:extLst>
            </p:cNvPr>
            <p:cNvSpPr/>
            <p:nvPr/>
          </p:nvSpPr>
          <p:spPr>
            <a:xfrm>
              <a:off x="2924750" y="1948650"/>
              <a:ext cx="68925" cy="40300"/>
            </a:xfrm>
            <a:custGeom>
              <a:avLst/>
              <a:gdLst/>
              <a:ahLst/>
              <a:cxnLst/>
              <a:rect l="l" t="t" r="r" b="b"/>
              <a:pathLst>
                <a:path w="2757" h="1612" extrusionOk="0">
                  <a:moveTo>
                    <a:pt x="1038" y="1"/>
                  </a:moveTo>
                  <a:cubicBezTo>
                    <a:pt x="931" y="37"/>
                    <a:pt x="824" y="73"/>
                    <a:pt x="752" y="144"/>
                  </a:cubicBezTo>
                  <a:cubicBezTo>
                    <a:pt x="501" y="251"/>
                    <a:pt x="322" y="430"/>
                    <a:pt x="179" y="645"/>
                  </a:cubicBezTo>
                  <a:cubicBezTo>
                    <a:pt x="72" y="824"/>
                    <a:pt x="0" y="1075"/>
                    <a:pt x="36" y="1325"/>
                  </a:cubicBezTo>
                  <a:cubicBezTo>
                    <a:pt x="72" y="1504"/>
                    <a:pt x="108" y="1612"/>
                    <a:pt x="179" y="1612"/>
                  </a:cubicBezTo>
                  <a:cubicBezTo>
                    <a:pt x="287" y="1612"/>
                    <a:pt x="358" y="1540"/>
                    <a:pt x="430" y="1433"/>
                  </a:cubicBezTo>
                  <a:cubicBezTo>
                    <a:pt x="537" y="1325"/>
                    <a:pt x="645" y="1218"/>
                    <a:pt x="752" y="1146"/>
                  </a:cubicBezTo>
                  <a:cubicBezTo>
                    <a:pt x="859" y="1111"/>
                    <a:pt x="967" y="1075"/>
                    <a:pt x="1110" y="1075"/>
                  </a:cubicBezTo>
                  <a:lnTo>
                    <a:pt x="1253" y="1075"/>
                  </a:lnTo>
                  <a:cubicBezTo>
                    <a:pt x="1289" y="1039"/>
                    <a:pt x="1360" y="1039"/>
                    <a:pt x="1396" y="1003"/>
                  </a:cubicBezTo>
                  <a:cubicBezTo>
                    <a:pt x="1539" y="967"/>
                    <a:pt x="1718" y="932"/>
                    <a:pt x="1862" y="932"/>
                  </a:cubicBezTo>
                  <a:cubicBezTo>
                    <a:pt x="1981" y="920"/>
                    <a:pt x="2100" y="920"/>
                    <a:pt x="2209" y="920"/>
                  </a:cubicBezTo>
                  <a:lnTo>
                    <a:pt x="2209" y="920"/>
                  </a:lnTo>
                  <a:cubicBezTo>
                    <a:pt x="2426" y="920"/>
                    <a:pt x="2601" y="920"/>
                    <a:pt x="2649" y="824"/>
                  </a:cubicBezTo>
                  <a:cubicBezTo>
                    <a:pt x="2756" y="717"/>
                    <a:pt x="2470" y="359"/>
                    <a:pt x="2005" y="180"/>
                  </a:cubicBezTo>
                  <a:cubicBezTo>
                    <a:pt x="1790" y="73"/>
                    <a:pt x="1575" y="37"/>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4132" name="Google Shape;3884;p69">
              <a:extLst>
                <a:ext uri="{FF2B5EF4-FFF2-40B4-BE49-F238E27FC236}">
                  <a16:creationId xmlns:a16="http://schemas.microsoft.com/office/drawing/2014/main" id="{68DB0EF2-CA79-D1E9-D9EC-2475EB6F9505}"/>
                </a:ext>
              </a:extLst>
            </p:cNvPr>
            <p:cNvSpPr/>
            <p:nvPr/>
          </p:nvSpPr>
          <p:spPr>
            <a:xfrm>
              <a:off x="3430350" y="1964525"/>
              <a:ext cx="68025" cy="40625"/>
            </a:xfrm>
            <a:custGeom>
              <a:avLst/>
              <a:gdLst/>
              <a:ahLst/>
              <a:cxnLst/>
              <a:rect l="l" t="t" r="r" b="b"/>
              <a:pathLst>
                <a:path w="2721" h="1625" extrusionOk="0">
                  <a:moveTo>
                    <a:pt x="1189" y="1"/>
                  </a:moveTo>
                  <a:cubicBezTo>
                    <a:pt x="975" y="1"/>
                    <a:pt x="750" y="65"/>
                    <a:pt x="573" y="153"/>
                  </a:cubicBezTo>
                  <a:cubicBezTo>
                    <a:pt x="358" y="225"/>
                    <a:pt x="179" y="404"/>
                    <a:pt x="72" y="619"/>
                  </a:cubicBezTo>
                  <a:cubicBezTo>
                    <a:pt x="0" y="798"/>
                    <a:pt x="0" y="905"/>
                    <a:pt x="72" y="977"/>
                  </a:cubicBezTo>
                  <a:cubicBezTo>
                    <a:pt x="93" y="987"/>
                    <a:pt x="117" y="992"/>
                    <a:pt x="144" y="992"/>
                  </a:cubicBezTo>
                  <a:cubicBezTo>
                    <a:pt x="210" y="992"/>
                    <a:pt x="293" y="966"/>
                    <a:pt x="394" y="941"/>
                  </a:cubicBezTo>
                  <a:cubicBezTo>
                    <a:pt x="501" y="869"/>
                    <a:pt x="645" y="869"/>
                    <a:pt x="788" y="869"/>
                  </a:cubicBezTo>
                  <a:cubicBezTo>
                    <a:pt x="895" y="905"/>
                    <a:pt x="1003" y="941"/>
                    <a:pt x="1110" y="977"/>
                  </a:cubicBezTo>
                  <a:lnTo>
                    <a:pt x="1253" y="1084"/>
                  </a:lnTo>
                  <a:cubicBezTo>
                    <a:pt x="1289" y="1084"/>
                    <a:pt x="1361" y="1084"/>
                    <a:pt x="1432" y="1120"/>
                  </a:cubicBezTo>
                  <a:cubicBezTo>
                    <a:pt x="1575" y="1156"/>
                    <a:pt x="1719" y="1191"/>
                    <a:pt x="1826" y="1263"/>
                  </a:cubicBezTo>
                  <a:cubicBezTo>
                    <a:pt x="2127" y="1397"/>
                    <a:pt x="2397" y="1624"/>
                    <a:pt x="2548" y="1624"/>
                  </a:cubicBezTo>
                  <a:cubicBezTo>
                    <a:pt x="2558" y="1624"/>
                    <a:pt x="2568" y="1623"/>
                    <a:pt x="2578" y="1621"/>
                  </a:cubicBezTo>
                  <a:cubicBezTo>
                    <a:pt x="2721" y="1549"/>
                    <a:pt x="2649" y="1084"/>
                    <a:pt x="2363" y="726"/>
                  </a:cubicBezTo>
                  <a:cubicBezTo>
                    <a:pt x="2220" y="547"/>
                    <a:pt x="2076" y="368"/>
                    <a:pt x="1897" y="225"/>
                  </a:cubicBezTo>
                  <a:cubicBezTo>
                    <a:pt x="1826" y="189"/>
                    <a:pt x="1790" y="153"/>
                    <a:pt x="1719" y="118"/>
                  </a:cubicBezTo>
                  <a:lnTo>
                    <a:pt x="1647" y="82"/>
                  </a:lnTo>
                  <a:cubicBezTo>
                    <a:pt x="1540" y="46"/>
                    <a:pt x="1432" y="10"/>
                    <a:pt x="1325" y="10"/>
                  </a:cubicBezTo>
                  <a:cubicBezTo>
                    <a:pt x="1280" y="4"/>
                    <a:pt x="1235"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4133" name="Google Shape;3885;p69">
              <a:extLst>
                <a:ext uri="{FF2B5EF4-FFF2-40B4-BE49-F238E27FC236}">
                  <a16:creationId xmlns:a16="http://schemas.microsoft.com/office/drawing/2014/main" id="{1FEF87F5-EAA7-C049-0F6F-4FB341FED09B}"/>
                </a:ext>
              </a:extLst>
            </p:cNvPr>
            <p:cNvSpPr/>
            <p:nvPr/>
          </p:nvSpPr>
          <p:spPr>
            <a:xfrm>
              <a:off x="3575325" y="1836800"/>
              <a:ext cx="900" cy="6300"/>
            </a:xfrm>
            <a:custGeom>
              <a:avLst/>
              <a:gdLst/>
              <a:ahLst/>
              <a:cxnLst/>
              <a:rect l="l" t="t" r="r" b="b"/>
              <a:pathLst>
                <a:path w="36" h="252" extrusionOk="0">
                  <a:moveTo>
                    <a:pt x="0" y="251"/>
                  </a:moveTo>
                  <a:cubicBezTo>
                    <a:pt x="0" y="144"/>
                    <a:pt x="36" y="72"/>
                    <a:pt x="36" y="1"/>
                  </a:cubicBezTo>
                  <a:cubicBezTo>
                    <a:pt x="36" y="72"/>
                    <a:pt x="0" y="144"/>
                    <a:pt x="0" y="25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4" name="Google Shape;3886;p69">
              <a:extLst>
                <a:ext uri="{FF2B5EF4-FFF2-40B4-BE49-F238E27FC236}">
                  <a16:creationId xmlns:a16="http://schemas.microsoft.com/office/drawing/2014/main" id="{5E851A3A-FECA-C539-4182-761FE3825AB3}"/>
                </a:ext>
              </a:extLst>
            </p:cNvPr>
            <p:cNvSpPr/>
            <p:nvPr/>
          </p:nvSpPr>
          <p:spPr>
            <a:xfrm>
              <a:off x="3314025" y="1922700"/>
              <a:ext cx="633575" cy="341875"/>
            </a:xfrm>
            <a:custGeom>
              <a:avLst/>
              <a:gdLst/>
              <a:ahLst/>
              <a:cxnLst/>
              <a:rect l="l" t="t" r="r" b="b"/>
              <a:pathLst>
                <a:path w="25343" h="13675" extrusionOk="0">
                  <a:moveTo>
                    <a:pt x="16215" y="1"/>
                  </a:moveTo>
                  <a:lnTo>
                    <a:pt x="16215" y="1"/>
                  </a:lnTo>
                  <a:cubicBezTo>
                    <a:pt x="17504" y="932"/>
                    <a:pt x="18578" y="3473"/>
                    <a:pt x="19437" y="4797"/>
                  </a:cubicBezTo>
                  <a:cubicBezTo>
                    <a:pt x="20224" y="6050"/>
                    <a:pt x="21584" y="8019"/>
                    <a:pt x="21083" y="9630"/>
                  </a:cubicBezTo>
                  <a:cubicBezTo>
                    <a:pt x="20964" y="9987"/>
                    <a:pt x="20752" y="10133"/>
                    <a:pt x="20485" y="10133"/>
                  </a:cubicBezTo>
                  <a:cubicBezTo>
                    <a:pt x="19310" y="10133"/>
                    <a:pt x="17075" y="7303"/>
                    <a:pt x="17074" y="7303"/>
                  </a:cubicBezTo>
                  <a:lnTo>
                    <a:pt x="17074" y="7303"/>
                  </a:lnTo>
                  <a:cubicBezTo>
                    <a:pt x="17074" y="7303"/>
                    <a:pt x="17862" y="10274"/>
                    <a:pt x="16573" y="11169"/>
                  </a:cubicBezTo>
                  <a:cubicBezTo>
                    <a:pt x="16417" y="11277"/>
                    <a:pt x="16223" y="11325"/>
                    <a:pt x="16002" y="11325"/>
                  </a:cubicBezTo>
                  <a:cubicBezTo>
                    <a:pt x="14391" y="11325"/>
                    <a:pt x="11306" y="8794"/>
                    <a:pt x="10488" y="8448"/>
                  </a:cubicBezTo>
                  <a:cubicBezTo>
                    <a:pt x="10412" y="8415"/>
                    <a:pt x="10332" y="8399"/>
                    <a:pt x="10247" y="8399"/>
                  </a:cubicBezTo>
                  <a:cubicBezTo>
                    <a:pt x="9341" y="8399"/>
                    <a:pt x="7910" y="10198"/>
                    <a:pt x="4832" y="10918"/>
                  </a:cubicBezTo>
                  <a:cubicBezTo>
                    <a:pt x="4619" y="10965"/>
                    <a:pt x="4411" y="10987"/>
                    <a:pt x="4208" y="10987"/>
                  </a:cubicBezTo>
                  <a:cubicBezTo>
                    <a:pt x="2230" y="10987"/>
                    <a:pt x="747" y="8910"/>
                    <a:pt x="0" y="7482"/>
                  </a:cubicBezTo>
                  <a:lnTo>
                    <a:pt x="0" y="7482"/>
                  </a:lnTo>
                  <a:lnTo>
                    <a:pt x="72" y="7697"/>
                  </a:lnTo>
                  <a:cubicBezTo>
                    <a:pt x="72" y="7733"/>
                    <a:pt x="72" y="7768"/>
                    <a:pt x="107" y="7840"/>
                  </a:cubicBezTo>
                  <a:cubicBezTo>
                    <a:pt x="143" y="7876"/>
                    <a:pt x="143" y="7947"/>
                    <a:pt x="179" y="8019"/>
                  </a:cubicBezTo>
                  <a:cubicBezTo>
                    <a:pt x="179" y="8055"/>
                    <a:pt x="215" y="8126"/>
                    <a:pt x="215" y="8162"/>
                  </a:cubicBezTo>
                  <a:lnTo>
                    <a:pt x="286" y="8341"/>
                  </a:lnTo>
                  <a:lnTo>
                    <a:pt x="358" y="8484"/>
                  </a:lnTo>
                  <a:lnTo>
                    <a:pt x="430" y="8663"/>
                  </a:lnTo>
                  <a:cubicBezTo>
                    <a:pt x="465" y="8735"/>
                    <a:pt x="501" y="8806"/>
                    <a:pt x="501" y="8842"/>
                  </a:cubicBezTo>
                  <a:lnTo>
                    <a:pt x="609" y="9057"/>
                  </a:lnTo>
                  <a:lnTo>
                    <a:pt x="716" y="9236"/>
                  </a:lnTo>
                  <a:lnTo>
                    <a:pt x="788" y="9379"/>
                  </a:lnTo>
                  <a:lnTo>
                    <a:pt x="895" y="9558"/>
                  </a:lnTo>
                  <a:lnTo>
                    <a:pt x="966" y="9665"/>
                  </a:lnTo>
                  <a:lnTo>
                    <a:pt x="1074" y="9844"/>
                  </a:lnTo>
                  <a:lnTo>
                    <a:pt x="1145" y="9952"/>
                  </a:lnTo>
                  <a:cubicBezTo>
                    <a:pt x="1181" y="9988"/>
                    <a:pt x="1217" y="10059"/>
                    <a:pt x="1289" y="10131"/>
                  </a:cubicBezTo>
                  <a:lnTo>
                    <a:pt x="1324" y="10202"/>
                  </a:lnTo>
                  <a:cubicBezTo>
                    <a:pt x="1396" y="10274"/>
                    <a:pt x="1468" y="10346"/>
                    <a:pt x="1539" y="10453"/>
                  </a:cubicBezTo>
                  <a:lnTo>
                    <a:pt x="1611" y="10525"/>
                  </a:lnTo>
                  <a:cubicBezTo>
                    <a:pt x="1647" y="10560"/>
                    <a:pt x="1718" y="10632"/>
                    <a:pt x="1754" y="10668"/>
                  </a:cubicBezTo>
                  <a:lnTo>
                    <a:pt x="1826" y="10739"/>
                  </a:lnTo>
                  <a:lnTo>
                    <a:pt x="2005" y="10882"/>
                  </a:lnTo>
                  <a:lnTo>
                    <a:pt x="2076" y="10954"/>
                  </a:lnTo>
                  <a:lnTo>
                    <a:pt x="2255" y="11097"/>
                  </a:lnTo>
                  <a:lnTo>
                    <a:pt x="2327" y="11133"/>
                  </a:lnTo>
                  <a:cubicBezTo>
                    <a:pt x="2398" y="11205"/>
                    <a:pt x="2470" y="11240"/>
                    <a:pt x="2577" y="11312"/>
                  </a:cubicBezTo>
                  <a:lnTo>
                    <a:pt x="2613" y="11312"/>
                  </a:lnTo>
                  <a:cubicBezTo>
                    <a:pt x="2685" y="11348"/>
                    <a:pt x="2756" y="11384"/>
                    <a:pt x="2828" y="11419"/>
                  </a:cubicBezTo>
                  <a:lnTo>
                    <a:pt x="2935" y="11455"/>
                  </a:lnTo>
                  <a:lnTo>
                    <a:pt x="3114" y="11563"/>
                  </a:lnTo>
                  <a:lnTo>
                    <a:pt x="3222" y="11598"/>
                  </a:lnTo>
                  <a:lnTo>
                    <a:pt x="3436" y="11634"/>
                  </a:lnTo>
                  <a:lnTo>
                    <a:pt x="3508" y="11670"/>
                  </a:lnTo>
                  <a:lnTo>
                    <a:pt x="3794" y="11742"/>
                  </a:lnTo>
                  <a:lnTo>
                    <a:pt x="3830" y="11742"/>
                  </a:lnTo>
                  <a:cubicBezTo>
                    <a:pt x="3902" y="11742"/>
                    <a:pt x="4009" y="11777"/>
                    <a:pt x="4116" y="11777"/>
                  </a:cubicBezTo>
                  <a:lnTo>
                    <a:pt x="4940" y="11777"/>
                  </a:lnTo>
                  <a:lnTo>
                    <a:pt x="5190" y="11742"/>
                  </a:lnTo>
                  <a:lnTo>
                    <a:pt x="5298" y="11742"/>
                  </a:lnTo>
                  <a:cubicBezTo>
                    <a:pt x="5405" y="11706"/>
                    <a:pt x="5548" y="11670"/>
                    <a:pt x="5656" y="11634"/>
                  </a:cubicBezTo>
                  <a:lnTo>
                    <a:pt x="5727" y="11634"/>
                  </a:lnTo>
                  <a:cubicBezTo>
                    <a:pt x="5835" y="11598"/>
                    <a:pt x="5942" y="11563"/>
                    <a:pt x="6049" y="11527"/>
                  </a:cubicBezTo>
                  <a:lnTo>
                    <a:pt x="6157" y="11455"/>
                  </a:lnTo>
                  <a:lnTo>
                    <a:pt x="6443" y="11348"/>
                  </a:lnTo>
                  <a:lnTo>
                    <a:pt x="6586" y="11312"/>
                  </a:lnTo>
                  <a:lnTo>
                    <a:pt x="6873" y="11169"/>
                  </a:lnTo>
                  <a:lnTo>
                    <a:pt x="7016" y="11097"/>
                  </a:lnTo>
                  <a:lnTo>
                    <a:pt x="7445" y="10882"/>
                  </a:lnTo>
                  <a:cubicBezTo>
                    <a:pt x="8725" y="10118"/>
                    <a:pt x="9536" y="9701"/>
                    <a:pt x="10374" y="9701"/>
                  </a:cubicBezTo>
                  <a:cubicBezTo>
                    <a:pt x="11105" y="9701"/>
                    <a:pt x="11856" y="10019"/>
                    <a:pt x="12958" y="10703"/>
                  </a:cubicBezTo>
                  <a:cubicBezTo>
                    <a:pt x="13580" y="11118"/>
                    <a:pt x="16088" y="13444"/>
                    <a:pt x="17463" y="13444"/>
                  </a:cubicBezTo>
                  <a:cubicBezTo>
                    <a:pt x="17750" y="13444"/>
                    <a:pt x="17987" y="13343"/>
                    <a:pt x="18148" y="13102"/>
                  </a:cubicBezTo>
                  <a:cubicBezTo>
                    <a:pt x="18806" y="12145"/>
                    <a:pt x="18090" y="10739"/>
                    <a:pt x="18733" y="10739"/>
                  </a:cubicBezTo>
                  <a:cubicBezTo>
                    <a:pt x="18860" y="10739"/>
                    <a:pt x="19040" y="10794"/>
                    <a:pt x="19293" y="10918"/>
                  </a:cubicBezTo>
                  <a:lnTo>
                    <a:pt x="19508" y="11026"/>
                  </a:lnTo>
                  <a:lnTo>
                    <a:pt x="19544" y="11026"/>
                  </a:lnTo>
                  <a:cubicBezTo>
                    <a:pt x="19580" y="11061"/>
                    <a:pt x="19651" y="11097"/>
                    <a:pt x="19723" y="11133"/>
                  </a:cubicBezTo>
                  <a:cubicBezTo>
                    <a:pt x="20689" y="11777"/>
                    <a:pt x="22050" y="13030"/>
                    <a:pt x="23302" y="13674"/>
                  </a:cubicBezTo>
                  <a:cubicBezTo>
                    <a:pt x="24162" y="13173"/>
                    <a:pt x="24842" y="12422"/>
                    <a:pt x="25200" y="11491"/>
                  </a:cubicBezTo>
                  <a:cubicBezTo>
                    <a:pt x="25343" y="10918"/>
                    <a:pt x="25307" y="10310"/>
                    <a:pt x="25092" y="9773"/>
                  </a:cubicBezTo>
                  <a:cubicBezTo>
                    <a:pt x="24126" y="8019"/>
                    <a:pt x="23088" y="6337"/>
                    <a:pt x="21942" y="4690"/>
                  </a:cubicBezTo>
                  <a:cubicBezTo>
                    <a:pt x="21047" y="3366"/>
                    <a:pt x="19974" y="2184"/>
                    <a:pt x="18757" y="1146"/>
                  </a:cubicBezTo>
                  <a:cubicBezTo>
                    <a:pt x="17862" y="860"/>
                    <a:pt x="17038" y="466"/>
                    <a:pt x="16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5" name="Google Shape;3887;p69">
              <a:extLst>
                <a:ext uri="{FF2B5EF4-FFF2-40B4-BE49-F238E27FC236}">
                  <a16:creationId xmlns:a16="http://schemas.microsoft.com/office/drawing/2014/main" id="{D056C7F5-A321-AF14-F348-B3CD02DFE718}"/>
                </a:ext>
              </a:extLst>
            </p:cNvPr>
            <p:cNvSpPr/>
            <p:nvPr/>
          </p:nvSpPr>
          <p:spPr>
            <a:xfrm>
              <a:off x="3366800" y="2103400"/>
              <a:ext cx="158425" cy="101225"/>
            </a:xfrm>
            <a:custGeom>
              <a:avLst/>
              <a:gdLst/>
              <a:ahLst/>
              <a:cxnLst/>
              <a:rect l="l" t="t" r="r" b="b"/>
              <a:pathLst>
                <a:path w="6337" h="4049" extrusionOk="0">
                  <a:moveTo>
                    <a:pt x="1024" y="0"/>
                  </a:moveTo>
                  <a:cubicBezTo>
                    <a:pt x="940" y="0"/>
                    <a:pt x="737" y="245"/>
                    <a:pt x="502" y="648"/>
                  </a:cubicBezTo>
                  <a:cubicBezTo>
                    <a:pt x="180" y="1185"/>
                    <a:pt x="1" y="1829"/>
                    <a:pt x="1" y="2473"/>
                  </a:cubicBezTo>
                  <a:cubicBezTo>
                    <a:pt x="37" y="2688"/>
                    <a:pt x="73" y="2903"/>
                    <a:pt x="144" y="3118"/>
                  </a:cubicBezTo>
                  <a:cubicBezTo>
                    <a:pt x="251" y="3332"/>
                    <a:pt x="395" y="3511"/>
                    <a:pt x="609" y="3654"/>
                  </a:cubicBezTo>
                  <a:cubicBezTo>
                    <a:pt x="896" y="3905"/>
                    <a:pt x="1290" y="4012"/>
                    <a:pt x="1683" y="4048"/>
                  </a:cubicBezTo>
                  <a:cubicBezTo>
                    <a:pt x="1934" y="4048"/>
                    <a:pt x="2149" y="4012"/>
                    <a:pt x="2399" y="3977"/>
                  </a:cubicBezTo>
                  <a:cubicBezTo>
                    <a:pt x="2471" y="3977"/>
                    <a:pt x="2542" y="3941"/>
                    <a:pt x="2650" y="3941"/>
                  </a:cubicBezTo>
                  <a:cubicBezTo>
                    <a:pt x="2936" y="3833"/>
                    <a:pt x="3187" y="3726"/>
                    <a:pt x="3437" y="3583"/>
                  </a:cubicBezTo>
                  <a:cubicBezTo>
                    <a:pt x="4010" y="3261"/>
                    <a:pt x="4511" y="2903"/>
                    <a:pt x="4941" y="2437"/>
                  </a:cubicBezTo>
                  <a:cubicBezTo>
                    <a:pt x="5370" y="2008"/>
                    <a:pt x="5764" y="1507"/>
                    <a:pt x="6050" y="970"/>
                  </a:cubicBezTo>
                  <a:cubicBezTo>
                    <a:pt x="6265" y="540"/>
                    <a:pt x="6337" y="182"/>
                    <a:pt x="6229" y="147"/>
                  </a:cubicBezTo>
                  <a:cubicBezTo>
                    <a:pt x="6225" y="144"/>
                    <a:pt x="6219" y="143"/>
                    <a:pt x="6214" y="143"/>
                  </a:cubicBezTo>
                  <a:cubicBezTo>
                    <a:pt x="6130" y="143"/>
                    <a:pt x="5922" y="382"/>
                    <a:pt x="5621" y="683"/>
                  </a:cubicBezTo>
                  <a:cubicBezTo>
                    <a:pt x="5227" y="1077"/>
                    <a:pt x="4797" y="1399"/>
                    <a:pt x="4332" y="1722"/>
                  </a:cubicBezTo>
                  <a:cubicBezTo>
                    <a:pt x="3903" y="2008"/>
                    <a:pt x="3437" y="2258"/>
                    <a:pt x="2936" y="2473"/>
                  </a:cubicBezTo>
                  <a:cubicBezTo>
                    <a:pt x="2721" y="2545"/>
                    <a:pt x="2507" y="2616"/>
                    <a:pt x="2292" y="2652"/>
                  </a:cubicBezTo>
                  <a:cubicBezTo>
                    <a:pt x="2220" y="2688"/>
                    <a:pt x="2149" y="2688"/>
                    <a:pt x="2113" y="2724"/>
                  </a:cubicBezTo>
                  <a:cubicBezTo>
                    <a:pt x="1970" y="2760"/>
                    <a:pt x="1826" y="2795"/>
                    <a:pt x="1647" y="2795"/>
                  </a:cubicBezTo>
                  <a:cubicBezTo>
                    <a:pt x="1606" y="2806"/>
                    <a:pt x="1564" y="2810"/>
                    <a:pt x="1522" y="2810"/>
                  </a:cubicBezTo>
                  <a:cubicBezTo>
                    <a:pt x="1420" y="2810"/>
                    <a:pt x="1319" y="2785"/>
                    <a:pt x="1218" y="2760"/>
                  </a:cubicBezTo>
                  <a:cubicBezTo>
                    <a:pt x="1075" y="2688"/>
                    <a:pt x="967" y="2545"/>
                    <a:pt x="932" y="2366"/>
                  </a:cubicBezTo>
                  <a:cubicBezTo>
                    <a:pt x="860" y="1829"/>
                    <a:pt x="860" y="1328"/>
                    <a:pt x="1003" y="827"/>
                  </a:cubicBezTo>
                  <a:cubicBezTo>
                    <a:pt x="1075" y="361"/>
                    <a:pt x="1146" y="39"/>
                    <a:pt x="1039" y="3"/>
                  </a:cubicBezTo>
                  <a:cubicBezTo>
                    <a:pt x="1034" y="1"/>
                    <a:pt x="102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6" name="Google Shape;3888;p69">
              <a:extLst>
                <a:ext uri="{FF2B5EF4-FFF2-40B4-BE49-F238E27FC236}">
                  <a16:creationId xmlns:a16="http://schemas.microsoft.com/office/drawing/2014/main" id="{1D4F6BFB-4FC9-4D57-A83C-C48F745B65DF}"/>
                </a:ext>
              </a:extLst>
            </p:cNvPr>
            <p:cNvSpPr/>
            <p:nvPr/>
          </p:nvSpPr>
          <p:spPr>
            <a:xfrm>
              <a:off x="2865675" y="2109725"/>
              <a:ext cx="139625" cy="98475"/>
            </a:xfrm>
            <a:custGeom>
              <a:avLst/>
              <a:gdLst/>
              <a:ahLst/>
              <a:cxnLst/>
              <a:rect l="l" t="t" r="r" b="b"/>
              <a:pathLst>
                <a:path w="5585" h="3939" extrusionOk="0">
                  <a:moveTo>
                    <a:pt x="5406" y="1"/>
                  </a:moveTo>
                  <a:cubicBezTo>
                    <a:pt x="5334" y="1"/>
                    <a:pt x="5227" y="287"/>
                    <a:pt x="4976" y="609"/>
                  </a:cubicBezTo>
                  <a:cubicBezTo>
                    <a:pt x="4690" y="1003"/>
                    <a:pt x="4332" y="1361"/>
                    <a:pt x="3938" y="1683"/>
                  </a:cubicBezTo>
                  <a:cubicBezTo>
                    <a:pt x="3580" y="2005"/>
                    <a:pt x="3187" y="2256"/>
                    <a:pt x="2721" y="2471"/>
                  </a:cubicBezTo>
                  <a:cubicBezTo>
                    <a:pt x="2614" y="2542"/>
                    <a:pt x="2471" y="2578"/>
                    <a:pt x="2327" y="2614"/>
                  </a:cubicBezTo>
                  <a:cubicBezTo>
                    <a:pt x="2292" y="2614"/>
                    <a:pt x="2220" y="2614"/>
                    <a:pt x="2184" y="2650"/>
                  </a:cubicBezTo>
                  <a:lnTo>
                    <a:pt x="2041" y="2686"/>
                  </a:lnTo>
                  <a:lnTo>
                    <a:pt x="1647" y="2686"/>
                  </a:lnTo>
                  <a:lnTo>
                    <a:pt x="1504" y="2614"/>
                  </a:lnTo>
                  <a:cubicBezTo>
                    <a:pt x="1433" y="2614"/>
                    <a:pt x="1325" y="2578"/>
                    <a:pt x="1254" y="2542"/>
                  </a:cubicBezTo>
                  <a:cubicBezTo>
                    <a:pt x="1075" y="2435"/>
                    <a:pt x="1003" y="2363"/>
                    <a:pt x="931" y="2220"/>
                  </a:cubicBezTo>
                  <a:cubicBezTo>
                    <a:pt x="896" y="2005"/>
                    <a:pt x="931" y="1791"/>
                    <a:pt x="967" y="1576"/>
                  </a:cubicBezTo>
                  <a:cubicBezTo>
                    <a:pt x="1039" y="1325"/>
                    <a:pt x="1110" y="1075"/>
                    <a:pt x="1146" y="860"/>
                  </a:cubicBezTo>
                  <a:cubicBezTo>
                    <a:pt x="1254" y="466"/>
                    <a:pt x="1289" y="144"/>
                    <a:pt x="1218" y="108"/>
                  </a:cubicBezTo>
                  <a:cubicBezTo>
                    <a:pt x="1211" y="106"/>
                    <a:pt x="1204" y="105"/>
                    <a:pt x="1196" y="105"/>
                  </a:cubicBezTo>
                  <a:cubicBezTo>
                    <a:pt x="1087" y="105"/>
                    <a:pt x="916" y="346"/>
                    <a:pt x="681" y="681"/>
                  </a:cubicBezTo>
                  <a:cubicBezTo>
                    <a:pt x="538" y="860"/>
                    <a:pt x="395" y="1111"/>
                    <a:pt x="251" y="1325"/>
                  </a:cubicBezTo>
                  <a:cubicBezTo>
                    <a:pt x="72" y="1648"/>
                    <a:pt x="1" y="2005"/>
                    <a:pt x="1" y="2363"/>
                  </a:cubicBezTo>
                  <a:cubicBezTo>
                    <a:pt x="1" y="2471"/>
                    <a:pt x="1" y="2578"/>
                    <a:pt x="37" y="2686"/>
                  </a:cubicBezTo>
                  <a:cubicBezTo>
                    <a:pt x="72" y="2793"/>
                    <a:pt x="144" y="2900"/>
                    <a:pt x="180" y="3008"/>
                  </a:cubicBezTo>
                  <a:cubicBezTo>
                    <a:pt x="287" y="3151"/>
                    <a:pt x="430" y="3330"/>
                    <a:pt x="609" y="3437"/>
                  </a:cubicBezTo>
                  <a:cubicBezTo>
                    <a:pt x="717" y="3545"/>
                    <a:pt x="860" y="3652"/>
                    <a:pt x="1003" y="3724"/>
                  </a:cubicBezTo>
                  <a:lnTo>
                    <a:pt x="1218" y="3831"/>
                  </a:lnTo>
                  <a:lnTo>
                    <a:pt x="1468" y="3903"/>
                  </a:lnTo>
                  <a:cubicBezTo>
                    <a:pt x="1540" y="3903"/>
                    <a:pt x="1612" y="3938"/>
                    <a:pt x="1683" y="3938"/>
                  </a:cubicBezTo>
                  <a:lnTo>
                    <a:pt x="2220" y="3938"/>
                  </a:lnTo>
                  <a:lnTo>
                    <a:pt x="2471" y="3903"/>
                  </a:lnTo>
                  <a:lnTo>
                    <a:pt x="2542" y="3903"/>
                  </a:lnTo>
                  <a:lnTo>
                    <a:pt x="2721" y="3831"/>
                  </a:lnTo>
                  <a:cubicBezTo>
                    <a:pt x="2900" y="3759"/>
                    <a:pt x="3115" y="3652"/>
                    <a:pt x="3294" y="3545"/>
                  </a:cubicBezTo>
                  <a:cubicBezTo>
                    <a:pt x="3795" y="3222"/>
                    <a:pt x="4260" y="2829"/>
                    <a:pt x="4618" y="2363"/>
                  </a:cubicBezTo>
                  <a:cubicBezTo>
                    <a:pt x="5012" y="1898"/>
                    <a:pt x="5298" y="1361"/>
                    <a:pt x="5442" y="824"/>
                  </a:cubicBezTo>
                  <a:cubicBezTo>
                    <a:pt x="5585" y="359"/>
                    <a:pt x="5513" y="1"/>
                    <a:pt x="5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7" name="Google Shape;3889;p69">
              <a:extLst>
                <a:ext uri="{FF2B5EF4-FFF2-40B4-BE49-F238E27FC236}">
                  <a16:creationId xmlns:a16="http://schemas.microsoft.com/office/drawing/2014/main" id="{2379181A-07F0-5970-441E-728E5BEFC1B0}"/>
                </a:ext>
              </a:extLst>
            </p:cNvPr>
            <p:cNvSpPr/>
            <p:nvPr/>
          </p:nvSpPr>
          <p:spPr>
            <a:xfrm>
              <a:off x="2922050" y="2233225"/>
              <a:ext cx="37625" cy="19725"/>
            </a:xfrm>
            <a:custGeom>
              <a:avLst/>
              <a:gdLst/>
              <a:ahLst/>
              <a:cxnLst/>
              <a:rect l="l" t="t" r="r" b="b"/>
              <a:pathLst>
                <a:path w="1505" h="789" extrusionOk="0">
                  <a:moveTo>
                    <a:pt x="717" y="1"/>
                  </a:moveTo>
                  <a:cubicBezTo>
                    <a:pt x="645" y="1"/>
                    <a:pt x="574" y="36"/>
                    <a:pt x="538" y="36"/>
                  </a:cubicBezTo>
                  <a:cubicBezTo>
                    <a:pt x="395" y="72"/>
                    <a:pt x="287" y="144"/>
                    <a:pt x="180" y="251"/>
                  </a:cubicBezTo>
                  <a:cubicBezTo>
                    <a:pt x="72" y="359"/>
                    <a:pt x="1" y="466"/>
                    <a:pt x="1" y="609"/>
                  </a:cubicBezTo>
                  <a:cubicBezTo>
                    <a:pt x="1" y="717"/>
                    <a:pt x="37" y="788"/>
                    <a:pt x="72" y="788"/>
                  </a:cubicBezTo>
                  <a:cubicBezTo>
                    <a:pt x="216" y="752"/>
                    <a:pt x="323" y="717"/>
                    <a:pt x="466" y="681"/>
                  </a:cubicBezTo>
                  <a:cubicBezTo>
                    <a:pt x="502" y="681"/>
                    <a:pt x="574" y="681"/>
                    <a:pt x="609" y="717"/>
                  </a:cubicBezTo>
                  <a:cubicBezTo>
                    <a:pt x="645" y="717"/>
                    <a:pt x="681" y="752"/>
                    <a:pt x="681" y="752"/>
                  </a:cubicBezTo>
                  <a:lnTo>
                    <a:pt x="788" y="681"/>
                  </a:lnTo>
                  <a:lnTo>
                    <a:pt x="1003" y="681"/>
                  </a:lnTo>
                  <a:cubicBezTo>
                    <a:pt x="1093" y="681"/>
                    <a:pt x="1191" y="690"/>
                    <a:pt x="1272" y="690"/>
                  </a:cubicBezTo>
                  <a:cubicBezTo>
                    <a:pt x="1352" y="690"/>
                    <a:pt x="1415" y="681"/>
                    <a:pt x="1433" y="645"/>
                  </a:cubicBezTo>
                  <a:cubicBezTo>
                    <a:pt x="1504" y="573"/>
                    <a:pt x="1361" y="359"/>
                    <a:pt x="1182" y="215"/>
                  </a:cubicBezTo>
                  <a:cubicBezTo>
                    <a:pt x="1075" y="144"/>
                    <a:pt x="967" y="108"/>
                    <a:pt x="896" y="36"/>
                  </a:cubicBezTo>
                  <a:lnTo>
                    <a:pt x="717"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8" name="Google Shape;3890;p69">
              <a:extLst>
                <a:ext uri="{FF2B5EF4-FFF2-40B4-BE49-F238E27FC236}">
                  <a16:creationId xmlns:a16="http://schemas.microsoft.com/office/drawing/2014/main" id="{E50E6790-0018-7547-F629-05094CD64423}"/>
                </a:ext>
              </a:extLst>
            </p:cNvPr>
            <p:cNvSpPr/>
            <p:nvPr/>
          </p:nvSpPr>
          <p:spPr>
            <a:xfrm>
              <a:off x="2939950" y="2233225"/>
              <a:ext cx="484150" cy="198700"/>
            </a:xfrm>
            <a:custGeom>
              <a:avLst/>
              <a:gdLst/>
              <a:ahLst/>
              <a:cxnLst/>
              <a:rect l="l" t="t" r="r" b="b"/>
              <a:pathLst>
                <a:path w="19366" h="7948" extrusionOk="0">
                  <a:moveTo>
                    <a:pt x="18578" y="1"/>
                  </a:moveTo>
                  <a:cubicBezTo>
                    <a:pt x="18220" y="36"/>
                    <a:pt x="18077" y="251"/>
                    <a:pt x="18149" y="323"/>
                  </a:cubicBezTo>
                  <a:cubicBezTo>
                    <a:pt x="18185" y="394"/>
                    <a:pt x="18435" y="394"/>
                    <a:pt x="18543" y="502"/>
                  </a:cubicBezTo>
                  <a:cubicBezTo>
                    <a:pt x="18578" y="538"/>
                    <a:pt x="18614" y="573"/>
                    <a:pt x="18614" y="609"/>
                  </a:cubicBezTo>
                  <a:cubicBezTo>
                    <a:pt x="18543" y="645"/>
                    <a:pt x="18471" y="681"/>
                    <a:pt x="18399" y="717"/>
                  </a:cubicBezTo>
                  <a:cubicBezTo>
                    <a:pt x="17934" y="1003"/>
                    <a:pt x="17540" y="1325"/>
                    <a:pt x="17218" y="1719"/>
                  </a:cubicBezTo>
                  <a:cubicBezTo>
                    <a:pt x="16789" y="2291"/>
                    <a:pt x="16395" y="2864"/>
                    <a:pt x="16037" y="3508"/>
                  </a:cubicBezTo>
                  <a:cubicBezTo>
                    <a:pt x="15679" y="4224"/>
                    <a:pt x="15249" y="4869"/>
                    <a:pt x="14748" y="5513"/>
                  </a:cubicBezTo>
                  <a:cubicBezTo>
                    <a:pt x="14247" y="6086"/>
                    <a:pt x="13639" y="6551"/>
                    <a:pt x="12923" y="6873"/>
                  </a:cubicBezTo>
                  <a:cubicBezTo>
                    <a:pt x="12408" y="7131"/>
                    <a:pt x="11806" y="7272"/>
                    <a:pt x="11222" y="7272"/>
                  </a:cubicBezTo>
                  <a:cubicBezTo>
                    <a:pt x="11156" y="7272"/>
                    <a:pt x="11091" y="7271"/>
                    <a:pt x="11026" y="7267"/>
                  </a:cubicBezTo>
                  <a:cubicBezTo>
                    <a:pt x="10560" y="7231"/>
                    <a:pt x="10095" y="7160"/>
                    <a:pt x="9665" y="6981"/>
                  </a:cubicBezTo>
                  <a:lnTo>
                    <a:pt x="9093" y="6837"/>
                  </a:lnTo>
                  <a:cubicBezTo>
                    <a:pt x="9093" y="6837"/>
                    <a:pt x="8878" y="6802"/>
                    <a:pt x="8520" y="6730"/>
                  </a:cubicBezTo>
                  <a:cubicBezTo>
                    <a:pt x="8126" y="6623"/>
                    <a:pt x="7732" y="6587"/>
                    <a:pt x="7303" y="6551"/>
                  </a:cubicBezTo>
                  <a:cubicBezTo>
                    <a:pt x="7339" y="6479"/>
                    <a:pt x="7375" y="6372"/>
                    <a:pt x="7375" y="6265"/>
                  </a:cubicBezTo>
                  <a:cubicBezTo>
                    <a:pt x="7410" y="5978"/>
                    <a:pt x="7446" y="5692"/>
                    <a:pt x="7446" y="5692"/>
                  </a:cubicBezTo>
                  <a:cubicBezTo>
                    <a:pt x="7446" y="5692"/>
                    <a:pt x="7375" y="5441"/>
                    <a:pt x="7303" y="5155"/>
                  </a:cubicBezTo>
                  <a:cubicBezTo>
                    <a:pt x="7231" y="4904"/>
                    <a:pt x="7196" y="4618"/>
                    <a:pt x="7088" y="4582"/>
                  </a:cubicBezTo>
                  <a:cubicBezTo>
                    <a:pt x="6981" y="4582"/>
                    <a:pt x="6873" y="4869"/>
                    <a:pt x="6802" y="5155"/>
                  </a:cubicBezTo>
                  <a:cubicBezTo>
                    <a:pt x="6730" y="5477"/>
                    <a:pt x="6730" y="5764"/>
                    <a:pt x="6730" y="5764"/>
                  </a:cubicBezTo>
                  <a:cubicBezTo>
                    <a:pt x="6730" y="5764"/>
                    <a:pt x="6802" y="6014"/>
                    <a:pt x="6873" y="6300"/>
                  </a:cubicBezTo>
                  <a:cubicBezTo>
                    <a:pt x="6909" y="6408"/>
                    <a:pt x="6909" y="6479"/>
                    <a:pt x="6945" y="6551"/>
                  </a:cubicBezTo>
                  <a:lnTo>
                    <a:pt x="6480" y="6551"/>
                  </a:lnTo>
                  <a:cubicBezTo>
                    <a:pt x="6301" y="6587"/>
                    <a:pt x="6122" y="6587"/>
                    <a:pt x="5943" y="6623"/>
                  </a:cubicBezTo>
                  <a:cubicBezTo>
                    <a:pt x="5549" y="6694"/>
                    <a:pt x="5227" y="6766"/>
                    <a:pt x="4869" y="6802"/>
                  </a:cubicBezTo>
                  <a:cubicBezTo>
                    <a:pt x="4705" y="6825"/>
                    <a:pt x="4540" y="6836"/>
                    <a:pt x="4375" y="6836"/>
                  </a:cubicBezTo>
                  <a:cubicBezTo>
                    <a:pt x="3781" y="6836"/>
                    <a:pt x="3189" y="6688"/>
                    <a:pt x="2685" y="6408"/>
                  </a:cubicBezTo>
                  <a:cubicBezTo>
                    <a:pt x="2041" y="6014"/>
                    <a:pt x="1540" y="5441"/>
                    <a:pt x="1254" y="4726"/>
                  </a:cubicBezTo>
                  <a:cubicBezTo>
                    <a:pt x="967" y="4081"/>
                    <a:pt x="752" y="3437"/>
                    <a:pt x="574" y="2757"/>
                  </a:cubicBezTo>
                  <a:cubicBezTo>
                    <a:pt x="430" y="2148"/>
                    <a:pt x="323" y="1647"/>
                    <a:pt x="216" y="1325"/>
                  </a:cubicBezTo>
                  <a:cubicBezTo>
                    <a:pt x="108" y="967"/>
                    <a:pt x="37" y="788"/>
                    <a:pt x="1" y="788"/>
                  </a:cubicBezTo>
                  <a:cubicBezTo>
                    <a:pt x="1" y="967"/>
                    <a:pt x="1" y="1182"/>
                    <a:pt x="72" y="1361"/>
                  </a:cubicBezTo>
                  <a:cubicBezTo>
                    <a:pt x="108" y="1719"/>
                    <a:pt x="180" y="2220"/>
                    <a:pt x="287" y="2828"/>
                  </a:cubicBezTo>
                  <a:cubicBezTo>
                    <a:pt x="430" y="3508"/>
                    <a:pt x="609" y="4224"/>
                    <a:pt x="860" y="4869"/>
                  </a:cubicBezTo>
                  <a:cubicBezTo>
                    <a:pt x="1146" y="5692"/>
                    <a:pt x="1683" y="6408"/>
                    <a:pt x="2435" y="6873"/>
                  </a:cubicBezTo>
                  <a:cubicBezTo>
                    <a:pt x="3079" y="7241"/>
                    <a:pt x="3802" y="7425"/>
                    <a:pt x="4537" y="7425"/>
                  </a:cubicBezTo>
                  <a:cubicBezTo>
                    <a:pt x="4659" y="7425"/>
                    <a:pt x="4782" y="7420"/>
                    <a:pt x="4905" y="7410"/>
                  </a:cubicBezTo>
                  <a:cubicBezTo>
                    <a:pt x="5298" y="7374"/>
                    <a:pt x="5692" y="7303"/>
                    <a:pt x="6014" y="7267"/>
                  </a:cubicBezTo>
                  <a:cubicBezTo>
                    <a:pt x="6193" y="7231"/>
                    <a:pt x="6336" y="7231"/>
                    <a:pt x="6515" y="7195"/>
                  </a:cubicBezTo>
                  <a:lnTo>
                    <a:pt x="6945" y="7195"/>
                  </a:lnTo>
                  <a:cubicBezTo>
                    <a:pt x="7446" y="7231"/>
                    <a:pt x="7911" y="7303"/>
                    <a:pt x="8377" y="7410"/>
                  </a:cubicBezTo>
                  <a:cubicBezTo>
                    <a:pt x="8699" y="7482"/>
                    <a:pt x="8914" y="7517"/>
                    <a:pt x="8914" y="7517"/>
                  </a:cubicBezTo>
                  <a:lnTo>
                    <a:pt x="9451" y="7661"/>
                  </a:lnTo>
                  <a:cubicBezTo>
                    <a:pt x="9952" y="7840"/>
                    <a:pt x="10489" y="7911"/>
                    <a:pt x="10990" y="7947"/>
                  </a:cubicBezTo>
                  <a:cubicBezTo>
                    <a:pt x="11777" y="7947"/>
                    <a:pt x="12493" y="7768"/>
                    <a:pt x="13173" y="7410"/>
                  </a:cubicBezTo>
                  <a:cubicBezTo>
                    <a:pt x="13925" y="7016"/>
                    <a:pt x="14605" y="6479"/>
                    <a:pt x="15142" y="5799"/>
                  </a:cubicBezTo>
                  <a:cubicBezTo>
                    <a:pt x="15643" y="5155"/>
                    <a:pt x="16037" y="4439"/>
                    <a:pt x="16395" y="3687"/>
                  </a:cubicBezTo>
                  <a:cubicBezTo>
                    <a:pt x="16681" y="3079"/>
                    <a:pt x="17039" y="2470"/>
                    <a:pt x="17433" y="1898"/>
                  </a:cubicBezTo>
                  <a:cubicBezTo>
                    <a:pt x="17791" y="1432"/>
                    <a:pt x="18185" y="1039"/>
                    <a:pt x="18650" y="717"/>
                  </a:cubicBezTo>
                  <a:lnTo>
                    <a:pt x="18721" y="752"/>
                  </a:lnTo>
                  <a:cubicBezTo>
                    <a:pt x="18757" y="824"/>
                    <a:pt x="18829" y="860"/>
                    <a:pt x="18865" y="931"/>
                  </a:cubicBezTo>
                  <a:cubicBezTo>
                    <a:pt x="18972" y="1110"/>
                    <a:pt x="19008" y="1325"/>
                    <a:pt x="19115" y="1361"/>
                  </a:cubicBezTo>
                  <a:cubicBezTo>
                    <a:pt x="19223" y="1361"/>
                    <a:pt x="19366" y="1110"/>
                    <a:pt x="19366" y="860"/>
                  </a:cubicBezTo>
                  <a:cubicBezTo>
                    <a:pt x="19366" y="717"/>
                    <a:pt x="19330" y="573"/>
                    <a:pt x="19294" y="430"/>
                  </a:cubicBezTo>
                  <a:cubicBezTo>
                    <a:pt x="19258" y="394"/>
                    <a:pt x="19258" y="359"/>
                    <a:pt x="19223" y="323"/>
                  </a:cubicBezTo>
                  <a:lnTo>
                    <a:pt x="19187" y="251"/>
                  </a:lnTo>
                  <a:cubicBezTo>
                    <a:pt x="19151" y="215"/>
                    <a:pt x="19079" y="144"/>
                    <a:pt x="19044" y="108"/>
                  </a:cubicBezTo>
                  <a:cubicBezTo>
                    <a:pt x="18900" y="36"/>
                    <a:pt x="18721" y="1"/>
                    <a:pt x="1857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9" name="Google Shape;3891;p69">
              <a:extLst>
                <a:ext uri="{FF2B5EF4-FFF2-40B4-BE49-F238E27FC236}">
                  <a16:creationId xmlns:a16="http://schemas.microsoft.com/office/drawing/2014/main" id="{DD9531E6-BA6B-F286-3147-8DC2322C9FB6}"/>
                </a:ext>
              </a:extLst>
            </p:cNvPr>
            <p:cNvSpPr/>
            <p:nvPr/>
          </p:nvSpPr>
          <p:spPr>
            <a:xfrm>
              <a:off x="2969075" y="2219500"/>
              <a:ext cx="271550" cy="136350"/>
            </a:xfrm>
            <a:custGeom>
              <a:avLst/>
              <a:gdLst/>
              <a:ahLst/>
              <a:cxnLst/>
              <a:rect l="l" t="t" r="r" b="b"/>
              <a:pathLst>
                <a:path w="10862" h="5454" extrusionOk="0">
                  <a:moveTo>
                    <a:pt x="5475" y="1"/>
                  </a:moveTo>
                  <a:cubicBezTo>
                    <a:pt x="2674" y="1"/>
                    <a:pt x="0" y="1261"/>
                    <a:pt x="3024" y="3879"/>
                  </a:cubicBezTo>
                  <a:cubicBezTo>
                    <a:pt x="3811" y="4523"/>
                    <a:pt x="4706" y="5024"/>
                    <a:pt x="5673" y="5382"/>
                  </a:cubicBezTo>
                  <a:cubicBezTo>
                    <a:pt x="5816" y="5418"/>
                    <a:pt x="5923" y="5453"/>
                    <a:pt x="6066" y="5453"/>
                  </a:cubicBezTo>
                  <a:cubicBezTo>
                    <a:pt x="6675" y="5382"/>
                    <a:pt x="7462" y="4666"/>
                    <a:pt x="7892" y="4308"/>
                  </a:cubicBezTo>
                  <a:cubicBezTo>
                    <a:pt x="8321" y="3986"/>
                    <a:pt x="8715" y="3628"/>
                    <a:pt x="9073" y="3270"/>
                  </a:cubicBezTo>
                  <a:cubicBezTo>
                    <a:pt x="10861" y="1118"/>
                    <a:pt x="8112" y="1"/>
                    <a:pt x="5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0" name="Google Shape;3892;p69">
              <a:extLst>
                <a:ext uri="{FF2B5EF4-FFF2-40B4-BE49-F238E27FC236}">
                  <a16:creationId xmlns:a16="http://schemas.microsoft.com/office/drawing/2014/main" id="{444DAF94-D71D-A1FB-5E59-633F9D1B0209}"/>
                </a:ext>
              </a:extLst>
            </p:cNvPr>
            <p:cNvSpPr/>
            <p:nvPr/>
          </p:nvSpPr>
          <p:spPr>
            <a:xfrm>
              <a:off x="3028550" y="2227075"/>
              <a:ext cx="166475" cy="55600"/>
            </a:xfrm>
            <a:custGeom>
              <a:avLst/>
              <a:gdLst/>
              <a:ahLst/>
              <a:cxnLst/>
              <a:rect l="l" t="t" r="r" b="b"/>
              <a:pathLst>
                <a:path w="6659" h="2224" extrusionOk="0">
                  <a:moveTo>
                    <a:pt x="3198" y="0"/>
                  </a:moveTo>
                  <a:cubicBezTo>
                    <a:pt x="1656" y="0"/>
                    <a:pt x="164" y="448"/>
                    <a:pt x="0" y="1356"/>
                  </a:cubicBezTo>
                  <a:cubicBezTo>
                    <a:pt x="573" y="1822"/>
                    <a:pt x="1754" y="2180"/>
                    <a:pt x="3150" y="2215"/>
                  </a:cubicBezTo>
                  <a:cubicBezTo>
                    <a:pt x="3276" y="2221"/>
                    <a:pt x="3400" y="2223"/>
                    <a:pt x="3523" y="2223"/>
                  </a:cubicBezTo>
                  <a:cubicBezTo>
                    <a:pt x="5077" y="2223"/>
                    <a:pt x="6360" y="1813"/>
                    <a:pt x="6658" y="1249"/>
                  </a:cubicBezTo>
                  <a:cubicBezTo>
                    <a:pt x="6235" y="421"/>
                    <a:pt x="4694" y="0"/>
                    <a:pt x="3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1" name="Google Shape;3893;p69">
              <a:extLst>
                <a:ext uri="{FF2B5EF4-FFF2-40B4-BE49-F238E27FC236}">
                  <a16:creationId xmlns:a16="http://schemas.microsoft.com/office/drawing/2014/main" id="{D7431FD6-FF87-C410-A722-483F79345A17}"/>
                </a:ext>
              </a:extLst>
            </p:cNvPr>
            <p:cNvSpPr/>
            <p:nvPr/>
          </p:nvSpPr>
          <p:spPr>
            <a:xfrm>
              <a:off x="3012450" y="2257400"/>
              <a:ext cx="200475" cy="98450"/>
            </a:xfrm>
            <a:custGeom>
              <a:avLst/>
              <a:gdLst/>
              <a:ahLst/>
              <a:cxnLst/>
              <a:rect l="l" t="t" r="r" b="b"/>
              <a:pathLst>
                <a:path w="8019" h="3938" extrusionOk="0">
                  <a:moveTo>
                    <a:pt x="7803" y="0"/>
                  </a:moveTo>
                  <a:lnTo>
                    <a:pt x="7803" y="0"/>
                  </a:lnTo>
                  <a:cubicBezTo>
                    <a:pt x="7374" y="859"/>
                    <a:pt x="6443" y="2005"/>
                    <a:pt x="4188" y="2076"/>
                  </a:cubicBezTo>
                  <a:cubicBezTo>
                    <a:pt x="4137" y="2077"/>
                    <a:pt x="4086" y="2078"/>
                    <a:pt x="4034" y="2078"/>
                  </a:cubicBezTo>
                  <a:cubicBezTo>
                    <a:pt x="2551" y="2078"/>
                    <a:pt x="1142" y="1577"/>
                    <a:pt x="0" y="609"/>
                  </a:cubicBezTo>
                  <a:lnTo>
                    <a:pt x="0" y="609"/>
                  </a:lnTo>
                  <a:cubicBezTo>
                    <a:pt x="251" y="1289"/>
                    <a:pt x="716" y="1897"/>
                    <a:pt x="1289" y="2327"/>
                  </a:cubicBezTo>
                  <a:cubicBezTo>
                    <a:pt x="2076" y="3007"/>
                    <a:pt x="2971" y="3508"/>
                    <a:pt x="3938" y="3866"/>
                  </a:cubicBezTo>
                  <a:cubicBezTo>
                    <a:pt x="4081" y="3902"/>
                    <a:pt x="4188" y="3937"/>
                    <a:pt x="4331" y="3937"/>
                  </a:cubicBezTo>
                  <a:cubicBezTo>
                    <a:pt x="4940" y="3866"/>
                    <a:pt x="5727" y="3150"/>
                    <a:pt x="6157" y="2792"/>
                  </a:cubicBezTo>
                  <a:cubicBezTo>
                    <a:pt x="6586" y="2470"/>
                    <a:pt x="6980" y="2112"/>
                    <a:pt x="7302" y="1754"/>
                  </a:cubicBezTo>
                  <a:cubicBezTo>
                    <a:pt x="7875" y="1074"/>
                    <a:pt x="8018" y="465"/>
                    <a:pt x="7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2" name="Google Shape;3894;p69">
              <a:extLst>
                <a:ext uri="{FF2B5EF4-FFF2-40B4-BE49-F238E27FC236}">
                  <a16:creationId xmlns:a16="http://schemas.microsoft.com/office/drawing/2014/main" id="{5A434A93-98A1-D622-9002-14A84D1111DA}"/>
                </a:ext>
              </a:extLst>
            </p:cNvPr>
            <p:cNvSpPr/>
            <p:nvPr/>
          </p:nvSpPr>
          <p:spPr>
            <a:xfrm>
              <a:off x="3101025" y="2241275"/>
              <a:ext cx="53725" cy="26975"/>
            </a:xfrm>
            <a:custGeom>
              <a:avLst/>
              <a:gdLst/>
              <a:ahLst/>
              <a:cxnLst/>
              <a:rect l="l" t="t" r="r" b="b"/>
              <a:pathLst>
                <a:path w="2149" h="1079" extrusionOk="0">
                  <a:moveTo>
                    <a:pt x="1075" y="1"/>
                  </a:moveTo>
                  <a:cubicBezTo>
                    <a:pt x="502" y="1"/>
                    <a:pt x="1" y="216"/>
                    <a:pt x="1" y="502"/>
                  </a:cubicBezTo>
                  <a:cubicBezTo>
                    <a:pt x="1" y="788"/>
                    <a:pt x="466" y="1075"/>
                    <a:pt x="1039" y="1075"/>
                  </a:cubicBezTo>
                  <a:cubicBezTo>
                    <a:pt x="1076" y="1077"/>
                    <a:pt x="1112" y="1078"/>
                    <a:pt x="1148" y="1078"/>
                  </a:cubicBezTo>
                  <a:cubicBezTo>
                    <a:pt x="1674" y="1078"/>
                    <a:pt x="2113" y="841"/>
                    <a:pt x="2113" y="573"/>
                  </a:cubicBezTo>
                  <a:cubicBezTo>
                    <a:pt x="2149" y="287"/>
                    <a:pt x="1647" y="37"/>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3" name="Google Shape;3895;p69">
              <a:extLst>
                <a:ext uri="{FF2B5EF4-FFF2-40B4-BE49-F238E27FC236}">
                  <a16:creationId xmlns:a16="http://schemas.microsoft.com/office/drawing/2014/main" id="{1F8DB9D9-4378-D3BC-6784-8761EC9831CB}"/>
                </a:ext>
              </a:extLst>
            </p:cNvPr>
            <p:cNvSpPr/>
            <p:nvPr/>
          </p:nvSpPr>
          <p:spPr>
            <a:xfrm>
              <a:off x="3190525" y="2346875"/>
              <a:ext cx="23300" cy="19050"/>
            </a:xfrm>
            <a:custGeom>
              <a:avLst/>
              <a:gdLst/>
              <a:ahLst/>
              <a:cxnLst/>
              <a:rect l="l" t="t" r="r" b="b"/>
              <a:pathLst>
                <a:path w="932" h="762" extrusionOk="0">
                  <a:moveTo>
                    <a:pt x="537" y="1"/>
                  </a:moveTo>
                  <a:cubicBezTo>
                    <a:pt x="179" y="1"/>
                    <a:pt x="0" y="394"/>
                    <a:pt x="251" y="645"/>
                  </a:cubicBezTo>
                  <a:cubicBezTo>
                    <a:pt x="332" y="725"/>
                    <a:pt x="431" y="762"/>
                    <a:pt x="528" y="762"/>
                  </a:cubicBezTo>
                  <a:cubicBezTo>
                    <a:pt x="733" y="762"/>
                    <a:pt x="931" y="601"/>
                    <a:pt x="931" y="358"/>
                  </a:cubicBezTo>
                  <a:cubicBezTo>
                    <a:pt x="931" y="144"/>
                    <a:pt x="752" y="1"/>
                    <a:pt x="5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4" name="Google Shape;3896;p69">
              <a:extLst>
                <a:ext uri="{FF2B5EF4-FFF2-40B4-BE49-F238E27FC236}">
                  <a16:creationId xmlns:a16="http://schemas.microsoft.com/office/drawing/2014/main" id="{1936ABA2-4B0E-C795-E458-F0C335A549DC}"/>
                </a:ext>
              </a:extLst>
            </p:cNvPr>
            <p:cNvSpPr/>
            <p:nvPr/>
          </p:nvSpPr>
          <p:spPr>
            <a:xfrm>
              <a:off x="3237950" y="2329875"/>
              <a:ext cx="7175" cy="7175"/>
            </a:xfrm>
            <a:custGeom>
              <a:avLst/>
              <a:gdLst/>
              <a:ahLst/>
              <a:cxnLst/>
              <a:rect l="l" t="t" r="r" b="b"/>
              <a:pathLst>
                <a:path w="287" h="287" extrusionOk="0">
                  <a:moveTo>
                    <a:pt x="144" y="0"/>
                  </a:moveTo>
                  <a:cubicBezTo>
                    <a:pt x="72" y="0"/>
                    <a:pt x="0" y="36"/>
                    <a:pt x="0" y="144"/>
                  </a:cubicBezTo>
                  <a:cubicBezTo>
                    <a:pt x="0" y="215"/>
                    <a:pt x="72" y="287"/>
                    <a:pt x="144" y="287"/>
                  </a:cubicBezTo>
                  <a:cubicBezTo>
                    <a:pt x="215" y="287"/>
                    <a:pt x="287" y="215"/>
                    <a:pt x="287" y="144"/>
                  </a:cubicBezTo>
                  <a:cubicBezTo>
                    <a:pt x="287" y="72"/>
                    <a:pt x="215"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5" name="Google Shape;3897;p69">
              <a:extLst>
                <a:ext uri="{FF2B5EF4-FFF2-40B4-BE49-F238E27FC236}">
                  <a16:creationId xmlns:a16="http://schemas.microsoft.com/office/drawing/2014/main" id="{E1068F85-B199-61FF-9372-F8DF485AFFD8}"/>
                </a:ext>
              </a:extLst>
            </p:cNvPr>
            <p:cNvSpPr/>
            <p:nvPr/>
          </p:nvSpPr>
          <p:spPr>
            <a:xfrm>
              <a:off x="3242625" y="2368300"/>
              <a:ext cx="9675" cy="9975"/>
            </a:xfrm>
            <a:custGeom>
              <a:avLst/>
              <a:gdLst/>
              <a:ahLst/>
              <a:cxnLst/>
              <a:rect l="l" t="t" r="r" b="b"/>
              <a:pathLst>
                <a:path w="387" h="399" extrusionOk="0">
                  <a:moveTo>
                    <a:pt x="184" y="1"/>
                  </a:moveTo>
                  <a:cubicBezTo>
                    <a:pt x="0" y="1"/>
                    <a:pt x="0" y="398"/>
                    <a:pt x="184" y="398"/>
                  </a:cubicBezTo>
                  <a:cubicBezTo>
                    <a:pt x="192" y="398"/>
                    <a:pt x="199" y="398"/>
                    <a:pt x="207" y="396"/>
                  </a:cubicBezTo>
                  <a:cubicBezTo>
                    <a:pt x="315" y="396"/>
                    <a:pt x="386" y="289"/>
                    <a:pt x="386" y="182"/>
                  </a:cubicBezTo>
                  <a:cubicBezTo>
                    <a:pt x="386" y="74"/>
                    <a:pt x="315" y="3"/>
                    <a:pt x="207" y="3"/>
                  </a:cubicBezTo>
                  <a:cubicBezTo>
                    <a:pt x="199" y="1"/>
                    <a:pt x="192" y="1"/>
                    <a:pt x="18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6" name="Google Shape;3898;p69">
              <a:extLst>
                <a:ext uri="{FF2B5EF4-FFF2-40B4-BE49-F238E27FC236}">
                  <a16:creationId xmlns:a16="http://schemas.microsoft.com/office/drawing/2014/main" id="{DC1251F7-E690-A77A-F98E-A39F000A5439}"/>
                </a:ext>
              </a:extLst>
            </p:cNvPr>
            <p:cNvSpPr/>
            <p:nvPr/>
          </p:nvSpPr>
          <p:spPr>
            <a:xfrm>
              <a:off x="2997300" y="2358500"/>
              <a:ext cx="16050" cy="11000"/>
            </a:xfrm>
            <a:custGeom>
              <a:avLst/>
              <a:gdLst/>
              <a:ahLst/>
              <a:cxnLst/>
              <a:rect l="l" t="t" r="r" b="b"/>
              <a:pathLst>
                <a:path w="642" h="440" extrusionOk="0">
                  <a:moveTo>
                    <a:pt x="356" y="1"/>
                  </a:moveTo>
                  <a:cubicBezTo>
                    <a:pt x="0" y="1"/>
                    <a:pt x="355" y="439"/>
                    <a:pt x="542" y="439"/>
                  </a:cubicBezTo>
                  <a:cubicBezTo>
                    <a:pt x="600" y="439"/>
                    <a:pt x="642" y="397"/>
                    <a:pt x="642" y="287"/>
                  </a:cubicBezTo>
                  <a:cubicBezTo>
                    <a:pt x="642" y="144"/>
                    <a:pt x="535" y="1"/>
                    <a:pt x="35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7" name="Google Shape;3899;p69">
              <a:extLst>
                <a:ext uri="{FF2B5EF4-FFF2-40B4-BE49-F238E27FC236}">
                  <a16:creationId xmlns:a16="http://schemas.microsoft.com/office/drawing/2014/main" id="{F9CC8FD1-83A5-B594-DD2F-F63A8FB1DE93}"/>
                </a:ext>
              </a:extLst>
            </p:cNvPr>
            <p:cNvSpPr/>
            <p:nvPr/>
          </p:nvSpPr>
          <p:spPr>
            <a:xfrm>
              <a:off x="3021400" y="2339575"/>
              <a:ext cx="16125" cy="10750"/>
            </a:xfrm>
            <a:custGeom>
              <a:avLst/>
              <a:gdLst/>
              <a:ahLst/>
              <a:cxnLst/>
              <a:rect l="l" t="t" r="r" b="b"/>
              <a:pathLst>
                <a:path w="645" h="430" extrusionOk="0">
                  <a:moveTo>
                    <a:pt x="403" y="1"/>
                  </a:moveTo>
                  <a:cubicBezTo>
                    <a:pt x="388" y="1"/>
                    <a:pt x="373" y="2"/>
                    <a:pt x="358" y="6"/>
                  </a:cubicBezTo>
                  <a:cubicBezTo>
                    <a:pt x="0" y="6"/>
                    <a:pt x="362" y="430"/>
                    <a:pt x="549" y="430"/>
                  </a:cubicBezTo>
                  <a:cubicBezTo>
                    <a:pt x="604" y="430"/>
                    <a:pt x="644" y="392"/>
                    <a:pt x="644" y="293"/>
                  </a:cubicBezTo>
                  <a:cubicBezTo>
                    <a:pt x="644" y="132"/>
                    <a:pt x="530" y="1"/>
                    <a:pt x="4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8" name="Google Shape;3900;p69">
              <a:extLst>
                <a:ext uri="{FF2B5EF4-FFF2-40B4-BE49-F238E27FC236}">
                  <a16:creationId xmlns:a16="http://schemas.microsoft.com/office/drawing/2014/main" id="{C6F90DF4-3164-DA9A-6B53-056322BBD2AB}"/>
                </a:ext>
              </a:extLst>
            </p:cNvPr>
            <p:cNvSpPr/>
            <p:nvPr/>
          </p:nvSpPr>
          <p:spPr>
            <a:xfrm>
              <a:off x="3049125" y="2378200"/>
              <a:ext cx="7200" cy="7175"/>
            </a:xfrm>
            <a:custGeom>
              <a:avLst/>
              <a:gdLst/>
              <a:ahLst/>
              <a:cxnLst/>
              <a:rect l="l" t="t" r="r" b="b"/>
              <a:pathLst>
                <a:path w="288" h="287" extrusionOk="0">
                  <a:moveTo>
                    <a:pt x="144" y="0"/>
                  </a:moveTo>
                  <a:cubicBezTo>
                    <a:pt x="72" y="0"/>
                    <a:pt x="1" y="72"/>
                    <a:pt x="1" y="144"/>
                  </a:cubicBezTo>
                  <a:cubicBezTo>
                    <a:pt x="1" y="215"/>
                    <a:pt x="72" y="287"/>
                    <a:pt x="144" y="287"/>
                  </a:cubicBezTo>
                  <a:cubicBezTo>
                    <a:pt x="251" y="287"/>
                    <a:pt x="287" y="215"/>
                    <a:pt x="287" y="144"/>
                  </a:cubicBezTo>
                  <a:cubicBezTo>
                    <a:pt x="287" y="36"/>
                    <a:pt x="251"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9" name="Google Shape;3901;p69">
              <a:extLst>
                <a:ext uri="{FF2B5EF4-FFF2-40B4-BE49-F238E27FC236}">
                  <a16:creationId xmlns:a16="http://schemas.microsoft.com/office/drawing/2014/main" id="{903F67BC-D28C-9A1C-B268-36638F3B662E}"/>
                </a:ext>
              </a:extLst>
            </p:cNvPr>
            <p:cNvSpPr/>
            <p:nvPr/>
          </p:nvSpPr>
          <p:spPr>
            <a:xfrm>
              <a:off x="3027650" y="2405850"/>
              <a:ext cx="178100" cy="100575"/>
            </a:xfrm>
            <a:custGeom>
              <a:avLst/>
              <a:gdLst/>
              <a:ahLst/>
              <a:cxnLst/>
              <a:rect l="l" t="t" r="r" b="b"/>
              <a:pathLst>
                <a:path w="7124" h="4023" extrusionOk="0">
                  <a:moveTo>
                    <a:pt x="45" y="1"/>
                  </a:moveTo>
                  <a:cubicBezTo>
                    <a:pt x="41" y="1"/>
                    <a:pt x="39" y="2"/>
                    <a:pt x="36" y="4"/>
                  </a:cubicBezTo>
                  <a:cubicBezTo>
                    <a:pt x="1" y="4"/>
                    <a:pt x="36" y="290"/>
                    <a:pt x="180" y="684"/>
                  </a:cubicBezTo>
                  <a:cubicBezTo>
                    <a:pt x="359" y="1185"/>
                    <a:pt x="609" y="1651"/>
                    <a:pt x="931" y="2080"/>
                  </a:cubicBezTo>
                  <a:cubicBezTo>
                    <a:pt x="1218" y="2510"/>
                    <a:pt x="1611" y="2903"/>
                    <a:pt x="2041" y="3226"/>
                  </a:cubicBezTo>
                  <a:cubicBezTo>
                    <a:pt x="2184" y="3333"/>
                    <a:pt x="2327" y="3440"/>
                    <a:pt x="2471" y="3512"/>
                  </a:cubicBezTo>
                  <a:lnTo>
                    <a:pt x="2650" y="3619"/>
                  </a:lnTo>
                  <a:lnTo>
                    <a:pt x="2828" y="3691"/>
                  </a:lnTo>
                  <a:cubicBezTo>
                    <a:pt x="3007" y="3762"/>
                    <a:pt x="3186" y="3834"/>
                    <a:pt x="3365" y="3870"/>
                  </a:cubicBezTo>
                  <a:cubicBezTo>
                    <a:pt x="3778" y="3958"/>
                    <a:pt x="4214" y="4022"/>
                    <a:pt x="4655" y="4022"/>
                  </a:cubicBezTo>
                  <a:cubicBezTo>
                    <a:pt x="4750" y="4022"/>
                    <a:pt x="4845" y="4019"/>
                    <a:pt x="4940" y="4013"/>
                  </a:cubicBezTo>
                  <a:cubicBezTo>
                    <a:pt x="5477" y="3977"/>
                    <a:pt x="5978" y="3870"/>
                    <a:pt x="6480" y="3727"/>
                  </a:cubicBezTo>
                  <a:cubicBezTo>
                    <a:pt x="6873" y="3583"/>
                    <a:pt x="7124" y="3440"/>
                    <a:pt x="7124" y="3404"/>
                  </a:cubicBezTo>
                  <a:cubicBezTo>
                    <a:pt x="7113" y="3394"/>
                    <a:pt x="7084" y="3390"/>
                    <a:pt x="7038" y="3390"/>
                  </a:cubicBezTo>
                  <a:cubicBezTo>
                    <a:pt x="6926" y="3390"/>
                    <a:pt x="6712" y="3415"/>
                    <a:pt x="6408" y="3440"/>
                  </a:cubicBezTo>
                  <a:cubicBezTo>
                    <a:pt x="5943" y="3512"/>
                    <a:pt x="5442" y="3512"/>
                    <a:pt x="4940" y="3512"/>
                  </a:cubicBezTo>
                  <a:cubicBezTo>
                    <a:pt x="4475" y="3476"/>
                    <a:pt x="4010" y="3404"/>
                    <a:pt x="3544" y="3226"/>
                  </a:cubicBezTo>
                  <a:cubicBezTo>
                    <a:pt x="3401" y="3190"/>
                    <a:pt x="3258" y="3118"/>
                    <a:pt x="3079" y="3047"/>
                  </a:cubicBezTo>
                  <a:lnTo>
                    <a:pt x="2936" y="2975"/>
                  </a:lnTo>
                  <a:lnTo>
                    <a:pt x="2793" y="2903"/>
                  </a:lnTo>
                  <a:cubicBezTo>
                    <a:pt x="2650" y="2832"/>
                    <a:pt x="2506" y="2760"/>
                    <a:pt x="2363" y="2689"/>
                  </a:cubicBezTo>
                  <a:cubicBezTo>
                    <a:pt x="1969" y="2438"/>
                    <a:pt x="1611" y="2116"/>
                    <a:pt x="1289" y="1758"/>
                  </a:cubicBezTo>
                  <a:cubicBezTo>
                    <a:pt x="967" y="1400"/>
                    <a:pt x="681" y="970"/>
                    <a:pt x="394" y="577"/>
                  </a:cubicBezTo>
                  <a:cubicBezTo>
                    <a:pt x="227" y="242"/>
                    <a:pt x="91" y="1"/>
                    <a:pt x="4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0" name="Google Shape;3902;p69">
              <a:extLst>
                <a:ext uri="{FF2B5EF4-FFF2-40B4-BE49-F238E27FC236}">
                  <a16:creationId xmlns:a16="http://schemas.microsoft.com/office/drawing/2014/main" id="{71FAAEA5-ABF1-8A24-BA6D-B33EDBBAA877}"/>
                </a:ext>
              </a:extLst>
            </p:cNvPr>
            <p:cNvSpPr/>
            <p:nvPr/>
          </p:nvSpPr>
          <p:spPr>
            <a:xfrm>
              <a:off x="3399925" y="1703475"/>
              <a:ext cx="401825" cy="357725"/>
            </a:xfrm>
            <a:custGeom>
              <a:avLst/>
              <a:gdLst/>
              <a:ahLst/>
              <a:cxnLst/>
              <a:rect l="l" t="t" r="r" b="b"/>
              <a:pathLst>
                <a:path w="16073" h="14309" extrusionOk="0">
                  <a:moveTo>
                    <a:pt x="2578" y="8877"/>
                  </a:moveTo>
                  <a:cubicBezTo>
                    <a:pt x="2774" y="9400"/>
                    <a:pt x="2969" y="9892"/>
                    <a:pt x="3193" y="10383"/>
                  </a:cubicBezTo>
                  <a:lnTo>
                    <a:pt x="3193" y="10383"/>
                  </a:lnTo>
                  <a:cubicBezTo>
                    <a:pt x="2931" y="9905"/>
                    <a:pt x="2720" y="9391"/>
                    <a:pt x="2578" y="8877"/>
                  </a:cubicBezTo>
                  <a:close/>
                  <a:moveTo>
                    <a:pt x="0" y="0"/>
                  </a:moveTo>
                  <a:lnTo>
                    <a:pt x="0" y="0"/>
                  </a:lnTo>
                  <a:cubicBezTo>
                    <a:pt x="1003" y="788"/>
                    <a:pt x="1933" y="1718"/>
                    <a:pt x="2112" y="2792"/>
                  </a:cubicBezTo>
                  <a:lnTo>
                    <a:pt x="2184" y="2828"/>
                  </a:lnTo>
                  <a:cubicBezTo>
                    <a:pt x="2184" y="2900"/>
                    <a:pt x="2184" y="2935"/>
                    <a:pt x="2148" y="3007"/>
                  </a:cubicBezTo>
                  <a:cubicBezTo>
                    <a:pt x="2184" y="3329"/>
                    <a:pt x="2148" y="3651"/>
                    <a:pt x="2076" y="3938"/>
                  </a:cubicBezTo>
                  <a:cubicBezTo>
                    <a:pt x="2041" y="4009"/>
                    <a:pt x="2005" y="4081"/>
                    <a:pt x="1969" y="4117"/>
                  </a:cubicBezTo>
                  <a:cubicBezTo>
                    <a:pt x="1933" y="4618"/>
                    <a:pt x="1862" y="5155"/>
                    <a:pt x="1790" y="5656"/>
                  </a:cubicBezTo>
                  <a:cubicBezTo>
                    <a:pt x="1683" y="6765"/>
                    <a:pt x="1754" y="7875"/>
                    <a:pt x="1969" y="8985"/>
                  </a:cubicBezTo>
                  <a:cubicBezTo>
                    <a:pt x="2184" y="9951"/>
                    <a:pt x="2578" y="10882"/>
                    <a:pt x="3186" y="11669"/>
                  </a:cubicBezTo>
                  <a:cubicBezTo>
                    <a:pt x="3651" y="12206"/>
                    <a:pt x="4153" y="12671"/>
                    <a:pt x="4761" y="13065"/>
                  </a:cubicBezTo>
                  <a:cubicBezTo>
                    <a:pt x="4976" y="13208"/>
                    <a:pt x="5155" y="13280"/>
                    <a:pt x="5262" y="13352"/>
                  </a:cubicBezTo>
                  <a:lnTo>
                    <a:pt x="5441" y="13459"/>
                  </a:lnTo>
                  <a:cubicBezTo>
                    <a:pt x="5513" y="13495"/>
                    <a:pt x="5584" y="13531"/>
                    <a:pt x="5656" y="13531"/>
                  </a:cubicBezTo>
                  <a:lnTo>
                    <a:pt x="6085" y="13745"/>
                  </a:lnTo>
                  <a:cubicBezTo>
                    <a:pt x="6443" y="13924"/>
                    <a:pt x="6837" y="14067"/>
                    <a:pt x="7231" y="14175"/>
                  </a:cubicBezTo>
                  <a:cubicBezTo>
                    <a:pt x="7481" y="14211"/>
                    <a:pt x="7768" y="14246"/>
                    <a:pt x="8054" y="14246"/>
                  </a:cubicBezTo>
                  <a:lnTo>
                    <a:pt x="8197" y="14282"/>
                  </a:lnTo>
                  <a:cubicBezTo>
                    <a:pt x="8425" y="14299"/>
                    <a:pt x="8656" y="14308"/>
                    <a:pt x="8886" y="14308"/>
                  </a:cubicBezTo>
                  <a:cubicBezTo>
                    <a:pt x="9633" y="14308"/>
                    <a:pt x="10386" y="14215"/>
                    <a:pt x="11097" y="13996"/>
                  </a:cubicBezTo>
                  <a:cubicBezTo>
                    <a:pt x="12171" y="13638"/>
                    <a:pt x="13173" y="13137"/>
                    <a:pt x="14068" y="12457"/>
                  </a:cubicBezTo>
                  <a:cubicBezTo>
                    <a:pt x="14784" y="11920"/>
                    <a:pt x="15464" y="11311"/>
                    <a:pt x="16072" y="10631"/>
                  </a:cubicBezTo>
                  <a:cubicBezTo>
                    <a:pt x="14211" y="8949"/>
                    <a:pt x="12278" y="7410"/>
                    <a:pt x="10238" y="5978"/>
                  </a:cubicBezTo>
                  <a:cubicBezTo>
                    <a:pt x="7267" y="3759"/>
                    <a:pt x="3687" y="107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1" name="Google Shape;3903;p69">
              <a:extLst>
                <a:ext uri="{FF2B5EF4-FFF2-40B4-BE49-F238E27FC236}">
                  <a16:creationId xmlns:a16="http://schemas.microsoft.com/office/drawing/2014/main" id="{3B5C76BC-99E3-7F86-59A8-69F114623FD9}"/>
                </a:ext>
              </a:extLst>
            </p:cNvPr>
            <p:cNvSpPr/>
            <p:nvPr/>
          </p:nvSpPr>
          <p:spPr>
            <a:xfrm>
              <a:off x="3384700" y="1558325"/>
              <a:ext cx="569500" cy="479450"/>
            </a:xfrm>
            <a:custGeom>
              <a:avLst/>
              <a:gdLst/>
              <a:ahLst/>
              <a:cxnLst/>
              <a:rect l="l" t="t" r="r" b="b"/>
              <a:pathLst>
                <a:path w="22780" h="19178" extrusionOk="0">
                  <a:moveTo>
                    <a:pt x="8982" y="1"/>
                  </a:moveTo>
                  <a:cubicBezTo>
                    <a:pt x="8393" y="1"/>
                    <a:pt x="7934" y="53"/>
                    <a:pt x="7661" y="151"/>
                  </a:cubicBezTo>
                  <a:cubicBezTo>
                    <a:pt x="5585" y="902"/>
                    <a:pt x="1" y="5162"/>
                    <a:pt x="323" y="5699"/>
                  </a:cubicBezTo>
                  <a:cubicBezTo>
                    <a:pt x="645" y="6236"/>
                    <a:pt x="4081" y="7739"/>
                    <a:pt x="4081" y="7739"/>
                  </a:cubicBezTo>
                  <a:cubicBezTo>
                    <a:pt x="3545" y="10352"/>
                    <a:pt x="3902" y="13073"/>
                    <a:pt x="5119" y="15435"/>
                  </a:cubicBezTo>
                  <a:cubicBezTo>
                    <a:pt x="6265" y="17654"/>
                    <a:pt x="7554" y="18800"/>
                    <a:pt x="9057" y="19086"/>
                  </a:cubicBezTo>
                  <a:cubicBezTo>
                    <a:pt x="9361" y="19148"/>
                    <a:pt x="9671" y="19178"/>
                    <a:pt x="9988" y="19178"/>
                  </a:cubicBezTo>
                  <a:cubicBezTo>
                    <a:pt x="11501" y="19178"/>
                    <a:pt x="13170" y="18499"/>
                    <a:pt x="15035" y="17404"/>
                  </a:cubicBezTo>
                  <a:cubicBezTo>
                    <a:pt x="17970" y="15793"/>
                    <a:pt x="20118" y="13073"/>
                    <a:pt x="20941" y="9851"/>
                  </a:cubicBezTo>
                  <a:cubicBezTo>
                    <a:pt x="22780" y="2402"/>
                    <a:pt x="12949" y="1"/>
                    <a:pt x="8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2" name="Google Shape;3904;p69">
              <a:extLst>
                <a:ext uri="{FF2B5EF4-FFF2-40B4-BE49-F238E27FC236}">
                  <a16:creationId xmlns:a16="http://schemas.microsoft.com/office/drawing/2014/main" id="{46D68A67-884A-6BE2-C8B7-3DD7769C9846}"/>
                </a:ext>
              </a:extLst>
            </p:cNvPr>
            <p:cNvSpPr/>
            <p:nvPr/>
          </p:nvSpPr>
          <p:spPr>
            <a:xfrm>
              <a:off x="3383825" y="1559400"/>
              <a:ext cx="212100" cy="196900"/>
            </a:xfrm>
            <a:custGeom>
              <a:avLst/>
              <a:gdLst/>
              <a:ahLst/>
              <a:cxnLst/>
              <a:rect l="l" t="t" r="r" b="b"/>
              <a:pathLst>
                <a:path w="8484" h="7876" extrusionOk="0">
                  <a:moveTo>
                    <a:pt x="8483" y="0"/>
                  </a:moveTo>
                  <a:cubicBezTo>
                    <a:pt x="8197" y="0"/>
                    <a:pt x="7946" y="36"/>
                    <a:pt x="7696" y="108"/>
                  </a:cubicBezTo>
                  <a:cubicBezTo>
                    <a:pt x="5584" y="895"/>
                    <a:pt x="0" y="5119"/>
                    <a:pt x="322" y="5656"/>
                  </a:cubicBezTo>
                  <a:cubicBezTo>
                    <a:pt x="644" y="6193"/>
                    <a:pt x="4116" y="7660"/>
                    <a:pt x="4081" y="7732"/>
                  </a:cubicBezTo>
                  <a:cubicBezTo>
                    <a:pt x="4045" y="7768"/>
                    <a:pt x="4045" y="7803"/>
                    <a:pt x="4045" y="7875"/>
                  </a:cubicBezTo>
                  <a:cubicBezTo>
                    <a:pt x="5119" y="4403"/>
                    <a:pt x="7302" y="1611"/>
                    <a:pt x="8483"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3" name="Google Shape;3905;p69">
              <a:extLst>
                <a:ext uri="{FF2B5EF4-FFF2-40B4-BE49-F238E27FC236}">
                  <a16:creationId xmlns:a16="http://schemas.microsoft.com/office/drawing/2014/main" id="{CB7C6C5A-3175-353C-C24A-3C9171BE6C03}"/>
                </a:ext>
              </a:extLst>
            </p:cNvPr>
            <p:cNvSpPr/>
            <p:nvPr/>
          </p:nvSpPr>
          <p:spPr>
            <a:xfrm>
              <a:off x="3383825" y="1558275"/>
              <a:ext cx="481450" cy="479500"/>
            </a:xfrm>
            <a:custGeom>
              <a:avLst/>
              <a:gdLst/>
              <a:ahLst/>
              <a:cxnLst/>
              <a:rect l="l" t="t" r="r" b="b"/>
              <a:pathLst>
                <a:path w="19258" h="19180" extrusionOk="0">
                  <a:moveTo>
                    <a:pt x="8953" y="0"/>
                  </a:moveTo>
                  <a:cubicBezTo>
                    <a:pt x="8521" y="0"/>
                    <a:pt x="8108" y="64"/>
                    <a:pt x="7696" y="153"/>
                  </a:cubicBezTo>
                  <a:cubicBezTo>
                    <a:pt x="5584" y="940"/>
                    <a:pt x="0" y="5164"/>
                    <a:pt x="322" y="5701"/>
                  </a:cubicBezTo>
                  <a:cubicBezTo>
                    <a:pt x="644" y="6238"/>
                    <a:pt x="4081" y="7777"/>
                    <a:pt x="4081" y="7777"/>
                  </a:cubicBezTo>
                  <a:cubicBezTo>
                    <a:pt x="3544" y="10354"/>
                    <a:pt x="3937" y="13075"/>
                    <a:pt x="5119" y="15473"/>
                  </a:cubicBezTo>
                  <a:cubicBezTo>
                    <a:pt x="6300" y="17656"/>
                    <a:pt x="7589" y="18802"/>
                    <a:pt x="9092" y="19088"/>
                  </a:cubicBezTo>
                  <a:cubicBezTo>
                    <a:pt x="9396" y="19150"/>
                    <a:pt x="9706" y="19180"/>
                    <a:pt x="10023" y="19180"/>
                  </a:cubicBezTo>
                  <a:cubicBezTo>
                    <a:pt x="11536" y="19180"/>
                    <a:pt x="13205" y="18501"/>
                    <a:pt x="15070" y="17406"/>
                  </a:cubicBezTo>
                  <a:cubicBezTo>
                    <a:pt x="16752" y="16475"/>
                    <a:pt x="18184" y="15186"/>
                    <a:pt x="19258" y="13611"/>
                  </a:cubicBezTo>
                  <a:lnTo>
                    <a:pt x="19258" y="13611"/>
                  </a:lnTo>
                  <a:cubicBezTo>
                    <a:pt x="17609" y="14835"/>
                    <a:pt x="15386" y="16078"/>
                    <a:pt x="13178" y="16078"/>
                  </a:cubicBezTo>
                  <a:cubicBezTo>
                    <a:pt x="12415" y="16078"/>
                    <a:pt x="11653" y="15930"/>
                    <a:pt x="10917" y="15580"/>
                  </a:cubicBezTo>
                  <a:cubicBezTo>
                    <a:pt x="6407" y="13361"/>
                    <a:pt x="8662" y="2336"/>
                    <a:pt x="9235" y="9"/>
                  </a:cubicBezTo>
                  <a:cubicBezTo>
                    <a:pt x="9140" y="3"/>
                    <a:pt x="9046" y="0"/>
                    <a:pt x="8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4" name="Google Shape;3906;p69">
              <a:extLst>
                <a:ext uri="{FF2B5EF4-FFF2-40B4-BE49-F238E27FC236}">
                  <a16:creationId xmlns:a16="http://schemas.microsoft.com/office/drawing/2014/main" id="{4AC6F391-7148-AB86-1B87-8CDD2EC10E18}"/>
                </a:ext>
              </a:extLst>
            </p:cNvPr>
            <p:cNvSpPr/>
            <p:nvPr/>
          </p:nvSpPr>
          <p:spPr>
            <a:xfrm>
              <a:off x="3472400" y="1612200"/>
              <a:ext cx="443000" cy="427000"/>
            </a:xfrm>
            <a:custGeom>
              <a:avLst/>
              <a:gdLst/>
              <a:ahLst/>
              <a:cxnLst/>
              <a:rect l="l" t="t" r="r" b="b"/>
              <a:pathLst>
                <a:path w="17720" h="17080" extrusionOk="0">
                  <a:moveTo>
                    <a:pt x="2757" y="0"/>
                  </a:moveTo>
                  <a:cubicBezTo>
                    <a:pt x="2614" y="215"/>
                    <a:pt x="2471" y="430"/>
                    <a:pt x="2399" y="680"/>
                  </a:cubicBezTo>
                  <a:cubicBezTo>
                    <a:pt x="2184" y="1110"/>
                    <a:pt x="1898" y="1754"/>
                    <a:pt x="1611" y="2506"/>
                  </a:cubicBezTo>
                  <a:cubicBezTo>
                    <a:pt x="824" y="4403"/>
                    <a:pt x="323" y="6407"/>
                    <a:pt x="108" y="8448"/>
                  </a:cubicBezTo>
                  <a:cubicBezTo>
                    <a:pt x="1" y="9557"/>
                    <a:pt x="37" y="10667"/>
                    <a:pt x="287" y="11741"/>
                  </a:cubicBezTo>
                  <a:cubicBezTo>
                    <a:pt x="466" y="12743"/>
                    <a:pt x="896" y="13638"/>
                    <a:pt x="1504" y="14425"/>
                  </a:cubicBezTo>
                  <a:cubicBezTo>
                    <a:pt x="1934" y="14998"/>
                    <a:pt x="2471" y="15463"/>
                    <a:pt x="3079" y="15857"/>
                  </a:cubicBezTo>
                  <a:cubicBezTo>
                    <a:pt x="3294" y="16000"/>
                    <a:pt x="3473" y="16072"/>
                    <a:pt x="3580" y="16144"/>
                  </a:cubicBezTo>
                  <a:lnTo>
                    <a:pt x="3759" y="16251"/>
                  </a:lnTo>
                  <a:cubicBezTo>
                    <a:pt x="3831" y="16287"/>
                    <a:pt x="3902" y="16287"/>
                    <a:pt x="3938" y="16322"/>
                  </a:cubicBezTo>
                  <a:cubicBezTo>
                    <a:pt x="4081" y="16394"/>
                    <a:pt x="4260" y="16466"/>
                    <a:pt x="4475" y="16573"/>
                  </a:cubicBezTo>
                  <a:cubicBezTo>
                    <a:pt x="5155" y="16824"/>
                    <a:pt x="5835" y="16967"/>
                    <a:pt x="6515" y="17038"/>
                  </a:cubicBezTo>
                  <a:cubicBezTo>
                    <a:pt x="6762" y="17066"/>
                    <a:pt x="7011" y="17079"/>
                    <a:pt x="7261" y="17079"/>
                  </a:cubicBezTo>
                  <a:cubicBezTo>
                    <a:pt x="7989" y="17079"/>
                    <a:pt x="8722" y="16965"/>
                    <a:pt x="9415" y="16752"/>
                  </a:cubicBezTo>
                  <a:cubicBezTo>
                    <a:pt x="10489" y="16430"/>
                    <a:pt x="11491" y="15929"/>
                    <a:pt x="12386" y="15249"/>
                  </a:cubicBezTo>
                  <a:cubicBezTo>
                    <a:pt x="13996" y="13996"/>
                    <a:pt x="15392" y="12457"/>
                    <a:pt x="16466" y="10703"/>
                  </a:cubicBezTo>
                  <a:cubicBezTo>
                    <a:pt x="16824" y="10130"/>
                    <a:pt x="17146" y="9557"/>
                    <a:pt x="17433" y="8949"/>
                  </a:cubicBezTo>
                  <a:cubicBezTo>
                    <a:pt x="17540" y="8734"/>
                    <a:pt x="17648" y="8519"/>
                    <a:pt x="17719" y="8269"/>
                  </a:cubicBezTo>
                  <a:cubicBezTo>
                    <a:pt x="17718" y="8268"/>
                    <a:pt x="17716" y="8268"/>
                    <a:pt x="17715" y="8268"/>
                  </a:cubicBezTo>
                  <a:cubicBezTo>
                    <a:pt x="17629" y="8268"/>
                    <a:pt x="17130" y="9224"/>
                    <a:pt x="16216" y="10560"/>
                  </a:cubicBezTo>
                  <a:cubicBezTo>
                    <a:pt x="15070" y="12206"/>
                    <a:pt x="13674" y="13638"/>
                    <a:pt x="12064" y="14819"/>
                  </a:cubicBezTo>
                  <a:cubicBezTo>
                    <a:pt x="11205" y="15428"/>
                    <a:pt x="10274" y="15857"/>
                    <a:pt x="9272" y="16144"/>
                  </a:cubicBezTo>
                  <a:cubicBezTo>
                    <a:pt x="8645" y="16319"/>
                    <a:pt x="8019" y="16407"/>
                    <a:pt x="7392" y="16407"/>
                  </a:cubicBezTo>
                  <a:cubicBezTo>
                    <a:pt x="7124" y="16407"/>
                    <a:pt x="6855" y="16391"/>
                    <a:pt x="6587" y="16358"/>
                  </a:cubicBezTo>
                  <a:cubicBezTo>
                    <a:pt x="5943" y="16251"/>
                    <a:pt x="5334" y="16108"/>
                    <a:pt x="4726" y="15857"/>
                  </a:cubicBezTo>
                  <a:cubicBezTo>
                    <a:pt x="4547" y="15786"/>
                    <a:pt x="4368" y="15678"/>
                    <a:pt x="4260" y="15642"/>
                  </a:cubicBezTo>
                  <a:cubicBezTo>
                    <a:pt x="4189" y="15607"/>
                    <a:pt x="4153" y="15607"/>
                    <a:pt x="4081" y="15571"/>
                  </a:cubicBezTo>
                  <a:lnTo>
                    <a:pt x="3902" y="15463"/>
                  </a:lnTo>
                  <a:cubicBezTo>
                    <a:pt x="3759" y="15392"/>
                    <a:pt x="3616" y="15320"/>
                    <a:pt x="3473" y="15213"/>
                  </a:cubicBezTo>
                  <a:cubicBezTo>
                    <a:pt x="2936" y="14891"/>
                    <a:pt x="2471" y="14497"/>
                    <a:pt x="2041" y="13996"/>
                  </a:cubicBezTo>
                  <a:cubicBezTo>
                    <a:pt x="1504" y="13280"/>
                    <a:pt x="1110" y="12492"/>
                    <a:pt x="896" y="11598"/>
                  </a:cubicBezTo>
                  <a:cubicBezTo>
                    <a:pt x="645" y="10595"/>
                    <a:pt x="573" y="9522"/>
                    <a:pt x="645" y="8483"/>
                  </a:cubicBezTo>
                  <a:cubicBezTo>
                    <a:pt x="824" y="6479"/>
                    <a:pt x="1218" y="4510"/>
                    <a:pt x="1862" y="2613"/>
                  </a:cubicBezTo>
                  <a:cubicBezTo>
                    <a:pt x="2399" y="1038"/>
                    <a:pt x="2829" y="36"/>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5" name="Google Shape;3907;p69">
              <a:extLst>
                <a:ext uri="{FF2B5EF4-FFF2-40B4-BE49-F238E27FC236}">
                  <a16:creationId xmlns:a16="http://schemas.microsoft.com/office/drawing/2014/main" id="{E7273238-785E-7AB3-C1B5-EF440B6AD288}"/>
                </a:ext>
              </a:extLst>
            </p:cNvPr>
            <p:cNvSpPr/>
            <p:nvPr/>
          </p:nvSpPr>
          <p:spPr>
            <a:xfrm>
              <a:off x="3639750" y="1606175"/>
              <a:ext cx="276525" cy="171600"/>
            </a:xfrm>
            <a:custGeom>
              <a:avLst/>
              <a:gdLst/>
              <a:ahLst/>
              <a:cxnLst/>
              <a:rect l="l" t="t" r="r" b="b"/>
              <a:pathLst>
                <a:path w="11061" h="6864" extrusionOk="0">
                  <a:moveTo>
                    <a:pt x="5715" y="0"/>
                  </a:moveTo>
                  <a:cubicBezTo>
                    <a:pt x="5027" y="0"/>
                    <a:pt x="4329" y="87"/>
                    <a:pt x="3651" y="277"/>
                  </a:cubicBezTo>
                  <a:cubicBezTo>
                    <a:pt x="2864" y="563"/>
                    <a:pt x="2005" y="706"/>
                    <a:pt x="1146" y="742"/>
                  </a:cubicBezTo>
                  <a:cubicBezTo>
                    <a:pt x="895" y="706"/>
                    <a:pt x="609" y="635"/>
                    <a:pt x="358" y="527"/>
                  </a:cubicBezTo>
                  <a:cubicBezTo>
                    <a:pt x="182" y="439"/>
                    <a:pt x="78" y="375"/>
                    <a:pt x="26" y="375"/>
                  </a:cubicBezTo>
                  <a:cubicBezTo>
                    <a:pt x="15" y="375"/>
                    <a:pt x="7" y="378"/>
                    <a:pt x="0" y="384"/>
                  </a:cubicBezTo>
                  <a:cubicBezTo>
                    <a:pt x="0" y="384"/>
                    <a:pt x="72" y="492"/>
                    <a:pt x="215" y="635"/>
                  </a:cubicBezTo>
                  <a:cubicBezTo>
                    <a:pt x="466" y="850"/>
                    <a:pt x="752" y="957"/>
                    <a:pt x="1074" y="1029"/>
                  </a:cubicBezTo>
                  <a:cubicBezTo>
                    <a:pt x="1274" y="1076"/>
                    <a:pt x="1492" y="1096"/>
                    <a:pt x="1721" y="1096"/>
                  </a:cubicBezTo>
                  <a:cubicBezTo>
                    <a:pt x="2354" y="1096"/>
                    <a:pt x="3076" y="945"/>
                    <a:pt x="3759" y="814"/>
                  </a:cubicBezTo>
                  <a:cubicBezTo>
                    <a:pt x="4273" y="702"/>
                    <a:pt x="4788" y="646"/>
                    <a:pt x="5311" y="646"/>
                  </a:cubicBezTo>
                  <a:cubicBezTo>
                    <a:pt x="5625" y="646"/>
                    <a:pt x="5942" y="666"/>
                    <a:pt x="6264" y="706"/>
                  </a:cubicBezTo>
                  <a:cubicBezTo>
                    <a:pt x="6515" y="742"/>
                    <a:pt x="6766" y="814"/>
                    <a:pt x="7016" y="921"/>
                  </a:cubicBezTo>
                  <a:lnTo>
                    <a:pt x="7302" y="1029"/>
                  </a:lnTo>
                  <a:lnTo>
                    <a:pt x="7589" y="1136"/>
                  </a:lnTo>
                  <a:cubicBezTo>
                    <a:pt x="7696" y="1172"/>
                    <a:pt x="7804" y="1243"/>
                    <a:pt x="7911" y="1279"/>
                  </a:cubicBezTo>
                  <a:cubicBezTo>
                    <a:pt x="8054" y="1351"/>
                    <a:pt x="8162" y="1458"/>
                    <a:pt x="8305" y="1530"/>
                  </a:cubicBezTo>
                  <a:cubicBezTo>
                    <a:pt x="8985" y="1995"/>
                    <a:pt x="9558" y="2604"/>
                    <a:pt x="9987" y="3319"/>
                  </a:cubicBezTo>
                  <a:cubicBezTo>
                    <a:pt x="10417" y="4035"/>
                    <a:pt x="10703" y="4859"/>
                    <a:pt x="10739" y="5682"/>
                  </a:cubicBezTo>
                  <a:cubicBezTo>
                    <a:pt x="10739" y="6076"/>
                    <a:pt x="10775" y="6469"/>
                    <a:pt x="10810" y="6863"/>
                  </a:cubicBezTo>
                  <a:cubicBezTo>
                    <a:pt x="10989" y="6505"/>
                    <a:pt x="11061" y="6076"/>
                    <a:pt x="11061" y="5682"/>
                  </a:cubicBezTo>
                  <a:cubicBezTo>
                    <a:pt x="11061" y="4751"/>
                    <a:pt x="10882" y="3856"/>
                    <a:pt x="10452" y="3033"/>
                  </a:cubicBezTo>
                  <a:cubicBezTo>
                    <a:pt x="10023" y="2210"/>
                    <a:pt x="9414" y="1494"/>
                    <a:pt x="8663" y="957"/>
                  </a:cubicBezTo>
                  <a:cubicBezTo>
                    <a:pt x="8520" y="850"/>
                    <a:pt x="8376" y="742"/>
                    <a:pt x="8233" y="671"/>
                  </a:cubicBezTo>
                  <a:cubicBezTo>
                    <a:pt x="8126" y="599"/>
                    <a:pt x="8018" y="527"/>
                    <a:pt x="7875" y="456"/>
                  </a:cubicBezTo>
                  <a:lnTo>
                    <a:pt x="7625" y="313"/>
                  </a:lnTo>
                  <a:lnTo>
                    <a:pt x="7267" y="205"/>
                  </a:lnTo>
                  <a:cubicBezTo>
                    <a:pt x="6980" y="134"/>
                    <a:pt x="6694" y="62"/>
                    <a:pt x="6372" y="26"/>
                  </a:cubicBezTo>
                  <a:cubicBezTo>
                    <a:pt x="6155" y="9"/>
                    <a:pt x="5935" y="0"/>
                    <a:pt x="5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6" name="Google Shape;3908;p69">
              <a:extLst>
                <a:ext uri="{FF2B5EF4-FFF2-40B4-BE49-F238E27FC236}">
                  <a16:creationId xmlns:a16="http://schemas.microsoft.com/office/drawing/2014/main" id="{BBEB67B2-FC7C-27CC-0E04-E5033F16A7C3}"/>
                </a:ext>
              </a:extLst>
            </p:cNvPr>
            <p:cNvSpPr/>
            <p:nvPr/>
          </p:nvSpPr>
          <p:spPr>
            <a:xfrm>
              <a:off x="3439300" y="1550450"/>
              <a:ext cx="375875" cy="102025"/>
            </a:xfrm>
            <a:custGeom>
              <a:avLst/>
              <a:gdLst/>
              <a:ahLst/>
              <a:cxnLst/>
              <a:rect l="l" t="t" r="r" b="b"/>
              <a:pathLst>
                <a:path w="15035" h="4081" extrusionOk="0">
                  <a:moveTo>
                    <a:pt x="6873" y="0"/>
                  </a:moveTo>
                  <a:cubicBezTo>
                    <a:pt x="6730" y="36"/>
                    <a:pt x="6587" y="36"/>
                    <a:pt x="6443" y="72"/>
                  </a:cubicBezTo>
                  <a:cubicBezTo>
                    <a:pt x="6264" y="108"/>
                    <a:pt x="6050" y="143"/>
                    <a:pt x="5871" y="179"/>
                  </a:cubicBezTo>
                  <a:cubicBezTo>
                    <a:pt x="4940" y="430"/>
                    <a:pt x="4009" y="859"/>
                    <a:pt x="3186" y="1396"/>
                  </a:cubicBezTo>
                  <a:cubicBezTo>
                    <a:pt x="2399" y="1933"/>
                    <a:pt x="1611" y="2506"/>
                    <a:pt x="895" y="3150"/>
                  </a:cubicBezTo>
                  <a:cubicBezTo>
                    <a:pt x="573" y="3437"/>
                    <a:pt x="251" y="3723"/>
                    <a:pt x="0" y="4081"/>
                  </a:cubicBezTo>
                  <a:cubicBezTo>
                    <a:pt x="394" y="3902"/>
                    <a:pt x="788" y="3687"/>
                    <a:pt x="1110" y="3401"/>
                  </a:cubicBezTo>
                  <a:cubicBezTo>
                    <a:pt x="1897" y="2828"/>
                    <a:pt x="2685" y="2327"/>
                    <a:pt x="3508" y="1862"/>
                  </a:cubicBezTo>
                  <a:cubicBezTo>
                    <a:pt x="4296" y="1396"/>
                    <a:pt x="5155" y="1074"/>
                    <a:pt x="6085" y="859"/>
                  </a:cubicBezTo>
                  <a:cubicBezTo>
                    <a:pt x="6229" y="824"/>
                    <a:pt x="6408" y="788"/>
                    <a:pt x="6587" y="788"/>
                  </a:cubicBezTo>
                  <a:cubicBezTo>
                    <a:pt x="6694" y="752"/>
                    <a:pt x="6837" y="752"/>
                    <a:pt x="6945" y="752"/>
                  </a:cubicBezTo>
                  <a:lnTo>
                    <a:pt x="7625" y="752"/>
                  </a:lnTo>
                  <a:cubicBezTo>
                    <a:pt x="7839" y="752"/>
                    <a:pt x="8162" y="788"/>
                    <a:pt x="8519" y="824"/>
                  </a:cubicBezTo>
                  <a:cubicBezTo>
                    <a:pt x="9271" y="895"/>
                    <a:pt x="10309" y="1003"/>
                    <a:pt x="11311" y="1182"/>
                  </a:cubicBezTo>
                  <a:cubicBezTo>
                    <a:pt x="12242" y="1325"/>
                    <a:pt x="13137" y="1611"/>
                    <a:pt x="13996" y="1969"/>
                  </a:cubicBezTo>
                  <a:cubicBezTo>
                    <a:pt x="14175" y="2076"/>
                    <a:pt x="14318" y="2148"/>
                    <a:pt x="14461" y="2255"/>
                  </a:cubicBezTo>
                  <a:lnTo>
                    <a:pt x="14748" y="2470"/>
                  </a:lnTo>
                  <a:cubicBezTo>
                    <a:pt x="14891" y="2649"/>
                    <a:pt x="14998" y="2756"/>
                    <a:pt x="14998" y="2756"/>
                  </a:cubicBezTo>
                  <a:cubicBezTo>
                    <a:pt x="15034" y="2721"/>
                    <a:pt x="14998" y="2613"/>
                    <a:pt x="14855" y="2399"/>
                  </a:cubicBezTo>
                  <a:cubicBezTo>
                    <a:pt x="14819" y="2291"/>
                    <a:pt x="14712" y="2184"/>
                    <a:pt x="14605" y="2076"/>
                  </a:cubicBezTo>
                  <a:cubicBezTo>
                    <a:pt x="14461" y="1933"/>
                    <a:pt x="14318" y="1826"/>
                    <a:pt x="14139" y="1718"/>
                  </a:cubicBezTo>
                  <a:cubicBezTo>
                    <a:pt x="13316" y="1217"/>
                    <a:pt x="12385" y="859"/>
                    <a:pt x="11455" y="680"/>
                  </a:cubicBezTo>
                  <a:cubicBezTo>
                    <a:pt x="10417" y="394"/>
                    <a:pt x="9379" y="251"/>
                    <a:pt x="8591" y="143"/>
                  </a:cubicBezTo>
                  <a:cubicBezTo>
                    <a:pt x="8197" y="72"/>
                    <a:pt x="7911" y="36"/>
                    <a:pt x="7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7" name="Google Shape;3909;p69">
              <a:extLst>
                <a:ext uri="{FF2B5EF4-FFF2-40B4-BE49-F238E27FC236}">
                  <a16:creationId xmlns:a16="http://schemas.microsoft.com/office/drawing/2014/main" id="{061836DD-A038-DF6B-F420-E692C87260D0}"/>
                </a:ext>
              </a:extLst>
            </p:cNvPr>
            <p:cNvSpPr/>
            <p:nvPr/>
          </p:nvSpPr>
          <p:spPr>
            <a:xfrm>
              <a:off x="2618700" y="2317350"/>
              <a:ext cx="272950" cy="243950"/>
            </a:xfrm>
            <a:custGeom>
              <a:avLst/>
              <a:gdLst/>
              <a:ahLst/>
              <a:cxnLst/>
              <a:rect l="l" t="t" r="r" b="b"/>
              <a:pathLst>
                <a:path w="10918" h="9758" extrusionOk="0">
                  <a:moveTo>
                    <a:pt x="1898" y="0"/>
                  </a:moveTo>
                  <a:cubicBezTo>
                    <a:pt x="1575" y="287"/>
                    <a:pt x="1253" y="609"/>
                    <a:pt x="1003" y="967"/>
                  </a:cubicBezTo>
                  <a:cubicBezTo>
                    <a:pt x="716" y="1325"/>
                    <a:pt x="466" y="1754"/>
                    <a:pt x="287" y="2148"/>
                  </a:cubicBezTo>
                  <a:cubicBezTo>
                    <a:pt x="36" y="2685"/>
                    <a:pt x="0" y="3258"/>
                    <a:pt x="144" y="3830"/>
                  </a:cubicBezTo>
                  <a:cubicBezTo>
                    <a:pt x="287" y="4367"/>
                    <a:pt x="537" y="4868"/>
                    <a:pt x="895" y="5298"/>
                  </a:cubicBezTo>
                  <a:cubicBezTo>
                    <a:pt x="1182" y="5656"/>
                    <a:pt x="1504" y="6014"/>
                    <a:pt x="1826" y="6336"/>
                  </a:cubicBezTo>
                  <a:cubicBezTo>
                    <a:pt x="2112" y="6587"/>
                    <a:pt x="2399" y="6837"/>
                    <a:pt x="2578" y="6980"/>
                  </a:cubicBezTo>
                  <a:lnTo>
                    <a:pt x="2828" y="7195"/>
                  </a:lnTo>
                  <a:lnTo>
                    <a:pt x="3150" y="7446"/>
                  </a:lnTo>
                  <a:lnTo>
                    <a:pt x="3473" y="7696"/>
                  </a:lnTo>
                  <a:lnTo>
                    <a:pt x="3938" y="7983"/>
                  </a:lnTo>
                  <a:cubicBezTo>
                    <a:pt x="4797" y="8519"/>
                    <a:pt x="5728" y="8913"/>
                    <a:pt x="6658" y="9200"/>
                  </a:cubicBezTo>
                  <a:lnTo>
                    <a:pt x="7446" y="9414"/>
                  </a:lnTo>
                  <a:cubicBezTo>
                    <a:pt x="7696" y="9486"/>
                    <a:pt x="7983" y="9522"/>
                    <a:pt x="8197" y="9557"/>
                  </a:cubicBezTo>
                  <a:cubicBezTo>
                    <a:pt x="8663" y="9665"/>
                    <a:pt x="9128" y="9701"/>
                    <a:pt x="9593" y="9736"/>
                  </a:cubicBezTo>
                  <a:cubicBezTo>
                    <a:pt x="9751" y="9750"/>
                    <a:pt x="9913" y="9758"/>
                    <a:pt x="10076" y="9758"/>
                  </a:cubicBezTo>
                  <a:cubicBezTo>
                    <a:pt x="10359" y="9758"/>
                    <a:pt x="10646" y="9733"/>
                    <a:pt x="10918" y="9665"/>
                  </a:cubicBezTo>
                  <a:cubicBezTo>
                    <a:pt x="10488" y="9557"/>
                    <a:pt x="10059" y="9486"/>
                    <a:pt x="9593" y="9450"/>
                  </a:cubicBezTo>
                  <a:cubicBezTo>
                    <a:pt x="9236" y="9343"/>
                    <a:pt x="8734" y="9307"/>
                    <a:pt x="8305" y="9164"/>
                  </a:cubicBezTo>
                  <a:cubicBezTo>
                    <a:pt x="8054" y="9092"/>
                    <a:pt x="7804" y="9056"/>
                    <a:pt x="7553" y="8949"/>
                  </a:cubicBezTo>
                  <a:lnTo>
                    <a:pt x="6837" y="8698"/>
                  </a:lnTo>
                  <a:cubicBezTo>
                    <a:pt x="5942" y="8376"/>
                    <a:pt x="5083" y="7947"/>
                    <a:pt x="4332" y="7410"/>
                  </a:cubicBezTo>
                  <a:lnTo>
                    <a:pt x="3866" y="7123"/>
                  </a:lnTo>
                  <a:lnTo>
                    <a:pt x="3544" y="6837"/>
                  </a:lnTo>
                  <a:lnTo>
                    <a:pt x="3294" y="6622"/>
                  </a:lnTo>
                  <a:lnTo>
                    <a:pt x="3007" y="6408"/>
                  </a:lnTo>
                  <a:cubicBezTo>
                    <a:pt x="2828" y="6264"/>
                    <a:pt x="2578" y="6050"/>
                    <a:pt x="2256" y="5799"/>
                  </a:cubicBezTo>
                  <a:cubicBezTo>
                    <a:pt x="1933" y="5548"/>
                    <a:pt x="1611" y="5226"/>
                    <a:pt x="1325" y="4904"/>
                  </a:cubicBezTo>
                  <a:cubicBezTo>
                    <a:pt x="1003" y="4546"/>
                    <a:pt x="752" y="4152"/>
                    <a:pt x="609" y="3687"/>
                  </a:cubicBezTo>
                  <a:cubicBezTo>
                    <a:pt x="466" y="3222"/>
                    <a:pt x="466" y="2757"/>
                    <a:pt x="645" y="2327"/>
                  </a:cubicBezTo>
                  <a:cubicBezTo>
                    <a:pt x="788" y="1897"/>
                    <a:pt x="1003" y="1504"/>
                    <a:pt x="1217" y="1146"/>
                  </a:cubicBezTo>
                  <a:cubicBezTo>
                    <a:pt x="1468" y="788"/>
                    <a:pt x="1719" y="394"/>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6610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6"/>
                                        </p:tgtEl>
                                        <p:attrNameLst>
                                          <p:attrName>style.visibility</p:attrName>
                                        </p:attrNameLst>
                                      </p:cBhvr>
                                      <p:to>
                                        <p:strVal val="visible"/>
                                      </p:to>
                                    </p:set>
                                    <p:animEffect transition="in" filter="fade">
                                      <p:cBhvr>
                                        <p:cTn id="7" dur="1000"/>
                                        <p:tgtEl>
                                          <p:spTgt spid="3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21121" y="78208"/>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Hardware</a:t>
            </a:r>
          </a:p>
        </p:txBody>
      </p:sp>
      <p:sp>
        <p:nvSpPr>
          <p:cNvPr id="3794" name="Google Shape;3794;p68"/>
          <p:cNvSpPr/>
          <p:nvPr/>
        </p:nvSpPr>
        <p:spPr>
          <a:xfrm rot="-2346629">
            <a:off x="5809363" y="1663726"/>
            <a:ext cx="695091" cy="666593"/>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5" name="Google Shape;3795;p68"/>
          <p:cNvSpPr/>
          <p:nvPr/>
        </p:nvSpPr>
        <p:spPr>
          <a:xfrm rot="612819">
            <a:off x="7818786" y="3792426"/>
            <a:ext cx="695089" cy="666594"/>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6" name="Google Shape;3796;p68"/>
          <p:cNvSpPr/>
          <p:nvPr/>
        </p:nvSpPr>
        <p:spPr>
          <a:xfrm rot="-2959004">
            <a:off x="5882136" y="3273870"/>
            <a:ext cx="218050"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7" name="Google Shape;3797;p68"/>
          <p:cNvSpPr/>
          <p:nvPr/>
        </p:nvSpPr>
        <p:spPr>
          <a:xfrm rot="866761">
            <a:off x="7826562" y="2394118"/>
            <a:ext cx="218048"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597;p66">
            <a:extLst>
              <a:ext uri="{FF2B5EF4-FFF2-40B4-BE49-F238E27FC236}">
                <a16:creationId xmlns:a16="http://schemas.microsoft.com/office/drawing/2014/main" id="{D04A7838-1245-58A6-876D-3A2554F5775B}"/>
              </a:ext>
            </a:extLst>
          </p:cNvPr>
          <p:cNvSpPr txBox="1">
            <a:spLocks/>
          </p:cNvSpPr>
          <p:nvPr/>
        </p:nvSpPr>
        <p:spPr>
          <a:xfrm>
            <a:off x="873252" y="59286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Raspberry Pi Pico</a:t>
            </a:r>
          </a:p>
        </p:txBody>
      </p:sp>
      <p:sp>
        <p:nvSpPr>
          <p:cNvPr id="5" name="Google Shape;3605;p66">
            <a:extLst>
              <a:ext uri="{FF2B5EF4-FFF2-40B4-BE49-F238E27FC236}">
                <a16:creationId xmlns:a16="http://schemas.microsoft.com/office/drawing/2014/main" id="{96278777-A9DB-99CC-CC49-578EE9B1A530}"/>
              </a:ext>
            </a:extLst>
          </p:cNvPr>
          <p:cNvSpPr txBox="1">
            <a:spLocks/>
          </p:cNvSpPr>
          <p:nvPr/>
        </p:nvSpPr>
        <p:spPr>
          <a:xfrm>
            <a:off x="899708" y="1000008"/>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main microcontroller and foundation for the IoT project.</a:t>
            </a:r>
          </a:p>
        </p:txBody>
      </p:sp>
      <p:grpSp>
        <p:nvGrpSpPr>
          <p:cNvPr id="6" name="Google Shape;7436;p122">
            <a:extLst>
              <a:ext uri="{FF2B5EF4-FFF2-40B4-BE49-F238E27FC236}">
                <a16:creationId xmlns:a16="http://schemas.microsoft.com/office/drawing/2014/main" id="{9DE820F6-310B-32A4-99D5-9EFA6AE16A80}"/>
              </a:ext>
            </a:extLst>
          </p:cNvPr>
          <p:cNvGrpSpPr/>
          <p:nvPr/>
        </p:nvGrpSpPr>
        <p:grpSpPr>
          <a:xfrm>
            <a:off x="412047" y="634512"/>
            <a:ext cx="375426" cy="361487"/>
            <a:chOff x="3988805" y="2706557"/>
            <a:chExt cx="375426" cy="361487"/>
          </a:xfrm>
        </p:grpSpPr>
        <p:sp>
          <p:nvSpPr>
            <p:cNvPr id="7" name="Google Shape;7437;p122">
              <a:extLst>
                <a:ext uri="{FF2B5EF4-FFF2-40B4-BE49-F238E27FC236}">
                  <a16:creationId xmlns:a16="http://schemas.microsoft.com/office/drawing/2014/main" id="{3CCD7F65-4185-9AC4-944C-D8450A09F58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7438;p122">
              <a:extLst>
                <a:ext uri="{FF2B5EF4-FFF2-40B4-BE49-F238E27FC236}">
                  <a16:creationId xmlns:a16="http://schemas.microsoft.com/office/drawing/2014/main" id="{EFA33528-702B-E630-558C-DB60EA46EE78}"/>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7439;p122">
              <a:extLst>
                <a:ext uri="{FF2B5EF4-FFF2-40B4-BE49-F238E27FC236}">
                  <a16:creationId xmlns:a16="http://schemas.microsoft.com/office/drawing/2014/main" id="{B9214815-6825-DBA0-5C86-02B1CFF7BA63}"/>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7440;p122">
              <a:extLst>
                <a:ext uri="{FF2B5EF4-FFF2-40B4-BE49-F238E27FC236}">
                  <a16:creationId xmlns:a16="http://schemas.microsoft.com/office/drawing/2014/main" id="{068CCF6B-D6AB-2E20-9FDE-F8F092D1700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7441;p122">
              <a:extLst>
                <a:ext uri="{FF2B5EF4-FFF2-40B4-BE49-F238E27FC236}">
                  <a16:creationId xmlns:a16="http://schemas.microsoft.com/office/drawing/2014/main" id="{D42F2818-0DD5-9064-063B-EC0515F72DA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7442;p122">
              <a:extLst>
                <a:ext uri="{FF2B5EF4-FFF2-40B4-BE49-F238E27FC236}">
                  <a16:creationId xmlns:a16="http://schemas.microsoft.com/office/drawing/2014/main" id="{A713B05E-A6FE-AFC0-421E-298A021A433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7443;p122">
              <a:extLst>
                <a:ext uri="{FF2B5EF4-FFF2-40B4-BE49-F238E27FC236}">
                  <a16:creationId xmlns:a16="http://schemas.microsoft.com/office/drawing/2014/main" id="{60441E1F-FEB8-CD5D-409F-E31CC2F46B6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7444;p122">
              <a:extLst>
                <a:ext uri="{FF2B5EF4-FFF2-40B4-BE49-F238E27FC236}">
                  <a16:creationId xmlns:a16="http://schemas.microsoft.com/office/drawing/2014/main" id="{953C72A4-53F1-4DCE-C082-1E727FCB406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7445;p122">
              <a:extLst>
                <a:ext uri="{FF2B5EF4-FFF2-40B4-BE49-F238E27FC236}">
                  <a16:creationId xmlns:a16="http://schemas.microsoft.com/office/drawing/2014/main" id="{9CFCC077-86EB-A439-996D-9D8B3AB9072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7446;p122">
              <a:extLst>
                <a:ext uri="{FF2B5EF4-FFF2-40B4-BE49-F238E27FC236}">
                  <a16:creationId xmlns:a16="http://schemas.microsoft.com/office/drawing/2014/main" id="{D9DB029A-BAA1-89E2-2AB3-459CCBFF7A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7" name="Google Shape;7447;p122">
              <a:extLst>
                <a:ext uri="{FF2B5EF4-FFF2-40B4-BE49-F238E27FC236}">
                  <a16:creationId xmlns:a16="http://schemas.microsoft.com/office/drawing/2014/main" id="{7B650FF2-E542-D2DF-99CC-FE7B9897E83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7448;p122">
              <a:extLst>
                <a:ext uri="{FF2B5EF4-FFF2-40B4-BE49-F238E27FC236}">
                  <a16:creationId xmlns:a16="http://schemas.microsoft.com/office/drawing/2014/main" id="{11EA517B-1DCB-F1C7-1F15-8A1FC8B7BFBF}"/>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7449;p122">
              <a:extLst>
                <a:ext uri="{FF2B5EF4-FFF2-40B4-BE49-F238E27FC236}">
                  <a16:creationId xmlns:a16="http://schemas.microsoft.com/office/drawing/2014/main" id="{295A3255-75BC-DFD7-AB29-A074665C9FA6}"/>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7450;p122">
              <a:extLst>
                <a:ext uri="{FF2B5EF4-FFF2-40B4-BE49-F238E27FC236}">
                  <a16:creationId xmlns:a16="http://schemas.microsoft.com/office/drawing/2014/main" id="{588D81ED-C67D-6BB6-CA41-2558C6AF2930}"/>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7451;p122">
              <a:extLst>
                <a:ext uri="{FF2B5EF4-FFF2-40B4-BE49-F238E27FC236}">
                  <a16:creationId xmlns:a16="http://schemas.microsoft.com/office/drawing/2014/main" id="{A0632DDB-C32F-2E51-7204-07FC8C8D6B7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5122" name="Picture 2" descr="Set up your Raspberry Pi Pico W | Getting started with your Raspberry Pi  Pico W | Python | Coding projects for kids and teens">
            <a:extLst>
              <a:ext uri="{FF2B5EF4-FFF2-40B4-BE49-F238E27FC236}">
                <a16:creationId xmlns:a16="http://schemas.microsoft.com/office/drawing/2014/main" id="{95C00731-485B-6DC2-CE81-8A23CF05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656" y="621114"/>
            <a:ext cx="1592965" cy="71655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2x20 GPIO Adapter Male to P Zero">
            <a:extLst>
              <a:ext uri="{FF2B5EF4-FFF2-40B4-BE49-F238E27FC236}">
                <a16:creationId xmlns:a16="http://schemas.microsoft.com/office/drawing/2014/main" id="{DB961078-155E-B3B7-ED27-334F9F046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3790" y="968261"/>
            <a:ext cx="1062806" cy="1062806"/>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3597;p66">
            <a:extLst>
              <a:ext uri="{FF2B5EF4-FFF2-40B4-BE49-F238E27FC236}">
                <a16:creationId xmlns:a16="http://schemas.microsoft.com/office/drawing/2014/main" id="{059548AA-90B0-B706-03F5-948A00180FB1}"/>
              </a:ext>
            </a:extLst>
          </p:cNvPr>
          <p:cNvSpPr txBox="1">
            <a:spLocks/>
          </p:cNvSpPr>
          <p:nvPr/>
        </p:nvSpPr>
        <p:spPr>
          <a:xfrm>
            <a:off x="873252" y="183077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Blues Notecard (Cellular)</a:t>
            </a:r>
          </a:p>
        </p:txBody>
      </p:sp>
      <p:sp>
        <p:nvSpPr>
          <p:cNvPr id="23" name="Google Shape;3605;p66">
            <a:extLst>
              <a:ext uri="{FF2B5EF4-FFF2-40B4-BE49-F238E27FC236}">
                <a16:creationId xmlns:a16="http://schemas.microsoft.com/office/drawing/2014/main" id="{9CA95485-60D5-4854-5681-360FD43D42FA}"/>
              </a:ext>
            </a:extLst>
          </p:cNvPr>
          <p:cNvSpPr txBox="1">
            <a:spLocks/>
          </p:cNvSpPr>
          <p:nvPr/>
        </p:nvSpPr>
        <p:spPr>
          <a:xfrm>
            <a:off x="899708" y="2498678"/>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Notecard is a small, low-power cellular IoT card that adds wireless connectivity to the Raspberry Pi Pico.</a:t>
            </a:r>
          </a:p>
          <a:p>
            <a:pPr marL="285750" indent="-285750">
              <a:buFont typeface="Arial" panose="020B0604020202020204" pitchFamily="34" charset="0"/>
              <a:buChar char="•"/>
            </a:pPr>
            <a:r>
              <a:rPr lang="en-US" dirty="0">
                <a:latin typeface="Boogaloo" panose="020B0604020202020204" charset="0"/>
              </a:rPr>
              <a:t>The Notecard has a SIM embedded in it and is used to send and receive data from the cloud.</a:t>
            </a:r>
          </a:p>
          <a:p>
            <a:pPr marL="285750" indent="-285750">
              <a:buFont typeface="Arial" panose="020B0604020202020204" pitchFamily="34" charset="0"/>
              <a:buChar char="•"/>
            </a:pPr>
            <a:r>
              <a:rPr lang="en-US" dirty="0">
                <a:latin typeface="Boogaloo" panose="020B0604020202020204" charset="0"/>
              </a:rPr>
              <a:t>This Notecard is also Geo-aware, meaning it can be used to get the device's location.</a:t>
            </a:r>
          </a:p>
          <a:p>
            <a:pPr marL="285750" indent="-285750">
              <a:buFont typeface="Arial" panose="020B0604020202020204" pitchFamily="34" charset="0"/>
              <a:buChar char="•"/>
            </a:pPr>
            <a:r>
              <a:rPr lang="en-US" dirty="0">
                <a:latin typeface="Boogaloo" panose="020B0604020202020204" charset="0"/>
              </a:rPr>
              <a:t>This Notecard uses LTE-M, NB-IoT, or Cat-1 cellular networks, so it can be configured to work in most countries.</a:t>
            </a:r>
          </a:p>
        </p:txBody>
      </p:sp>
      <p:grpSp>
        <p:nvGrpSpPr>
          <p:cNvPr id="24" name="Google Shape;7436;p122">
            <a:extLst>
              <a:ext uri="{FF2B5EF4-FFF2-40B4-BE49-F238E27FC236}">
                <a16:creationId xmlns:a16="http://schemas.microsoft.com/office/drawing/2014/main" id="{68C138D7-750C-BE62-48C7-68EE7EEBF7EE}"/>
              </a:ext>
            </a:extLst>
          </p:cNvPr>
          <p:cNvGrpSpPr/>
          <p:nvPr/>
        </p:nvGrpSpPr>
        <p:grpSpPr>
          <a:xfrm>
            <a:off x="412047" y="1889137"/>
            <a:ext cx="375426" cy="361487"/>
            <a:chOff x="3988805" y="2706557"/>
            <a:chExt cx="375426" cy="361487"/>
          </a:xfrm>
        </p:grpSpPr>
        <p:sp>
          <p:nvSpPr>
            <p:cNvPr id="25" name="Google Shape;7437;p122">
              <a:extLst>
                <a:ext uri="{FF2B5EF4-FFF2-40B4-BE49-F238E27FC236}">
                  <a16:creationId xmlns:a16="http://schemas.microsoft.com/office/drawing/2014/main" id="{996C457B-C9DC-78CA-DE18-D25625465791}"/>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6" name="Google Shape;7438;p122">
              <a:extLst>
                <a:ext uri="{FF2B5EF4-FFF2-40B4-BE49-F238E27FC236}">
                  <a16:creationId xmlns:a16="http://schemas.microsoft.com/office/drawing/2014/main" id="{4938601D-2931-8E94-21F4-4E590A39F85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7" name="Google Shape;7439;p122">
              <a:extLst>
                <a:ext uri="{FF2B5EF4-FFF2-40B4-BE49-F238E27FC236}">
                  <a16:creationId xmlns:a16="http://schemas.microsoft.com/office/drawing/2014/main" id="{1133DC36-51ED-EA7E-C56C-A684AEBBC1A8}"/>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8" name="Google Shape;7440;p122">
              <a:extLst>
                <a:ext uri="{FF2B5EF4-FFF2-40B4-BE49-F238E27FC236}">
                  <a16:creationId xmlns:a16="http://schemas.microsoft.com/office/drawing/2014/main" id="{2036717A-55D6-ED86-0A3E-0C89FB2EF53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41;p122">
              <a:extLst>
                <a:ext uri="{FF2B5EF4-FFF2-40B4-BE49-F238E27FC236}">
                  <a16:creationId xmlns:a16="http://schemas.microsoft.com/office/drawing/2014/main" id="{2EEB98C4-376E-6CE4-5611-AD5BCFDA5D05}"/>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42;p122">
              <a:extLst>
                <a:ext uri="{FF2B5EF4-FFF2-40B4-BE49-F238E27FC236}">
                  <a16:creationId xmlns:a16="http://schemas.microsoft.com/office/drawing/2014/main" id="{62BB7B48-36DA-53C6-00F0-6A6B8366526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3;p122">
              <a:extLst>
                <a:ext uri="{FF2B5EF4-FFF2-40B4-BE49-F238E27FC236}">
                  <a16:creationId xmlns:a16="http://schemas.microsoft.com/office/drawing/2014/main" id="{099C2033-CD0B-D1FE-0321-098305DA354D}"/>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4;p122">
              <a:extLst>
                <a:ext uri="{FF2B5EF4-FFF2-40B4-BE49-F238E27FC236}">
                  <a16:creationId xmlns:a16="http://schemas.microsoft.com/office/drawing/2014/main" id="{7CAC90CC-E49E-BA3A-100D-B921AF022E8E}"/>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5;p122">
              <a:extLst>
                <a:ext uri="{FF2B5EF4-FFF2-40B4-BE49-F238E27FC236}">
                  <a16:creationId xmlns:a16="http://schemas.microsoft.com/office/drawing/2014/main" id="{6802C305-85FA-A237-248B-865F1FE98B1E}"/>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6;p122">
              <a:extLst>
                <a:ext uri="{FF2B5EF4-FFF2-40B4-BE49-F238E27FC236}">
                  <a16:creationId xmlns:a16="http://schemas.microsoft.com/office/drawing/2014/main" id="{A4D758F7-713F-BD35-A4B1-D1211572E9C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 name="Google Shape;7447;p122">
              <a:extLst>
                <a:ext uri="{FF2B5EF4-FFF2-40B4-BE49-F238E27FC236}">
                  <a16:creationId xmlns:a16="http://schemas.microsoft.com/office/drawing/2014/main" id="{9138804F-2FAB-2235-08B8-55B01517EB8E}"/>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8;p122">
              <a:extLst>
                <a:ext uri="{FF2B5EF4-FFF2-40B4-BE49-F238E27FC236}">
                  <a16:creationId xmlns:a16="http://schemas.microsoft.com/office/drawing/2014/main" id="{65C76519-8569-6E4D-2204-112A54F3D5DA}"/>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 name="Google Shape;7449;p122">
              <a:extLst>
                <a:ext uri="{FF2B5EF4-FFF2-40B4-BE49-F238E27FC236}">
                  <a16:creationId xmlns:a16="http://schemas.microsoft.com/office/drawing/2014/main" id="{A5DF3947-4A2C-B10E-99C4-E75F6FE9A322}"/>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 name="Google Shape;7450;p122">
              <a:extLst>
                <a:ext uri="{FF2B5EF4-FFF2-40B4-BE49-F238E27FC236}">
                  <a16:creationId xmlns:a16="http://schemas.microsoft.com/office/drawing/2014/main" id="{34508605-33E9-0D34-D5E2-0EA3EC9CD8A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7451;p122">
              <a:extLst>
                <a:ext uri="{FF2B5EF4-FFF2-40B4-BE49-F238E27FC236}">
                  <a16:creationId xmlns:a16="http://schemas.microsoft.com/office/drawing/2014/main" id="{8D1D0FBD-A9A2-2A3A-5DC4-10474727DD04}"/>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0" name="Google Shape;3597;p66">
            <a:extLst>
              <a:ext uri="{FF2B5EF4-FFF2-40B4-BE49-F238E27FC236}">
                <a16:creationId xmlns:a16="http://schemas.microsoft.com/office/drawing/2014/main" id="{1B0BE772-23CE-B0AB-F61C-D5CEB1331F03}"/>
              </a:ext>
            </a:extLst>
          </p:cNvPr>
          <p:cNvSpPr txBox="1">
            <a:spLocks/>
          </p:cNvSpPr>
          <p:nvPr/>
        </p:nvSpPr>
        <p:spPr>
          <a:xfrm>
            <a:off x="899707" y="3203747"/>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Blues </a:t>
            </a:r>
            <a:r>
              <a:rPr lang="en-US" dirty="0" err="1">
                <a:latin typeface="Boogaloo" panose="020B0604020202020204" charset="0"/>
              </a:rPr>
              <a:t>Notecarrier</a:t>
            </a:r>
            <a:r>
              <a:rPr lang="en-US" dirty="0">
                <a:latin typeface="Boogaloo" panose="020B0604020202020204" charset="0"/>
              </a:rPr>
              <a:t>-A</a:t>
            </a:r>
          </a:p>
        </p:txBody>
      </p:sp>
      <p:sp>
        <p:nvSpPr>
          <p:cNvPr id="41" name="Google Shape;3605;p66">
            <a:extLst>
              <a:ext uri="{FF2B5EF4-FFF2-40B4-BE49-F238E27FC236}">
                <a16:creationId xmlns:a16="http://schemas.microsoft.com/office/drawing/2014/main" id="{04D32436-229E-41C3-E030-557599A15956}"/>
              </a:ext>
            </a:extLst>
          </p:cNvPr>
          <p:cNvSpPr txBox="1">
            <a:spLocks/>
          </p:cNvSpPr>
          <p:nvPr/>
        </p:nvSpPr>
        <p:spPr>
          <a:xfrm>
            <a:off x="908744" y="3533364"/>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a:t>
            </a:r>
            <a:r>
              <a:rPr lang="en-US" dirty="0" err="1">
                <a:latin typeface="Boogaloo" panose="020B0604020202020204" charset="0"/>
              </a:rPr>
              <a:t>Notecarrier</a:t>
            </a:r>
            <a:r>
              <a:rPr lang="en-US" dirty="0">
                <a:latin typeface="Boogaloo" panose="020B0604020202020204" charset="0"/>
              </a:rPr>
              <a:t>-A is a Raspberry Pi add-on board that allows you to connect a Notecard to a Raspberry Pi Pico.</a:t>
            </a:r>
          </a:p>
        </p:txBody>
      </p:sp>
      <p:grpSp>
        <p:nvGrpSpPr>
          <p:cNvPr id="42" name="Google Shape;7436;p122">
            <a:extLst>
              <a:ext uri="{FF2B5EF4-FFF2-40B4-BE49-F238E27FC236}">
                <a16:creationId xmlns:a16="http://schemas.microsoft.com/office/drawing/2014/main" id="{85497380-FEE5-4D43-CA0B-431D7D66972D}"/>
              </a:ext>
            </a:extLst>
          </p:cNvPr>
          <p:cNvGrpSpPr/>
          <p:nvPr/>
        </p:nvGrpSpPr>
        <p:grpSpPr>
          <a:xfrm>
            <a:off x="407091" y="3241685"/>
            <a:ext cx="375426" cy="361487"/>
            <a:chOff x="3988805" y="2706557"/>
            <a:chExt cx="375426" cy="361487"/>
          </a:xfrm>
        </p:grpSpPr>
        <p:sp>
          <p:nvSpPr>
            <p:cNvPr id="43" name="Google Shape;7437;p122">
              <a:extLst>
                <a:ext uri="{FF2B5EF4-FFF2-40B4-BE49-F238E27FC236}">
                  <a16:creationId xmlns:a16="http://schemas.microsoft.com/office/drawing/2014/main" id="{15CBDD98-3CF1-3AF6-07A2-4F7AFA12849B}"/>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7438;p122">
              <a:extLst>
                <a:ext uri="{FF2B5EF4-FFF2-40B4-BE49-F238E27FC236}">
                  <a16:creationId xmlns:a16="http://schemas.microsoft.com/office/drawing/2014/main" id="{20B946CF-6B61-13B9-0670-57BC8754EE17}"/>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7439;p122">
              <a:extLst>
                <a:ext uri="{FF2B5EF4-FFF2-40B4-BE49-F238E27FC236}">
                  <a16:creationId xmlns:a16="http://schemas.microsoft.com/office/drawing/2014/main" id="{9E4D7BF3-1ECF-CF53-5843-858390B839EA}"/>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7440;p122">
              <a:extLst>
                <a:ext uri="{FF2B5EF4-FFF2-40B4-BE49-F238E27FC236}">
                  <a16:creationId xmlns:a16="http://schemas.microsoft.com/office/drawing/2014/main" id="{F81704D3-E56D-F739-A857-8C4C6B1A022D}"/>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7441;p122">
              <a:extLst>
                <a:ext uri="{FF2B5EF4-FFF2-40B4-BE49-F238E27FC236}">
                  <a16:creationId xmlns:a16="http://schemas.microsoft.com/office/drawing/2014/main" id="{2FBFAC91-D5E4-108A-303B-F3854A8E26B7}"/>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8" name="Google Shape;7442;p122">
              <a:extLst>
                <a:ext uri="{FF2B5EF4-FFF2-40B4-BE49-F238E27FC236}">
                  <a16:creationId xmlns:a16="http://schemas.microsoft.com/office/drawing/2014/main" id="{352280A1-CBB7-063D-F098-8960D9507CB1}"/>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7443;p122">
              <a:extLst>
                <a:ext uri="{FF2B5EF4-FFF2-40B4-BE49-F238E27FC236}">
                  <a16:creationId xmlns:a16="http://schemas.microsoft.com/office/drawing/2014/main" id="{6AD7F63A-0D63-5027-0182-0DA131E3D237}"/>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7444;p122">
              <a:extLst>
                <a:ext uri="{FF2B5EF4-FFF2-40B4-BE49-F238E27FC236}">
                  <a16:creationId xmlns:a16="http://schemas.microsoft.com/office/drawing/2014/main" id="{941035E7-7384-1F55-CCC7-3F60D2A349E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7445;p122">
              <a:extLst>
                <a:ext uri="{FF2B5EF4-FFF2-40B4-BE49-F238E27FC236}">
                  <a16:creationId xmlns:a16="http://schemas.microsoft.com/office/drawing/2014/main" id="{5551C780-B001-4283-6CA1-1E8D86F32B37}"/>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7446;p122">
              <a:extLst>
                <a:ext uri="{FF2B5EF4-FFF2-40B4-BE49-F238E27FC236}">
                  <a16:creationId xmlns:a16="http://schemas.microsoft.com/office/drawing/2014/main" id="{C151FB4F-3346-990E-7942-1CC1555298A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53" name="Google Shape;7447;p122">
              <a:extLst>
                <a:ext uri="{FF2B5EF4-FFF2-40B4-BE49-F238E27FC236}">
                  <a16:creationId xmlns:a16="http://schemas.microsoft.com/office/drawing/2014/main" id="{ABAD2438-921B-66D3-D887-4D0EF345DE8C}"/>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4" name="Google Shape;7448;p122">
              <a:extLst>
                <a:ext uri="{FF2B5EF4-FFF2-40B4-BE49-F238E27FC236}">
                  <a16:creationId xmlns:a16="http://schemas.microsoft.com/office/drawing/2014/main" id="{ED3C7878-AAD0-1D21-8BD5-CC3B47982E08}"/>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5" name="Google Shape;7449;p122">
              <a:extLst>
                <a:ext uri="{FF2B5EF4-FFF2-40B4-BE49-F238E27FC236}">
                  <a16:creationId xmlns:a16="http://schemas.microsoft.com/office/drawing/2014/main" id="{965B52BE-4942-0FAC-3A62-0CE62F0212C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6" name="Google Shape;7450;p122">
              <a:extLst>
                <a:ext uri="{FF2B5EF4-FFF2-40B4-BE49-F238E27FC236}">
                  <a16:creationId xmlns:a16="http://schemas.microsoft.com/office/drawing/2014/main" id="{9521765C-57AB-3C43-8B0A-FD7C0FFC63DA}"/>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51;p122">
              <a:extLst>
                <a:ext uri="{FF2B5EF4-FFF2-40B4-BE49-F238E27FC236}">
                  <a16:creationId xmlns:a16="http://schemas.microsoft.com/office/drawing/2014/main" id="{ABB08E66-9E56-848A-43BF-600540FE05E0}"/>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58" name="Google Shape;3597;p66">
            <a:extLst>
              <a:ext uri="{FF2B5EF4-FFF2-40B4-BE49-F238E27FC236}">
                <a16:creationId xmlns:a16="http://schemas.microsoft.com/office/drawing/2014/main" id="{92673737-A0DD-9187-DD6A-05F4DDF23146}"/>
              </a:ext>
            </a:extLst>
          </p:cNvPr>
          <p:cNvSpPr txBox="1">
            <a:spLocks/>
          </p:cNvSpPr>
          <p:nvPr/>
        </p:nvSpPr>
        <p:spPr>
          <a:xfrm>
            <a:off x="909226" y="3893973"/>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err="1">
                <a:latin typeface="Boogaloo" panose="020B0604020202020204" charset="0"/>
              </a:rPr>
              <a:t>Waveshare</a:t>
            </a:r>
            <a:r>
              <a:rPr lang="en-US" dirty="0">
                <a:latin typeface="Boogaloo" panose="020B0604020202020204" charset="0"/>
              </a:rPr>
              <a:t> Audio Expansion Module</a:t>
            </a:r>
          </a:p>
        </p:txBody>
      </p:sp>
      <p:sp>
        <p:nvSpPr>
          <p:cNvPr id="59" name="Google Shape;3605;p66">
            <a:extLst>
              <a:ext uri="{FF2B5EF4-FFF2-40B4-BE49-F238E27FC236}">
                <a16:creationId xmlns:a16="http://schemas.microsoft.com/office/drawing/2014/main" id="{3DC80C21-D822-BAC3-6936-2BB17283E3DD}"/>
              </a:ext>
            </a:extLst>
          </p:cNvPr>
          <p:cNvSpPr txBox="1">
            <a:spLocks/>
          </p:cNvSpPr>
          <p:nvPr/>
        </p:nvSpPr>
        <p:spPr>
          <a:xfrm>
            <a:off x="908744" y="4329073"/>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Pico-Audio-Exp module is an audio expansion module that provides audio functionality </a:t>
            </a:r>
          </a:p>
          <a:p>
            <a:pPr marL="0" indent="0"/>
            <a:r>
              <a:rPr lang="en-US" dirty="0">
                <a:latin typeface="Boogaloo" panose="020B0604020202020204" charset="0"/>
              </a:rPr>
              <a:t>to the Raspberry Pi Pico.</a:t>
            </a:r>
          </a:p>
        </p:txBody>
      </p:sp>
      <p:grpSp>
        <p:nvGrpSpPr>
          <p:cNvPr id="60" name="Google Shape;7436;p122">
            <a:extLst>
              <a:ext uri="{FF2B5EF4-FFF2-40B4-BE49-F238E27FC236}">
                <a16:creationId xmlns:a16="http://schemas.microsoft.com/office/drawing/2014/main" id="{528C01E2-F253-10C7-BFD9-045CB8431F26}"/>
              </a:ext>
            </a:extLst>
          </p:cNvPr>
          <p:cNvGrpSpPr/>
          <p:nvPr/>
        </p:nvGrpSpPr>
        <p:grpSpPr>
          <a:xfrm>
            <a:off x="438239" y="3921690"/>
            <a:ext cx="375426" cy="361487"/>
            <a:chOff x="3988805" y="2706557"/>
            <a:chExt cx="375426" cy="361487"/>
          </a:xfrm>
        </p:grpSpPr>
        <p:sp>
          <p:nvSpPr>
            <p:cNvPr id="61" name="Google Shape;7437;p122">
              <a:extLst>
                <a:ext uri="{FF2B5EF4-FFF2-40B4-BE49-F238E27FC236}">
                  <a16:creationId xmlns:a16="http://schemas.microsoft.com/office/drawing/2014/main" id="{1F5D4F8E-69FC-562B-5D5B-CF9FF217044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38;p122">
              <a:extLst>
                <a:ext uri="{FF2B5EF4-FFF2-40B4-BE49-F238E27FC236}">
                  <a16:creationId xmlns:a16="http://schemas.microsoft.com/office/drawing/2014/main" id="{F7CB2F1A-9CF1-F0DE-1E10-376616CA33BA}"/>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39;p122">
              <a:extLst>
                <a:ext uri="{FF2B5EF4-FFF2-40B4-BE49-F238E27FC236}">
                  <a16:creationId xmlns:a16="http://schemas.microsoft.com/office/drawing/2014/main" id="{E77AC298-F1E4-9907-51E6-71643AD4BE0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6" name="Google Shape;7440;p122">
              <a:extLst>
                <a:ext uri="{FF2B5EF4-FFF2-40B4-BE49-F238E27FC236}">
                  <a16:creationId xmlns:a16="http://schemas.microsoft.com/office/drawing/2014/main" id="{37913260-1836-4F24-CD81-5F270D94095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7" name="Google Shape;7441;p122">
              <a:extLst>
                <a:ext uri="{FF2B5EF4-FFF2-40B4-BE49-F238E27FC236}">
                  <a16:creationId xmlns:a16="http://schemas.microsoft.com/office/drawing/2014/main" id="{CCA92EFB-520D-3785-9981-0DAB4DEF9F3B}"/>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8" name="Google Shape;7442;p122">
              <a:extLst>
                <a:ext uri="{FF2B5EF4-FFF2-40B4-BE49-F238E27FC236}">
                  <a16:creationId xmlns:a16="http://schemas.microsoft.com/office/drawing/2014/main" id="{F2EFB769-8F51-C603-E2EC-C75F746F0AD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9" name="Google Shape;7443;p122">
              <a:extLst>
                <a:ext uri="{FF2B5EF4-FFF2-40B4-BE49-F238E27FC236}">
                  <a16:creationId xmlns:a16="http://schemas.microsoft.com/office/drawing/2014/main" id="{CC4ABA7E-A484-F5D8-D086-7646AD30D284}"/>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0" name="Google Shape;7444;p122">
              <a:extLst>
                <a:ext uri="{FF2B5EF4-FFF2-40B4-BE49-F238E27FC236}">
                  <a16:creationId xmlns:a16="http://schemas.microsoft.com/office/drawing/2014/main" id="{9D7B8201-7F77-DACC-651F-50FF50186D2E}"/>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1" name="Google Shape;7445;p122">
              <a:extLst>
                <a:ext uri="{FF2B5EF4-FFF2-40B4-BE49-F238E27FC236}">
                  <a16:creationId xmlns:a16="http://schemas.microsoft.com/office/drawing/2014/main" id="{54E785D3-6102-47C1-E1B7-020D57889D4C}"/>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2" name="Google Shape;7446;p122">
              <a:extLst>
                <a:ext uri="{FF2B5EF4-FFF2-40B4-BE49-F238E27FC236}">
                  <a16:creationId xmlns:a16="http://schemas.microsoft.com/office/drawing/2014/main" id="{06092E2A-75E2-4F69-710C-7E5D481D6553}"/>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783" name="Google Shape;7447;p122">
              <a:extLst>
                <a:ext uri="{FF2B5EF4-FFF2-40B4-BE49-F238E27FC236}">
                  <a16:creationId xmlns:a16="http://schemas.microsoft.com/office/drawing/2014/main" id="{894AE4A0-601A-AD31-E866-E0A6BD4726FD}"/>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4" name="Google Shape;7448;p122">
              <a:extLst>
                <a:ext uri="{FF2B5EF4-FFF2-40B4-BE49-F238E27FC236}">
                  <a16:creationId xmlns:a16="http://schemas.microsoft.com/office/drawing/2014/main" id="{44DDCDED-8EE8-5871-629A-256FFB3EAB9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5" name="Google Shape;7449;p122">
              <a:extLst>
                <a:ext uri="{FF2B5EF4-FFF2-40B4-BE49-F238E27FC236}">
                  <a16:creationId xmlns:a16="http://schemas.microsoft.com/office/drawing/2014/main" id="{4B9CF93F-BA60-E7D4-92E0-391431B0C3B7}"/>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6" name="Google Shape;7450;p122">
              <a:extLst>
                <a:ext uri="{FF2B5EF4-FFF2-40B4-BE49-F238E27FC236}">
                  <a16:creationId xmlns:a16="http://schemas.microsoft.com/office/drawing/2014/main" id="{E63E90DA-B81A-C444-D34D-07211E9EBA0F}"/>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7" name="Google Shape;7451;p122">
              <a:extLst>
                <a:ext uri="{FF2B5EF4-FFF2-40B4-BE49-F238E27FC236}">
                  <a16:creationId xmlns:a16="http://schemas.microsoft.com/office/drawing/2014/main" id="{A0CA54B1-01DB-3E70-5290-3822A259585A}"/>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2" name="Google Shape;3597;p66">
            <a:extLst>
              <a:ext uri="{FF2B5EF4-FFF2-40B4-BE49-F238E27FC236}">
                <a16:creationId xmlns:a16="http://schemas.microsoft.com/office/drawing/2014/main" id="{8F52A3B5-4699-07D7-3CB2-7B2F9F203842}"/>
              </a:ext>
            </a:extLst>
          </p:cNvPr>
          <p:cNvSpPr txBox="1">
            <a:spLocks/>
          </p:cNvSpPr>
          <p:nvPr/>
        </p:nvSpPr>
        <p:spPr>
          <a:xfrm>
            <a:off x="873668" y="120234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Male Header Set for Raspberry Pi Pico x2</a:t>
            </a:r>
          </a:p>
        </p:txBody>
      </p:sp>
      <p:sp>
        <p:nvSpPr>
          <p:cNvPr id="3" name="Google Shape;3605;p66">
            <a:extLst>
              <a:ext uri="{FF2B5EF4-FFF2-40B4-BE49-F238E27FC236}">
                <a16:creationId xmlns:a16="http://schemas.microsoft.com/office/drawing/2014/main" id="{10F1B80D-B590-2C23-5B76-7EC49B4C2238}"/>
              </a:ext>
            </a:extLst>
          </p:cNvPr>
          <p:cNvSpPr txBox="1">
            <a:spLocks/>
          </p:cNvSpPr>
          <p:nvPr/>
        </p:nvSpPr>
        <p:spPr>
          <a:xfrm>
            <a:off x="900124" y="160949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Those male header pins are used to connect the Pico to the </a:t>
            </a:r>
            <a:r>
              <a:rPr lang="en-US" dirty="0" err="1">
                <a:latin typeface="Boogaloo" panose="020B0604020202020204" charset="0"/>
              </a:rPr>
              <a:t>Waveshare</a:t>
            </a:r>
            <a:r>
              <a:rPr lang="en-US" dirty="0">
                <a:latin typeface="Boogaloo" panose="020B0604020202020204" charset="0"/>
              </a:rPr>
              <a:t> board and to the </a:t>
            </a:r>
            <a:r>
              <a:rPr lang="en-US" dirty="0" err="1">
                <a:latin typeface="Boogaloo" panose="020B0604020202020204" charset="0"/>
              </a:rPr>
              <a:t>notecarrier</a:t>
            </a:r>
            <a:r>
              <a:rPr lang="en-US" dirty="0">
                <a:latin typeface="Boogaloo" panose="020B0604020202020204" charset="0"/>
              </a:rPr>
              <a:t>.</a:t>
            </a:r>
          </a:p>
        </p:txBody>
      </p:sp>
      <p:grpSp>
        <p:nvGrpSpPr>
          <p:cNvPr id="3788" name="Google Shape;7436;p122">
            <a:extLst>
              <a:ext uri="{FF2B5EF4-FFF2-40B4-BE49-F238E27FC236}">
                <a16:creationId xmlns:a16="http://schemas.microsoft.com/office/drawing/2014/main" id="{40F52504-2AFC-9BFC-D135-7571131A9CFA}"/>
              </a:ext>
            </a:extLst>
          </p:cNvPr>
          <p:cNvGrpSpPr/>
          <p:nvPr/>
        </p:nvGrpSpPr>
        <p:grpSpPr>
          <a:xfrm>
            <a:off x="412463" y="1243995"/>
            <a:ext cx="375426" cy="361487"/>
            <a:chOff x="3988805" y="2706557"/>
            <a:chExt cx="375426" cy="361487"/>
          </a:xfrm>
        </p:grpSpPr>
        <p:sp>
          <p:nvSpPr>
            <p:cNvPr id="3789" name="Google Shape;7437;p122">
              <a:extLst>
                <a:ext uri="{FF2B5EF4-FFF2-40B4-BE49-F238E27FC236}">
                  <a16:creationId xmlns:a16="http://schemas.microsoft.com/office/drawing/2014/main" id="{2AE23F00-58A9-1FAE-A119-41F22361532C}"/>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0" name="Google Shape;7438;p122">
              <a:extLst>
                <a:ext uri="{FF2B5EF4-FFF2-40B4-BE49-F238E27FC236}">
                  <a16:creationId xmlns:a16="http://schemas.microsoft.com/office/drawing/2014/main" id="{BBF9E72D-016B-1CC2-D325-F48679FCE12F}"/>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7439;p122">
              <a:extLst>
                <a:ext uri="{FF2B5EF4-FFF2-40B4-BE49-F238E27FC236}">
                  <a16:creationId xmlns:a16="http://schemas.microsoft.com/office/drawing/2014/main" id="{FA77065C-57F9-10B8-3C6E-65A63438FB1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7440;p122">
              <a:extLst>
                <a:ext uri="{FF2B5EF4-FFF2-40B4-BE49-F238E27FC236}">
                  <a16:creationId xmlns:a16="http://schemas.microsoft.com/office/drawing/2014/main" id="{DFF19D9E-5B0F-4D65-2DFA-B2FADFF4CBC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7441;p122">
              <a:extLst>
                <a:ext uri="{FF2B5EF4-FFF2-40B4-BE49-F238E27FC236}">
                  <a16:creationId xmlns:a16="http://schemas.microsoft.com/office/drawing/2014/main" id="{4BCF1838-3C0C-6D18-ACCA-271E7570687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7442;p122">
              <a:extLst>
                <a:ext uri="{FF2B5EF4-FFF2-40B4-BE49-F238E27FC236}">
                  <a16:creationId xmlns:a16="http://schemas.microsoft.com/office/drawing/2014/main" id="{6147E9C1-333B-DCAA-EEEF-478481238F2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7443;p122">
              <a:extLst>
                <a:ext uri="{FF2B5EF4-FFF2-40B4-BE49-F238E27FC236}">
                  <a16:creationId xmlns:a16="http://schemas.microsoft.com/office/drawing/2014/main" id="{63E01216-805C-9694-A6F7-3CB81370A211}"/>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7444;p122">
              <a:extLst>
                <a:ext uri="{FF2B5EF4-FFF2-40B4-BE49-F238E27FC236}">
                  <a16:creationId xmlns:a16="http://schemas.microsoft.com/office/drawing/2014/main" id="{1D59E1DA-0C8C-AC77-C23D-BD799C4F49CC}"/>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7445;p122">
              <a:extLst>
                <a:ext uri="{FF2B5EF4-FFF2-40B4-BE49-F238E27FC236}">
                  <a16:creationId xmlns:a16="http://schemas.microsoft.com/office/drawing/2014/main" id="{BE47B904-9BE7-7DE0-E1ED-0CFBBF96556D}"/>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7446;p122">
              <a:extLst>
                <a:ext uri="{FF2B5EF4-FFF2-40B4-BE49-F238E27FC236}">
                  <a16:creationId xmlns:a16="http://schemas.microsoft.com/office/drawing/2014/main" id="{A19E58D8-76C7-4EA6-5E87-EA117E13C2F5}"/>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804" name="Google Shape;7447;p122">
              <a:extLst>
                <a:ext uri="{FF2B5EF4-FFF2-40B4-BE49-F238E27FC236}">
                  <a16:creationId xmlns:a16="http://schemas.microsoft.com/office/drawing/2014/main" id="{660116B3-30D0-E6FB-36EA-D0C5F6353BB6}"/>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7448;p122">
              <a:extLst>
                <a:ext uri="{FF2B5EF4-FFF2-40B4-BE49-F238E27FC236}">
                  <a16:creationId xmlns:a16="http://schemas.microsoft.com/office/drawing/2014/main" id="{E74FBD4D-A60E-E909-F3B9-A3BF27FCC0B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7449;p122">
              <a:extLst>
                <a:ext uri="{FF2B5EF4-FFF2-40B4-BE49-F238E27FC236}">
                  <a16:creationId xmlns:a16="http://schemas.microsoft.com/office/drawing/2014/main" id="{693473C7-B6CE-A33A-EB8E-759059F45C8C}"/>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7450;p122">
              <a:extLst>
                <a:ext uri="{FF2B5EF4-FFF2-40B4-BE49-F238E27FC236}">
                  <a16:creationId xmlns:a16="http://schemas.microsoft.com/office/drawing/2014/main" id="{5A5095C1-5894-F781-7BE7-1D706E835468}"/>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7451;p122">
              <a:extLst>
                <a:ext uri="{FF2B5EF4-FFF2-40B4-BE49-F238E27FC236}">
                  <a16:creationId xmlns:a16="http://schemas.microsoft.com/office/drawing/2014/main" id="{D0B42032-6115-3630-26B9-B405EC6E600E}"/>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1026" name="Picture 2" descr="Notecard">
            <a:extLst>
              <a:ext uri="{FF2B5EF4-FFF2-40B4-BE49-F238E27FC236}">
                <a16:creationId xmlns:a16="http://schemas.microsoft.com/office/drawing/2014/main" id="{09C06D52-B93D-C10C-5862-8FE400EBA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6330" y="2227667"/>
            <a:ext cx="854849" cy="900134"/>
          </a:xfrm>
          <a:prstGeom prst="rect">
            <a:avLst/>
          </a:prstGeom>
          <a:noFill/>
          <a:extLst>
            <a:ext uri="{909E8E84-426E-40DD-AFC4-6F175D3DCCD1}">
              <a14:hiddenFill xmlns:a14="http://schemas.microsoft.com/office/drawing/2010/main">
                <a:solidFill>
                  <a:srgbClr val="FFFFFF"/>
                </a:solidFill>
              </a14:hiddenFill>
            </a:ext>
          </a:extLst>
        </p:spPr>
      </p:pic>
      <p:pic>
        <p:nvPicPr>
          <p:cNvPr id="3811" name="Picture 3810">
            <a:extLst>
              <a:ext uri="{FF2B5EF4-FFF2-40B4-BE49-F238E27FC236}">
                <a16:creationId xmlns:a16="http://schemas.microsoft.com/office/drawing/2014/main" id="{DE78EFE2-B46D-91A3-6A8F-F92D39BC1FC1}"/>
              </a:ext>
            </a:extLst>
          </p:cNvPr>
          <p:cNvPicPr>
            <a:picLocks noChangeAspect="1"/>
          </p:cNvPicPr>
          <p:nvPr/>
        </p:nvPicPr>
        <p:blipFill>
          <a:blip r:embed="rId6"/>
          <a:stretch>
            <a:fillRect/>
          </a:stretch>
        </p:blipFill>
        <p:spPr>
          <a:xfrm>
            <a:off x="7831303" y="3389420"/>
            <a:ext cx="1081482" cy="937532"/>
          </a:xfrm>
          <a:prstGeom prst="rect">
            <a:avLst/>
          </a:prstGeom>
        </p:spPr>
      </p:pic>
      <p:pic>
        <p:nvPicPr>
          <p:cNvPr id="1032" name="Picture 8">
            <a:extLst>
              <a:ext uri="{FF2B5EF4-FFF2-40B4-BE49-F238E27FC236}">
                <a16:creationId xmlns:a16="http://schemas.microsoft.com/office/drawing/2014/main" id="{B1102A1D-7A9F-64D2-73DE-55FA7D0BE4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7484" y="4326952"/>
            <a:ext cx="717359" cy="7173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21121" y="78208"/>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Some more Hardware</a:t>
            </a:r>
          </a:p>
        </p:txBody>
      </p:sp>
      <p:sp>
        <p:nvSpPr>
          <p:cNvPr id="3794" name="Google Shape;3794;p68"/>
          <p:cNvSpPr/>
          <p:nvPr/>
        </p:nvSpPr>
        <p:spPr>
          <a:xfrm rot="-2346629">
            <a:off x="5809363" y="1663726"/>
            <a:ext cx="695091" cy="666593"/>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597;p66">
            <a:extLst>
              <a:ext uri="{FF2B5EF4-FFF2-40B4-BE49-F238E27FC236}">
                <a16:creationId xmlns:a16="http://schemas.microsoft.com/office/drawing/2014/main" id="{D04A7838-1245-58A6-876D-3A2554F5775B}"/>
              </a:ext>
            </a:extLst>
          </p:cNvPr>
          <p:cNvSpPr txBox="1">
            <a:spLocks/>
          </p:cNvSpPr>
          <p:nvPr/>
        </p:nvSpPr>
        <p:spPr>
          <a:xfrm>
            <a:off x="873252" y="59286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14500 Li-ion Battery</a:t>
            </a:r>
          </a:p>
        </p:txBody>
      </p:sp>
      <p:sp>
        <p:nvSpPr>
          <p:cNvPr id="5" name="Google Shape;3605;p66">
            <a:extLst>
              <a:ext uri="{FF2B5EF4-FFF2-40B4-BE49-F238E27FC236}">
                <a16:creationId xmlns:a16="http://schemas.microsoft.com/office/drawing/2014/main" id="{96278777-A9DB-99CC-CC49-578EE9B1A530}"/>
              </a:ext>
            </a:extLst>
          </p:cNvPr>
          <p:cNvSpPr txBox="1">
            <a:spLocks/>
          </p:cNvSpPr>
          <p:nvPr/>
        </p:nvSpPr>
        <p:spPr>
          <a:xfrm>
            <a:off x="899708" y="1000008"/>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A battery is used to power the device.</a:t>
            </a:r>
          </a:p>
        </p:txBody>
      </p:sp>
      <p:grpSp>
        <p:nvGrpSpPr>
          <p:cNvPr id="6" name="Google Shape;7436;p122">
            <a:extLst>
              <a:ext uri="{FF2B5EF4-FFF2-40B4-BE49-F238E27FC236}">
                <a16:creationId xmlns:a16="http://schemas.microsoft.com/office/drawing/2014/main" id="{9DE820F6-310B-32A4-99D5-9EFA6AE16A80}"/>
              </a:ext>
            </a:extLst>
          </p:cNvPr>
          <p:cNvGrpSpPr/>
          <p:nvPr/>
        </p:nvGrpSpPr>
        <p:grpSpPr>
          <a:xfrm>
            <a:off x="412047" y="634512"/>
            <a:ext cx="375426" cy="361487"/>
            <a:chOff x="3988805" y="2706557"/>
            <a:chExt cx="375426" cy="361487"/>
          </a:xfrm>
        </p:grpSpPr>
        <p:sp>
          <p:nvSpPr>
            <p:cNvPr id="7" name="Google Shape;7437;p122">
              <a:extLst>
                <a:ext uri="{FF2B5EF4-FFF2-40B4-BE49-F238E27FC236}">
                  <a16:creationId xmlns:a16="http://schemas.microsoft.com/office/drawing/2014/main" id="{3CCD7F65-4185-9AC4-944C-D8450A09F58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7438;p122">
              <a:extLst>
                <a:ext uri="{FF2B5EF4-FFF2-40B4-BE49-F238E27FC236}">
                  <a16:creationId xmlns:a16="http://schemas.microsoft.com/office/drawing/2014/main" id="{EFA33528-702B-E630-558C-DB60EA46EE78}"/>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7439;p122">
              <a:extLst>
                <a:ext uri="{FF2B5EF4-FFF2-40B4-BE49-F238E27FC236}">
                  <a16:creationId xmlns:a16="http://schemas.microsoft.com/office/drawing/2014/main" id="{B9214815-6825-DBA0-5C86-02B1CFF7BA63}"/>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7440;p122">
              <a:extLst>
                <a:ext uri="{FF2B5EF4-FFF2-40B4-BE49-F238E27FC236}">
                  <a16:creationId xmlns:a16="http://schemas.microsoft.com/office/drawing/2014/main" id="{068CCF6B-D6AB-2E20-9FDE-F8F092D1700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7441;p122">
              <a:extLst>
                <a:ext uri="{FF2B5EF4-FFF2-40B4-BE49-F238E27FC236}">
                  <a16:creationId xmlns:a16="http://schemas.microsoft.com/office/drawing/2014/main" id="{D42F2818-0DD5-9064-063B-EC0515F72DA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7442;p122">
              <a:extLst>
                <a:ext uri="{FF2B5EF4-FFF2-40B4-BE49-F238E27FC236}">
                  <a16:creationId xmlns:a16="http://schemas.microsoft.com/office/drawing/2014/main" id="{A713B05E-A6FE-AFC0-421E-298A021A433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7443;p122">
              <a:extLst>
                <a:ext uri="{FF2B5EF4-FFF2-40B4-BE49-F238E27FC236}">
                  <a16:creationId xmlns:a16="http://schemas.microsoft.com/office/drawing/2014/main" id="{60441E1F-FEB8-CD5D-409F-E31CC2F46B6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7444;p122">
              <a:extLst>
                <a:ext uri="{FF2B5EF4-FFF2-40B4-BE49-F238E27FC236}">
                  <a16:creationId xmlns:a16="http://schemas.microsoft.com/office/drawing/2014/main" id="{953C72A4-53F1-4DCE-C082-1E727FCB406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7445;p122">
              <a:extLst>
                <a:ext uri="{FF2B5EF4-FFF2-40B4-BE49-F238E27FC236}">
                  <a16:creationId xmlns:a16="http://schemas.microsoft.com/office/drawing/2014/main" id="{9CFCC077-86EB-A439-996D-9D8B3AB9072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7446;p122">
              <a:extLst>
                <a:ext uri="{FF2B5EF4-FFF2-40B4-BE49-F238E27FC236}">
                  <a16:creationId xmlns:a16="http://schemas.microsoft.com/office/drawing/2014/main" id="{D9DB029A-BAA1-89E2-2AB3-459CCBFF7A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7" name="Google Shape;7447;p122">
              <a:extLst>
                <a:ext uri="{FF2B5EF4-FFF2-40B4-BE49-F238E27FC236}">
                  <a16:creationId xmlns:a16="http://schemas.microsoft.com/office/drawing/2014/main" id="{7B650FF2-E542-D2DF-99CC-FE7B9897E83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7448;p122">
              <a:extLst>
                <a:ext uri="{FF2B5EF4-FFF2-40B4-BE49-F238E27FC236}">
                  <a16:creationId xmlns:a16="http://schemas.microsoft.com/office/drawing/2014/main" id="{11EA517B-1DCB-F1C7-1F15-8A1FC8B7BFBF}"/>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7449;p122">
              <a:extLst>
                <a:ext uri="{FF2B5EF4-FFF2-40B4-BE49-F238E27FC236}">
                  <a16:creationId xmlns:a16="http://schemas.microsoft.com/office/drawing/2014/main" id="{295A3255-75BC-DFD7-AB29-A074665C9FA6}"/>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7450;p122">
              <a:extLst>
                <a:ext uri="{FF2B5EF4-FFF2-40B4-BE49-F238E27FC236}">
                  <a16:creationId xmlns:a16="http://schemas.microsoft.com/office/drawing/2014/main" id="{588D81ED-C67D-6BB6-CA41-2558C6AF2930}"/>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7451;p122">
              <a:extLst>
                <a:ext uri="{FF2B5EF4-FFF2-40B4-BE49-F238E27FC236}">
                  <a16:creationId xmlns:a16="http://schemas.microsoft.com/office/drawing/2014/main" id="{A0632DDB-C32F-2E51-7204-07FC8C8D6B7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2" name="Google Shape;3597;p66">
            <a:extLst>
              <a:ext uri="{FF2B5EF4-FFF2-40B4-BE49-F238E27FC236}">
                <a16:creationId xmlns:a16="http://schemas.microsoft.com/office/drawing/2014/main" id="{8F52A3B5-4699-07D7-3CB2-7B2F9F203842}"/>
              </a:ext>
            </a:extLst>
          </p:cNvPr>
          <p:cNvSpPr txBox="1">
            <a:spLocks/>
          </p:cNvSpPr>
          <p:nvPr/>
        </p:nvSpPr>
        <p:spPr>
          <a:xfrm>
            <a:off x="873668" y="120234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Battery Holder Power Module</a:t>
            </a:r>
          </a:p>
        </p:txBody>
      </p:sp>
      <p:sp>
        <p:nvSpPr>
          <p:cNvPr id="3" name="Google Shape;3605;p66">
            <a:extLst>
              <a:ext uri="{FF2B5EF4-FFF2-40B4-BE49-F238E27FC236}">
                <a16:creationId xmlns:a16="http://schemas.microsoft.com/office/drawing/2014/main" id="{10F1B80D-B590-2C23-5B76-7EC49B4C2238}"/>
              </a:ext>
            </a:extLst>
          </p:cNvPr>
          <p:cNvSpPr txBox="1">
            <a:spLocks/>
          </p:cNvSpPr>
          <p:nvPr/>
        </p:nvSpPr>
        <p:spPr>
          <a:xfrm>
            <a:off x="900124" y="160949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battery is held in place by a battery holder that is connected to the </a:t>
            </a:r>
            <a:r>
              <a:rPr lang="en-US" dirty="0" err="1">
                <a:latin typeface="Boogaloo" panose="020B0604020202020204" charset="0"/>
              </a:rPr>
              <a:t>Waveshare</a:t>
            </a:r>
            <a:r>
              <a:rPr lang="en-US" dirty="0">
                <a:latin typeface="Boogaloo" panose="020B0604020202020204" charset="0"/>
              </a:rPr>
              <a:t> board.</a:t>
            </a:r>
          </a:p>
        </p:txBody>
      </p:sp>
      <p:grpSp>
        <p:nvGrpSpPr>
          <p:cNvPr id="3788" name="Google Shape;7436;p122">
            <a:extLst>
              <a:ext uri="{FF2B5EF4-FFF2-40B4-BE49-F238E27FC236}">
                <a16:creationId xmlns:a16="http://schemas.microsoft.com/office/drawing/2014/main" id="{40F52504-2AFC-9BFC-D135-7571131A9CFA}"/>
              </a:ext>
            </a:extLst>
          </p:cNvPr>
          <p:cNvGrpSpPr/>
          <p:nvPr/>
        </p:nvGrpSpPr>
        <p:grpSpPr>
          <a:xfrm>
            <a:off x="412463" y="1243995"/>
            <a:ext cx="375426" cy="361487"/>
            <a:chOff x="3988805" y="2706557"/>
            <a:chExt cx="375426" cy="361487"/>
          </a:xfrm>
        </p:grpSpPr>
        <p:sp>
          <p:nvSpPr>
            <p:cNvPr id="3789" name="Google Shape;7437;p122">
              <a:extLst>
                <a:ext uri="{FF2B5EF4-FFF2-40B4-BE49-F238E27FC236}">
                  <a16:creationId xmlns:a16="http://schemas.microsoft.com/office/drawing/2014/main" id="{2AE23F00-58A9-1FAE-A119-41F22361532C}"/>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0" name="Google Shape;7438;p122">
              <a:extLst>
                <a:ext uri="{FF2B5EF4-FFF2-40B4-BE49-F238E27FC236}">
                  <a16:creationId xmlns:a16="http://schemas.microsoft.com/office/drawing/2014/main" id="{BBF9E72D-016B-1CC2-D325-F48679FCE12F}"/>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7439;p122">
              <a:extLst>
                <a:ext uri="{FF2B5EF4-FFF2-40B4-BE49-F238E27FC236}">
                  <a16:creationId xmlns:a16="http://schemas.microsoft.com/office/drawing/2014/main" id="{FA77065C-57F9-10B8-3C6E-65A63438FB1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7440;p122">
              <a:extLst>
                <a:ext uri="{FF2B5EF4-FFF2-40B4-BE49-F238E27FC236}">
                  <a16:creationId xmlns:a16="http://schemas.microsoft.com/office/drawing/2014/main" id="{DFF19D9E-5B0F-4D65-2DFA-B2FADFF4CBC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7441;p122">
              <a:extLst>
                <a:ext uri="{FF2B5EF4-FFF2-40B4-BE49-F238E27FC236}">
                  <a16:creationId xmlns:a16="http://schemas.microsoft.com/office/drawing/2014/main" id="{4BCF1838-3C0C-6D18-ACCA-271E7570687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7442;p122">
              <a:extLst>
                <a:ext uri="{FF2B5EF4-FFF2-40B4-BE49-F238E27FC236}">
                  <a16:creationId xmlns:a16="http://schemas.microsoft.com/office/drawing/2014/main" id="{6147E9C1-333B-DCAA-EEEF-478481238F2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7443;p122">
              <a:extLst>
                <a:ext uri="{FF2B5EF4-FFF2-40B4-BE49-F238E27FC236}">
                  <a16:creationId xmlns:a16="http://schemas.microsoft.com/office/drawing/2014/main" id="{63E01216-805C-9694-A6F7-3CB81370A211}"/>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7444;p122">
              <a:extLst>
                <a:ext uri="{FF2B5EF4-FFF2-40B4-BE49-F238E27FC236}">
                  <a16:creationId xmlns:a16="http://schemas.microsoft.com/office/drawing/2014/main" id="{1D59E1DA-0C8C-AC77-C23D-BD799C4F49CC}"/>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7445;p122">
              <a:extLst>
                <a:ext uri="{FF2B5EF4-FFF2-40B4-BE49-F238E27FC236}">
                  <a16:creationId xmlns:a16="http://schemas.microsoft.com/office/drawing/2014/main" id="{BE47B904-9BE7-7DE0-E1ED-0CFBBF96556D}"/>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7446;p122">
              <a:extLst>
                <a:ext uri="{FF2B5EF4-FFF2-40B4-BE49-F238E27FC236}">
                  <a16:creationId xmlns:a16="http://schemas.microsoft.com/office/drawing/2014/main" id="{A19E58D8-76C7-4EA6-5E87-EA117E13C2F5}"/>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804" name="Google Shape;7447;p122">
              <a:extLst>
                <a:ext uri="{FF2B5EF4-FFF2-40B4-BE49-F238E27FC236}">
                  <a16:creationId xmlns:a16="http://schemas.microsoft.com/office/drawing/2014/main" id="{660116B3-30D0-E6FB-36EA-D0C5F6353BB6}"/>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7448;p122">
              <a:extLst>
                <a:ext uri="{FF2B5EF4-FFF2-40B4-BE49-F238E27FC236}">
                  <a16:creationId xmlns:a16="http://schemas.microsoft.com/office/drawing/2014/main" id="{E74FBD4D-A60E-E909-F3B9-A3BF27FCC0B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7449;p122">
              <a:extLst>
                <a:ext uri="{FF2B5EF4-FFF2-40B4-BE49-F238E27FC236}">
                  <a16:creationId xmlns:a16="http://schemas.microsoft.com/office/drawing/2014/main" id="{693473C7-B6CE-A33A-EB8E-759059F45C8C}"/>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7450;p122">
              <a:extLst>
                <a:ext uri="{FF2B5EF4-FFF2-40B4-BE49-F238E27FC236}">
                  <a16:creationId xmlns:a16="http://schemas.microsoft.com/office/drawing/2014/main" id="{5A5095C1-5894-F781-7BE7-1D706E835468}"/>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7451;p122">
              <a:extLst>
                <a:ext uri="{FF2B5EF4-FFF2-40B4-BE49-F238E27FC236}">
                  <a16:creationId xmlns:a16="http://schemas.microsoft.com/office/drawing/2014/main" id="{D0B42032-6115-3630-26B9-B405EC6E600E}"/>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1024" name="Picture 16" descr="Mobile app - Free people icons">
            <a:extLst>
              <a:ext uri="{FF2B5EF4-FFF2-40B4-BE49-F238E27FC236}">
                <a16:creationId xmlns:a16="http://schemas.microsoft.com/office/drawing/2014/main" id="{A773BF12-5768-FFD8-98C2-BF582FB6B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708" y="2596707"/>
            <a:ext cx="2239829" cy="22398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B15A034-8C51-AD94-CCBD-81E6230B0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830" y="1434099"/>
            <a:ext cx="973880" cy="9679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030">
            <a:extLst>
              <a:ext uri="{FF2B5EF4-FFF2-40B4-BE49-F238E27FC236}">
                <a16:creationId xmlns:a16="http://schemas.microsoft.com/office/drawing/2014/main" id="{DD78DF8A-E6DA-1D4A-ADF1-2E124EDB2EAF}"/>
              </a:ext>
            </a:extLst>
          </p:cNvPr>
          <p:cNvPicPr>
            <a:picLocks noChangeAspect="1"/>
          </p:cNvPicPr>
          <p:nvPr/>
        </p:nvPicPr>
        <p:blipFill>
          <a:blip r:embed="rId5"/>
          <a:stretch>
            <a:fillRect/>
          </a:stretch>
        </p:blipFill>
        <p:spPr>
          <a:xfrm>
            <a:off x="4010890" y="537804"/>
            <a:ext cx="976745" cy="732559"/>
          </a:xfrm>
          <a:prstGeom prst="rect">
            <a:avLst/>
          </a:prstGeom>
        </p:spPr>
      </p:pic>
      <p:sp>
        <p:nvSpPr>
          <p:cNvPr id="1051" name="Google Shape;3597;p66">
            <a:extLst>
              <a:ext uri="{FF2B5EF4-FFF2-40B4-BE49-F238E27FC236}">
                <a16:creationId xmlns:a16="http://schemas.microsoft.com/office/drawing/2014/main" id="{1664BE81-2992-76CE-00A0-91B288538156}"/>
              </a:ext>
            </a:extLst>
          </p:cNvPr>
          <p:cNvSpPr txBox="1">
            <a:spLocks/>
          </p:cNvSpPr>
          <p:nvPr/>
        </p:nvSpPr>
        <p:spPr>
          <a:xfrm>
            <a:off x="873252" y="183241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Cellular phone</a:t>
            </a:r>
          </a:p>
        </p:txBody>
      </p:sp>
      <p:sp>
        <p:nvSpPr>
          <p:cNvPr id="1052" name="Google Shape;3605;p66">
            <a:extLst>
              <a:ext uri="{FF2B5EF4-FFF2-40B4-BE49-F238E27FC236}">
                <a16:creationId xmlns:a16="http://schemas.microsoft.com/office/drawing/2014/main" id="{40C1E01B-93F9-5108-1002-82EE8FF48010}"/>
              </a:ext>
            </a:extLst>
          </p:cNvPr>
          <p:cNvSpPr txBox="1">
            <a:spLocks/>
          </p:cNvSpPr>
          <p:nvPr/>
        </p:nvSpPr>
        <p:spPr>
          <a:xfrm>
            <a:off x="899708" y="223956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Cell-Phone is used in order to install the app communicating with the collar.</a:t>
            </a:r>
          </a:p>
        </p:txBody>
      </p:sp>
      <p:grpSp>
        <p:nvGrpSpPr>
          <p:cNvPr id="1053" name="Google Shape;7436;p122">
            <a:extLst>
              <a:ext uri="{FF2B5EF4-FFF2-40B4-BE49-F238E27FC236}">
                <a16:creationId xmlns:a16="http://schemas.microsoft.com/office/drawing/2014/main" id="{1BB90A38-6652-A76B-9772-2843988320B1}"/>
              </a:ext>
            </a:extLst>
          </p:cNvPr>
          <p:cNvGrpSpPr/>
          <p:nvPr/>
        </p:nvGrpSpPr>
        <p:grpSpPr>
          <a:xfrm>
            <a:off x="412047" y="1874065"/>
            <a:ext cx="375426" cy="361487"/>
            <a:chOff x="3988805" y="2706557"/>
            <a:chExt cx="375426" cy="361487"/>
          </a:xfrm>
        </p:grpSpPr>
        <p:sp>
          <p:nvSpPr>
            <p:cNvPr id="1054" name="Google Shape;7437;p122">
              <a:extLst>
                <a:ext uri="{FF2B5EF4-FFF2-40B4-BE49-F238E27FC236}">
                  <a16:creationId xmlns:a16="http://schemas.microsoft.com/office/drawing/2014/main" id="{D4948F9C-2250-EC56-9F45-BEB7E5629698}"/>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5" name="Google Shape;7438;p122">
              <a:extLst>
                <a:ext uri="{FF2B5EF4-FFF2-40B4-BE49-F238E27FC236}">
                  <a16:creationId xmlns:a16="http://schemas.microsoft.com/office/drawing/2014/main" id="{5109D1ED-C059-9594-DE51-F913475885B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6" name="Google Shape;7439;p122">
              <a:extLst>
                <a:ext uri="{FF2B5EF4-FFF2-40B4-BE49-F238E27FC236}">
                  <a16:creationId xmlns:a16="http://schemas.microsoft.com/office/drawing/2014/main" id="{67E8B27E-D1B5-5499-5394-F0AB0D453BC9}"/>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7" name="Google Shape;7440;p122">
              <a:extLst>
                <a:ext uri="{FF2B5EF4-FFF2-40B4-BE49-F238E27FC236}">
                  <a16:creationId xmlns:a16="http://schemas.microsoft.com/office/drawing/2014/main" id="{3CE12F25-C7A0-FD5E-A664-0F49CF7D9E5C}"/>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8" name="Google Shape;7441;p122">
              <a:extLst>
                <a:ext uri="{FF2B5EF4-FFF2-40B4-BE49-F238E27FC236}">
                  <a16:creationId xmlns:a16="http://schemas.microsoft.com/office/drawing/2014/main" id="{1BE964DC-5A60-C8B0-31EA-26D2ADEEBB1C}"/>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9" name="Google Shape;7442;p122">
              <a:extLst>
                <a:ext uri="{FF2B5EF4-FFF2-40B4-BE49-F238E27FC236}">
                  <a16:creationId xmlns:a16="http://schemas.microsoft.com/office/drawing/2014/main" id="{8B966C59-8BCB-827B-1D86-EE2B936635DB}"/>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0" name="Google Shape;7443;p122">
              <a:extLst>
                <a:ext uri="{FF2B5EF4-FFF2-40B4-BE49-F238E27FC236}">
                  <a16:creationId xmlns:a16="http://schemas.microsoft.com/office/drawing/2014/main" id="{3859F87A-9EF4-40D2-015B-AAE45727B2D2}"/>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1" name="Google Shape;7444;p122">
              <a:extLst>
                <a:ext uri="{FF2B5EF4-FFF2-40B4-BE49-F238E27FC236}">
                  <a16:creationId xmlns:a16="http://schemas.microsoft.com/office/drawing/2014/main" id="{F67B442A-007C-6687-D893-D96BFBA0C883}"/>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2" name="Google Shape;7445;p122">
              <a:extLst>
                <a:ext uri="{FF2B5EF4-FFF2-40B4-BE49-F238E27FC236}">
                  <a16:creationId xmlns:a16="http://schemas.microsoft.com/office/drawing/2014/main" id="{87C32EB9-918B-05ED-3CA2-7DCBF83A46D5}"/>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3" name="Google Shape;7446;p122">
              <a:extLst>
                <a:ext uri="{FF2B5EF4-FFF2-40B4-BE49-F238E27FC236}">
                  <a16:creationId xmlns:a16="http://schemas.microsoft.com/office/drawing/2014/main" id="{7AC99FBD-4409-ACE2-0D69-D831EA9A91A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064" name="Google Shape;7447;p122">
              <a:extLst>
                <a:ext uri="{FF2B5EF4-FFF2-40B4-BE49-F238E27FC236}">
                  <a16:creationId xmlns:a16="http://schemas.microsoft.com/office/drawing/2014/main" id="{6D6FFC14-B57D-94BD-773A-2BBE0D7260D0}"/>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5" name="Google Shape;7448;p122">
              <a:extLst>
                <a:ext uri="{FF2B5EF4-FFF2-40B4-BE49-F238E27FC236}">
                  <a16:creationId xmlns:a16="http://schemas.microsoft.com/office/drawing/2014/main" id="{82105573-9A29-4E30-C9F1-87017BB3D50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6" name="Google Shape;7449;p122">
              <a:extLst>
                <a:ext uri="{FF2B5EF4-FFF2-40B4-BE49-F238E27FC236}">
                  <a16:creationId xmlns:a16="http://schemas.microsoft.com/office/drawing/2014/main" id="{64E20DF8-6D2B-1D92-3E5F-31FC9C5E25D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7" name="Google Shape;7450;p122">
              <a:extLst>
                <a:ext uri="{FF2B5EF4-FFF2-40B4-BE49-F238E27FC236}">
                  <a16:creationId xmlns:a16="http://schemas.microsoft.com/office/drawing/2014/main" id="{C25321F0-5F25-EEA9-D5E6-BCB6BB1D8664}"/>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8" name="Google Shape;7451;p122">
              <a:extLst>
                <a:ext uri="{FF2B5EF4-FFF2-40B4-BE49-F238E27FC236}">
                  <a16:creationId xmlns:a16="http://schemas.microsoft.com/office/drawing/2014/main" id="{1209B5CF-D1F4-3A95-67BE-F21C2304B936}"/>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07239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3225" y="289701"/>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Use Case Diagram</a:t>
            </a:r>
          </a:p>
        </p:txBody>
      </p:sp>
      <p:pic>
        <p:nvPicPr>
          <p:cNvPr id="6" name="Picture 5" descr="A black background with white circles&#10;&#10;Description automatically generated">
            <a:extLst>
              <a:ext uri="{FF2B5EF4-FFF2-40B4-BE49-F238E27FC236}">
                <a16:creationId xmlns:a16="http://schemas.microsoft.com/office/drawing/2014/main" id="{8CBAC4EF-31F6-5FC6-8A22-602A574A0077}"/>
              </a:ext>
            </a:extLst>
          </p:cNvPr>
          <p:cNvPicPr>
            <a:picLocks noChangeAspect="1"/>
          </p:cNvPicPr>
          <p:nvPr/>
        </p:nvPicPr>
        <p:blipFill>
          <a:blip r:embed="rId3"/>
          <a:stretch>
            <a:fillRect/>
          </a:stretch>
        </p:blipFill>
        <p:spPr>
          <a:xfrm>
            <a:off x="1840490" y="897818"/>
            <a:ext cx="5463021" cy="3955981"/>
          </a:xfrm>
          <a:prstGeom prst="rect">
            <a:avLst/>
          </a:prstGeom>
        </p:spPr>
      </p:pic>
    </p:spTree>
    <p:extLst>
      <p:ext uri="{BB962C8B-B14F-4D97-AF65-F5344CB8AC3E}">
        <p14:creationId xmlns:p14="http://schemas.microsoft.com/office/powerpoint/2010/main" val="369119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3225" y="289701"/>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 Diagram</a:t>
            </a:r>
          </a:p>
        </p:txBody>
      </p:sp>
      <p:pic>
        <p:nvPicPr>
          <p:cNvPr id="3789" name="Picture 3788">
            <a:extLst>
              <a:ext uri="{FF2B5EF4-FFF2-40B4-BE49-F238E27FC236}">
                <a16:creationId xmlns:a16="http://schemas.microsoft.com/office/drawing/2014/main" id="{EF4CE37D-A4E7-0CC3-B6EF-E2A90B072A23}"/>
              </a:ext>
            </a:extLst>
          </p:cNvPr>
          <p:cNvPicPr>
            <a:picLocks noChangeAspect="1"/>
          </p:cNvPicPr>
          <p:nvPr/>
        </p:nvPicPr>
        <p:blipFill>
          <a:blip r:embed="rId3"/>
          <a:stretch>
            <a:fillRect/>
          </a:stretch>
        </p:blipFill>
        <p:spPr>
          <a:xfrm>
            <a:off x="0" y="942236"/>
            <a:ext cx="9144000" cy="3813210"/>
          </a:xfrm>
          <a:prstGeom prst="rect">
            <a:avLst/>
          </a:prstGeom>
        </p:spPr>
      </p:pic>
    </p:spTree>
    <p:extLst>
      <p:ext uri="{BB962C8B-B14F-4D97-AF65-F5344CB8AC3E}">
        <p14:creationId xmlns:p14="http://schemas.microsoft.com/office/powerpoint/2010/main" val="1678516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Boogaloo" panose="020B0604020202020204" charset="0"/>
              </a:rPr>
              <a:t>POC Demo</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2" name="Google Shape;8630;p124">
            <a:extLst>
              <a:ext uri="{FF2B5EF4-FFF2-40B4-BE49-F238E27FC236}">
                <a16:creationId xmlns:a16="http://schemas.microsoft.com/office/drawing/2014/main" id="{964D3C97-6B2C-F49F-FD8B-ED7FD4D70A33}"/>
              </a:ext>
            </a:extLst>
          </p:cNvPr>
          <p:cNvGrpSpPr/>
          <p:nvPr/>
        </p:nvGrpSpPr>
        <p:grpSpPr>
          <a:xfrm>
            <a:off x="3084495" y="2023200"/>
            <a:ext cx="2975011" cy="2236018"/>
            <a:chOff x="3199548" y="3235233"/>
            <a:chExt cx="1862932" cy="1344372"/>
          </a:xfrm>
        </p:grpSpPr>
        <p:sp>
          <p:nvSpPr>
            <p:cNvPr id="3" name="Google Shape;8631;p124">
              <a:extLst>
                <a:ext uri="{FF2B5EF4-FFF2-40B4-BE49-F238E27FC236}">
                  <a16:creationId xmlns:a16="http://schemas.microsoft.com/office/drawing/2014/main" id="{FD0F7C36-44A0-34B5-A2E8-32032315D6BF}"/>
                </a:ext>
              </a:extLst>
            </p:cNvPr>
            <p:cNvSpPr/>
            <p:nvPr/>
          </p:nvSpPr>
          <p:spPr>
            <a:xfrm>
              <a:off x="3589138" y="3716358"/>
              <a:ext cx="120937" cy="155081"/>
            </a:xfrm>
            <a:custGeom>
              <a:avLst/>
              <a:gdLst/>
              <a:ahLst/>
              <a:cxnLst/>
              <a:rect l="l" t="t" r="r" b="b"/>
              <a:pathLst>
                <a:path w="5405" h="6931" extrusionOk="0">
                  <a:moveTo>
                    <a:pt x="532" y="0"/>
                  </a:moveTo>
                  <a:cubicBezTo>
                    <a:pt x="466" y="0"/>
                    <a:pt x="398" y="15"/>
                    <a:pt x="334" y="47"/>
                  </a:cubicBezTo>
                  <a:cubicBezTo>
                    <a:pt x="34" y="181"/>
                    <a:pt x="0" y="581"/>
                    <a:pt x="34" y="881"/>
                  </a:cubicBezTo>
                  <a:cubicBezTo>
                    <a:pt x="201" y="2215"/>
                    <a:pt x="467" y="3516"/>
                    <a:pt x="901" y="4784"/>
                  </a:cubicBezTo>
                  <a:cubicBezTo>
                    <a:pt x="1001" y="5117"/>
                    <a:pt x="1135" y="5484"/>
                    <a:pt x="1335" y="5818"/>
                  </a:cubicBezTo>
                  <a:cubicBezTo>
                    <a:pt x="1668" y="6318"/>
                    <a:pt x="2169" y="6752"/>
                    <a:pt x="2769" y="6885"/>
                  </a:cubicBezTo>
                  <a:cubicBezTo>
                    <a:pt x="2897" y="6915"/>
                    <a:pt x="3031" y="6930"/>
                    <a:pt x="3167" y="6930"/>
                  </a:cubicBezTo>
                  <a:cubicBezTo>
                    <a:pt x="3636" y="6930"/>
                    <a:pt x="4127" y="6754"/>
                    <a:pt x="4437" y="6418"/>
                  </a:cubicBezTo>
                  <a:cubicBezTo>
                    <a:pt x="5404" y="5318"/>
                    <a:pt x="4170" y="4650"/>
                    <a:pt x="3470" y="3950"/>
                  </a:cubicBezTo>
                  <a:cubicBezTo>
                    <a:pt x="2569" y="2983"/>
                    <a:pt x="1802" y="1915"/>
                    <a:pt x="1235" y="714"/>
                  </a:cubicBezTo>
                  <a:cubicBezTo>
                    <a:pt x="1135" y="514"/>
                    <a:pt x="1068" y="314"/>
                    <a:pt x="901" y="181"/>
                  </a:cubicBezTo>
                  <a:cubicBezTo>
                    <a:pt x="810" y="67"/>
                    <a:pt x="674" y="0"/>
                    <a:pt x="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4" name="Google Shape;8632;p124">
              <a:extLst>
                <a:ext uri="{FF2B5EF4-FFF2-40B4-BE49-F238E27FC236}">
                  <a16:creationId xmlns:a16="http://schemas.microsoft.com/office/drawing/2014/main" id="{01F42DD9-3125-7550-2463-EA84D9261DDD}"/>
                </a:ext>
              </a:extLst>
            </p:cNvPr>
            <p:cNvSpPr/>
            <p:nvPr/>
          </p:nvSpPr>
          <p:spPr>
            <a:xfrm>
              <a:off x="3614511" y="3799503"/>
              <a:ext cx="95564" cy="71936"/>
            </a:xfrm>
            <a:custGeom>
              <a:avLst/>
              <a:gdLst/>
              <a:ahLst/>
              <a:cxnLst/>
              <a:rect l="l" t="t" r="r" b="b"/>
              <a:pathLst>
                <a:path w="4271" h="3215" extrusionOk="0">
                  <a:moveTo>
                    <a:pt x="2169" y="0"/>
                  </a:moveTo>
                  <a:cubicBezTo>
                    <a:pt x="1769" y="501"/>
                    <a:pt x="1035" y="1235"/>
                    <a:pt x="1" y="1668"/>
                  </a:cubicBezTo>
                  <a:cubicBezTo>
                    <a:pt x="67" y="1802"/>
                    <a:pt x="134" y="1935"/>
                    <a:pt x="201" y="2069"/>
                  </a:cubicBezTo>
                  <a:cubicBezTo>
                    <a:pt x="534" y="2602"/>
                    <a:pt x="1035" y="3036"/>
                    <a:pt x="1635" y="3169"/>
                  </a:cubicBezTo>
                  <a:cubicBezTo>
                    <a:pt x="1763" y="3199"/>
                    <a:pt x="1897" y="3214"/>
                    <a:pt x="2033" y="3214"/>
                  </a:cubicBezTo>
                  <a:cubicBezTo>
                    <a:pt x="2502" y="3214"/>
                    <a:pt x="2993" y="3038"/>
                    <a:pt x="3303" y="2702"/>
                  </a:cubicBezTo>
                  <a:cubicBezTo>
                    <a:pt x="4270" y="1602"/>
                    <a:pt x="3036" y="934"/>
                    <a:pt x="2336" y="234"/>
                  </a:cubicBezTo>
                  <a:cubicBezTo>
                    <a:pt x="2269" y="167"/>
                    <a:pt x="2236" y="67"/>
                    <a:pt x="2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5" name="Google Shape;8633;p124">
              <a:extLst>
                <a:ext uri="{FF2B5EF4-FFF2-40B4-BE49-F238E27FC236}">
                  <a16:creationId xmlns:a16="http://schemas.microsoft.com/office/drawing/2014/main" id="{472E619F-EA5B-9114-4A93-74EF264B41E6}"/>
                </a:ext>
              </a:extLst>
            </p:cNvPr>
            <p:cNvSpPr/>
            <p:nvPr/>
          </p:nvSpPr>
          <p:spPr>
            <a:xfrm>
              <a:off x="3589876" y="3716358"/>
              <a:ext cx="42580" cy="63008"/>
            </a:xfrm>
            <a:custGeom>
              <a:avLst/>
              <a:gdLst/>
              <a:ahLst/>
              <a:cxnLst/>
              <a:rect l="l" t="t" r="r" b="b"/>
              <a:pathLst>
                <a:path w="1903" h="2816" extrusionOk="0">
                  <a:moveTo>
                    <a:pt x="499" y="0"/>
                  </a:moveTo>
                  <a:cubicBezTo>
                    <a:pt x="433" y="0"/>
                    <a:pt x="365" y="15"/>
                    <a:pt x="301" y="47"/>
                  </a:cubicBezTo>
                  <a:cubicBezTo>
                    <a:pt x="1" y="147"/>
                    <a:pt x="1" y="581"/>
                    <a:pt x="34" y="881"/>
                  </a:cubicBezTo>
                  <a:cubicBezTo>
                    <a:pt x="101" y="1515"/>
                    <a:pt x="201" y="2182"/>
                    <a:pt x="334" y="2816"/>
                  </a:cubicBezTo>
                  <a:cubicBezTo>
                    <a:pt x="835" y="2682"/>
                    <a:pt x="1402" y="2416"/>
                    <a:pt x="1902" y="1949"/>
                  </a:cubicBezTo>
                  <a:cubicBezTo>
                    <a:pt x="1635" y="1548"/>
                    <a:pt x="1402" y="1148"/>
                    <a:pt x="1202" y="714"/>
                  </a:cubicBezTo>
                  <a:cubicBezTo>
                    <a:pt x="1102" y="514"/>
                    <a:pt x="1035" y="314"/>
                    <a:pt x="868" y="181"/>
                  </a:cubicBezTo>
                  <a:cubicBezTo>
                    <a:pt x="777" y="67"/>
                    <a:pt x="641" y="0"/>
                    <a:pt x="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6" name="Google Shape;8634;p124">
              <a:extLst>
                <a:ext uri="{FF2B5EF4-FFF2-40B4-BE49-F238E27FC236}">
                  <a16:creationId xmlns:a16="http://schemas.microsoft.com/office/drawing/2014/main" id="{49C58A99-D5F2-AD9D-B6DD-1ACCBCFA773F}"/>
                </a:ext>
              </a:extLst>
            </p:cNvPr>
            <p:cNvSpPr/>
            <p:nvPr/>
          </p:nvSpPr>
          <p:spPr>
            <a:xfrm>
              <a:off x="3199548" y="3929232"/>
              <a:ext cx="630684" cy="426848"/>
            </a:xfrm>
            <a:custGeom>
              <a:avLst/>
              <a:gdLst/>
              <a:ahLst/>
              <a:cxnLst/>
              <a:rect l="l" t="t" r="r" b="b"/>
              <a:pathLst>
                <a:path w="28187" h="19077" extrusionOk="0">
                  <a:moveTo>
                    <a:pt x="21307" y="0"/>
                  </a:moveTo>
                  <a:cubicBezTo>
                    <a:pt x="19695" y="0"/>
                    <a:pt x="18177" y="697"/>
                    <a:pt x="16945" y="2041"/>
                  </a:cubicBezTo>
                  <a:cubicBezTo>
                    <a:pt x="15878" y="3242"/>
                    <a:pt x="15111" y="4710"/>
                    <a:pt x="14410" y="6178"/>
                  </a:cubicBezTo>
                  <a:cubicBezTo>
                    <a:pt x="13943" y="7145"/>
                    <a:pt x="13209" y="9714"/>
                    <a:pt x="12175" y="10181"/>
                  </a:cubicBezTo>
                  <a:cubicBezTo>
                    <a:pt x="12057" y="10244"/>
                    <a:pt x="11931" y="10271"/>
                    <a:pt x="11802" y="10271"/>
                  </a:cubicBezTo>
                  <a:cubicBezTo>
                    <a:pt x="11460" y="10271"/>
                    <a:pt x="11099" y="10083"/>
                    <a:pt x="10808" y="9914"/>
                  </a:cubicBezTo>
                  <a:cubicBezTo>
                    <a:pt x="9807" y="9313"/>
                    <a:pt x="8940" y="8579"/>
                    <a:pt x="8173" y="7712"/>
                  </a:cubicBezTo>
                  <a:cubicBezTo>
                    <a:pt x="8006" y="7512"/>
                    <a:pt x="7839" y="7312"/>
                    <a:pt x="7572" y="7245"/>
                  </a:cubicBezTo>
                  <a:cubicBezTo>
                    <a:pt x="7526" y="7235"/>
                    <a:pt x="7478" y="7230"/>
                    <a:pt x="7431" y="7230"/>
                  </a:cubicBezTo>
                  <a:cubicBezTo>
                    <a:pt x="7169" y="7230"/>
                    <a:pt x="6892" y="7371"/>
                    <a:pt x="6638" y="7512"/>
                  </a:cubicBezTo>
                  <a:cubicBezTo>
                    <a:pt x="4703" y="8679"/>
                    <a:pt x="2869" y="10047"/>
                    <a:pt x="1168" y="11548"/>
                  </a:cubicBezTo>
                  <a:cubicBezTo>
                    <a:pt x="801" y="11882"/>
                    <a:pt x="400" y="12282"/>
                    <a:pt x="200" y="12749"/>
                  </a:cubicBezTo>
                  <a:cubicBezTo>
                    <a:pt x="0" y="13249"/>
                    <a:pt x="33" y="13850"/>
                    <a:pt x="434" y="14217"/>
                  </a:cubicBezTo>
                  <a:cubicBezTo>
                    <a:pt x="660" y="14421"/>
                    <a:pt x="980" y="14486"/>
                    <a:pt x="1307" y="14486"/>
                  </a:cubicBezTo>
                  <a:cubicBezTo>
                    <a:pt x="1462" y="14486"/>
                    <a:pt x="1618" y="14472"/>
                    <a:pt x="1768" y="14450"/>
                  </a:cubicBezTo>
                  <a:cubicBezTo>
                    <a:pt x="3136" y="14283"/>
                    <a:pt x="4403" y="13716"/>
                    <a:pt x="5437" y="12849"/>
                  </a:cubicBezTo>
                  <a:cubicBezTo>
                    <a:pt x="7739" y="14684"/>
                    <a:pt x="9207" y="17686"/>
                    <a:pt x="11975" y="18687"/>
                  </a:cubicBezTo>
                  <a:cubicBezTo>
                    <a:pt x="12768" y="18977"/>
                    <a:pt x="13605" y="19076"/>
                    <a:pt x="14455" y="19076"/>
                  </a:cubicBezTo>
                  <a:cubicBezTo>
                    <a:pt x="15071" y="19076"/>
                    <a:pt x="15694" y="19024"/>
                    <a:pt x="16312" y="18953"/>
                  </a:cubicBezTo>
                  <a:cubicBezTo>
                    <a:pt x="19280" y="18587"/>
                    <a:pt x="22383" y="17753"/>
                    <a:pt x="24484" y="15618"/>
                  </a:cubicBezTo>
                  <a:cubicBezTo>
                    <a:pt x="25885" y="14150"/>
                    <a:pt x="26719" y="12215"/>
                    <a:pt x="27320" y="10281"/>
                  </a:cubicBezTo>
                  <a:cubicBezTo>
                    <a:pt x="27820" y="8646"/>
                    <a:pt x="28187" y="6912"/>
                    <a:pt x="27720" y="5277"/>
                  </a:cubicBezTo>
                  <a:cubicBezTo>
                    <a:pt x="27420" y="4310"/>
                    <a:pt x="26853" y="3442"/>
                    <a:pt x="26219" y="2642"/>
                  </a:cubicBezTo>
                  <a:cubicBezTo>
                    <a:pt x="25552" y="1775"/>
                    <a:pt x="24751" y="941"/>
                    <a:pt x="23717" y="507"/>
                  </a:cubicBezTo>
                  <a:cubicBezTo>
                    <a:pt x="22906" y="167"/>
                    <a:pt x="22095" y="0"/>
                    <a:pt x="21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7" name="Google Shape;8635;p124">
              <a:extLst>
                <a:ext uri="{FF2B5EF4-FFF2-40B4-BE49-F238E27FC236}">
                  <a16:creationId xmlns:a16="http://schemas.microsoft.com/office/drawing/2014/main" id="{880EB83E-CAC2-C57E-1B34-2E771923855D}"/>
                </a:ext>
              </a:extLst>
            </p:cNvPr>
            <p:cNvSpPr/>
            <p:nvPr/>
          </p:nvSpPr>
          <p:spPr>
            <a:xfrm>
              <a:off x="3392844" y="3999489"/>
              <a:ext cx="437386" cy="356590"/>
            </a:xfrm>
            <a:custGeom>
              <a:avLst/>
              <a:gdLst/>
              <a:ahLst/>
              <a:cxnLst/>
              <a:rect l="l" t="t" r="r" b="b"/>
              <a:pathLst>
                <a:path w="19548" h="15937" extrusionOk="0">
                  <a:moveTo>
                    <a:pt x="14462" y="0"/>
                  </a:moveTo>
                  <a:cubicBezTo>
                    <a:pt x="12150" y="0"/>
                    <a:pt x="9340" y="172"/>
                    <a:pt x="6939" y="803"/>
                  </a:cubicBezTo>
                  <a:cubicBezTo>
                    <a:pt x="6505" y="1537"/>
                    <a:pt x="6138" y="2304"/>
                    <a:pt x="5771" y="3038"/>
                  </a:cubicBezTo>
                  <a:cubicBezTo>
                    <a:pt x="5271" y="4005"/>
                    <a:pt x="4570" y="6574"/>
                    <a:pt x="3536" y="7041"/>
                  </a:cubicBezTo>
                  <a:cubicBezTo>
                    <a:pt x="3418" y="7104"/>
                    <a:pt x="3292" y="7131"/>
                    <a:pt x="3163" y="7131"/>
                  </a:cubicBezTo>
                  <a:cubicBezTo>
                    <a:pt x="2821" y="7131"/>
                    <a:pt x="2460" y="6943"/>
                    <a:pt x="2169" y="6774"/>
                  </a:cubicBezTo>
                  <a:cubicBezTo>
                    <a:pt x="2002" y="6674"/>
                    <a:pt x="1869" y="6574"/>
                    <a:pt x="1702" y="6473"/>
                  </a:cubicBezTo>
                  <a:cubicBezTo>
                    <a:pt x="1535" y="8108"/>
                    <a:pt x="1068" y="10676"/>
                    <a:pt x="1" y="13045"/>
                  </a:cubicBezTo>
                  <a:cubicBezTo>
                    <a:pt x="968" y="14112"/>
                    <a:pt x="2002" y="15046"/>
                    <a:pt x="3336" y="15547"/>
                  </a:cubicBezTo>
                  <a:cubicBezTo>
                    <a:pt x="4129" y="15837"/>
                    <a:pt x="4966" y="15936"/>
                    <a:pt x="5816" y="15936"/>
                  </a:cubicBezTo>
                  <a:cubicBezTo>
                    <a:pt x="6432" y="15936"/>
                    <a:pt x="7055" y="15884"/>
                    <a:pt x="7673" y="15813"/>
                  </a:cubicBezTo>
                  <a:cubicBezTo>
                    <a:pt x="10641" y="15447"/>
                    <a:pt x="13744" y="14613"/>
                    <a:pt x="15845" y="12478"/>
                  </a:cubicBezTo>
                  <a:cubicBezTo>
                    <a:pt x="17246" y="11010"/>
                    <a:pt x="18080" y="9075"/>
                    <a:pt x="18681" y="7141"/>
                  </a:cubicBezTo>
                  <a:cubicBezTo>
                    <a:pt x="19181" y="5506"/>
                    <a:pt x="19548" y="3772"/>
                    <a:pt x="19081" y="2137"/>
                  </a:cubicBezTo>
                  <a:cubicBezTo>
                    <a:pt x="18847" y="1403"/>
                    <a:pt x="18480" y="736"/>
                    <a:pt x="18047" y="136"/>
                  </a:cubicBezTo>
                  <a:cubicBezTo>
                    <a:pt x="17214" y="71"/>
                    <a:pt x="15940" y="0"/>
                    <a:pt x="14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8" name="Google Shape;8636;p124">
              <a:extLst>
                <a:ext uri="{FF2B5EF4-FFF2-40B4-BE49-F238E27FC236}">
                  <a16:creationId xmlns:a16="http://schemas.microsoft.com/office/drawing/2014/main" id="{E000DC78-7E53-BA22-A361-A1A718814EB9}"/>
                </a:ext>
              </a:extLst>
            </p:cNvPr>
            <p:cNvSpPr/>
            <p:nvPr/>
          </p:nvSpPr>
          <p:spPr>
            <a:xfrm>
              <a:off x="4475069" y="3971901"/>
              <a:ext cx="587411" cy="352317"/>
            </a:xfrm>
            <a:custGeom>
              <a:avLst/>
              <a:gdLst/>
              <a:ahLst/>
              <a:cxnLst/>
              <a:rect l="l" t="t" r="r" b="b"/>
              <a:pathLst>
                <a:path w="26253" h="15746" extrusionOk="0">
                  <a:moveTo>
                    <a:pt x="3436" y="1"/>
                  </a:moveTo>
                  <a:cubicBezTo>
                    <a:pt x="0" y="3137"/>
                    <a:pt x="2802" y="12210"/>
                    <a:pt x="2802" y="12210"/>
                  </a:cubicBezTo>
                  <a:lnTo>
                    <a:pt x="23951" y="15746"/>
                  </a:lnTo>
                  <a:cubicBezTo>
                    <a:pt x="26253" y="13077"/>
                    <a:pt x="25385" y="8474"/>
                    <a:pt x="25385" y="8474"/>
                  </a:cubicBezTo>
                  <a:cubicBezTo>
                    <a:pt x="25119" y="8419"/>
                    <a:pt x="24883" y="8395"/>
                    <a:pt x="24674" y="8395"/>
                  </a:cubicBezTo>
                  <a:cubicBezTo>
                    <a:pt x="22978" y="8395"/>
                    <a:pt x="23084" y="10008"/>
                    <a:pt x="23084" y="10008"/>
                  </a:cubicBezTo>
                  <a:lnTo>
                    <a:pt x="3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9" name="Google Shape;8637;p124">
              <a:extLst>
                <a:ext uri="{FF2B5EF4-FFF2-40B4-BE49-F238E27FC236}">
                  <a16:creationId xmlns:a16="http://schemas.microsoft.com/office/drawing/2014/main" id="{EB340351-0403-32AA-B4C4-39089EDE3B01}"/>
                </a:ext>
              </a:extLst>
            </p:cNvPr>
            <p:cNvSpPr/>
            <p:nvPr/>
          </p:nvSpPr>
          <p:spPr>
            <a:xfrm>
              <a:off x="4489255" y="3980112"/>
              <a:ext cx="312735" cy="293359"/>
            </a:xfrm>
            <a:custGeom>
              <a:avLst/>
              <a:gdLst/>
              <a:ahLst/>
              <a:cxnLst/>
              <a:rect l="l" t="t" r="r" b="b"/>
              <a:pathLst>
                <a:path w="13977" h="13111" extrusionOk="0">
                  <a:moveTo>
                    <a:pt x="3503" y="1"/>
                  </a:moveTo>
                  <a:lnTo>
                    <a:pt x="3036" y="101"/>
                  </a:lnTo>
                  <a:lnTo>
                    <a:pt x="1835" y="1002"/>
                  </a:lnTo>
                  <a:cubicBezTo>
                    <a:pt x="0" y="4804"/>
                    <a:pt x="2168" y="11843"/>
                    <a:pt x="2168" y="11843"/>
                  </a:cubicBezTo>
                  <a:lnTo>
                    <a:pt x="9707" y="13110"/>
                  </a:lnTo>
                  <a:cubicBezTo>
                    <a:pt x="10708" y="9641"/>
                    <a:pt x="12709" y="6839"/>
                    <a:pt x="13977" y="5305"/>
                  </a:cubicBezTo>
                  <a:lnTo>
                    <a:pt x="35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1" name="Google Shape;8638;p124">
              <a:extLst>
                <a:ext uri="{FF2B5EF4-FFF2-40B4-BE49-F238E27FC236}">
                  <a16:creationId xmlns:a16="http://schemas.microsoft.com/office/drawing/2014/main" id="{5478B71B-C146-E34C-0EB4-1CFDD29CD38C}"/>
                </a:ext>
              </a:extLst>
            </p:cNvPr>
            <p:cNvSpPr/>
            <p:nvPr/>
          </p:nvSpPr>
          <p:spPr>
            <a:xfrm>
              <a:off x="3443590" y="3735757"/>
              <a:ext cx="1299450" cy="581772"/>
            </a:xfrm>
            <a:custGeom>
              <a:avLst/>
              <a:gdLst/>
              <a:ahLst/>
              <a:cxnLst/>
              <a:rect l="l" t="t" r="r" b="b"/>
              <a:pathLst>
                <a:path w="58076" h="26001" extrusionOk="0">
                  <a:moveTo>
                    <a:pt x="46317" y="0"/>
                  </a:moveTo>
                  <a:cubicBezTo>
                    <a:pt x="42675" y="0"/>
                    <a:pt x="38997" y="324"/>
                    <a:pt x="35426" y="514"/>
                  </a:cubicBezTo>
                  <a:cubicBezTo>
                    <a:pt x="30022" y="815"/>
                    <a:pt x="24618" y="1148"/>
                    <a:pt x="19181" y="1282"/>
                  </a:cubicBezTo>
                  <a:cubicBezTo>
                    <a:pt x="1" y="1682"/>
                    <a:pt x="2069" y="24231"/>
                    <a:pt x="5104" y="25332"/>
                  </a:cubicBezTo>
                  <a:cubicBezTo>
                    <a:pt x="5403" y="25440"/>
                    <a:pt x="5717" y="25488"/>
                    <a:pt x="6042" y="25488"/>
                  </a:cubicBezTo>
                  <a:cubicBezTo>
                    <a:pt x="7826" y="25488"/>
                    <a:pt x="9916" y="24049"/>
                    <a:pt x="11242" y="23231"/>
                  </a:cubicBezTo>
                  <a:cubicBezTo>
                    <a:pt x="13228" y="22039"/>
                    <a:pt x="14983" y="19995"/>
                    <a:pt x="17454" y="19995"/>
                  </a:cubicBezTo>
                  <a:cubicBezTo>
                    <a:pt x="17473" y="19995"/>
                    <a:pt x="17493" y="19995"/>
                    <a:pt x="17513" y="19995"/>
                  </a:cubicBezTo>
                  <a:cubicBezTo>
                    <a:pt x="19014" y="19995"/>
                    <a:pt x="20482" y="20562"/>
                    <a:pt x="21883" y="21096"/>
                  </a:cubicBezTo>
                  <a:cubicBezTo>
                    <a:pt x="28472" y="23563"/>
                    <a:pt x="35295" y="26001"/>
                    <a:pt x="42298" y="26001"/>
                  </a:cubicBezTo>
                  <a:cubicBezTo>
                    <a:pt x="42775" y="26001"/>
                    <a:pt x="43253" y="25989"/>
                    <a:pt x="43732" y="25966"/>
                  </a:cubicBezTo>
                  <a:cubicBezTo>
                    <a:pt x="47001" y="25799"/>
                    <a:pt x="50403" y="24999"/>
                    <a:pt x="52972" y="22930"/>
                  </a:cubicBezTo>
                  <a:cubicBezTo>
                    <a:pt x="55841" y="20595"/>
                    <a:pt x="57342" y="16926"/>
                    <a:pt x="57809" y="13290"/>
                  </a:cubicBezTo>
                  <a:cubicBezTo>
                    <a:pt x="58076" y="11289"/>
                    <a:pt x="58042" y="9287"/>
                    <a:pt x="57875" y="7286"/>
                  </a:cubicBezTo>
                  <a:cubicBezTo>
                    <a:pt x="57809" y="6052"/>
                    <a:pt x="57909" y="3984"/>
                    <a:pt x="57342" y="2716"/>
                  </a:cubicBezTo>
                  <a:cubicBezTo>
                    <a:pt x="57275" y="2549"/>
                    <a:pt x="57175" y="2382"/>
                    <a:pt x="57075" y="2249"/>
                  </a:cubicBezTo>
                  <a:cubicBezTo>
                    <a:pt x="56141" y="981"/>
                    <a:pt x="53973" y="615"/>
                    <a:pt x="52572" y="414"/>
                  </a:cubicBezTo>
                  <a:cubicBezTo>
                    <a:pt x="50518" y="109"/>
                    <a:pt x="48423" y="0"/>
                    <a:pt x="46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2" name="Google Shape;8639;p124">
              <a:extLst>
                <a:ext uri="{FF2B5EF4-FFF2-40B4-BE49-F238E27FC236}">
                  <a16:creationId xmlns:a16="http://schemas.microsoft.com/office/drawing/2014/main" id="{1F61226D-16ED-5838-03D1-6DC52EC1906C}"/>
                </a:ext>
              </a:extLst>
            </p:cNvPr>
            <p:cNvSpPr/>
            <p:nvPr/>
          </p:nvSpPr>
          <p:spPr>
            <a:xfrm>
              <a:off x="3812304" y="3973198"/>
              <a:ext cx="915070" cy="344195"/>
            </a:xfrm>
            <a:custGeom>
              <a:avLst/>
              <a:gdLst/>
              <a:ahLst/>
              <a:cxnLst/>
              <a:rect l="l" t="t" r="r" b="b"/>
              <a:pathLst>
                <a:path w="40897" h="15383" extrusionOk="0">
                  <a:moveTo>
                    <a:pt x="38050" y="1"/>
                  </a:moveTo>
                  <a:cubicBezTo>
                    <a:pt x="37999" y="1"/>
                    <a:pt x="37947" y="4"/>
                    <a:pt x="37894" y="10"/>
                  </a:cubicBezTo>
                  <a:cubicBezTo>
                    <a:pt x="37427" y="110"/>
                    <a:pt x="37060" y="510"/>
                    <a:pt x="36827" y="977"/>
                  </a:cubicBezTo>
                  <a:cubicBezTo>
                    <a:pt x="35926" y="2778"/>
                    <a:pt x="35492" y="4913"/>
                    <a:pt x="33891" y="6281"/>
                  </a:cubicBezTo>
                  <a:cubicBezTo>
                    <a:pt x="32157" y="7782"/>
                    <a:pt x="29855" y="8449"/>
                    <a:pt x="27653" y="8916"/>
                  </a:cubicBezTo>
                  <a:cubicBezTo>
                    <a:pt x="24411" y="9671"/>
                    <a:pt x="21199" y="10189"/>
                    <a:pt x="17877" y="10189"/>
                  </a:cubicBezTo>
                  <a:cubicBezTo>
                    <a:pt x="17678" y="10189"/>
                    <a:pt x="17479" y="10187"/>
                    <a:pt x="17279" y="10184"/>
                  </a:cubicBezTo>
                  <a:cubicBezTo>
                    <a:pt x="15011" y="10117"/>
                    <a:pt x="12776" y="9850"/>
                    <a:pt x="10574" y="9350"/>
                  </a:cubicBezTo>
                  <a:cubicBezTo>
                    <a:pt x="8373" y="8849"/>
                    <a:pt x="6238" y="8015"/>
                    <a:pt x="3970" y="7982"/>
                  </a:cubicBezTo>
                  <a:cubicBezTo>
                    <a:pt x="3880" y="7979"/>
                    <a:pt x="3789" y="7977"/>
                    <a:pt x="3698" y="7977"/>
                  </a:cubicBezTo>
                  <a:cubicBezTo>
                    <a:pt x="2844" y="7977"/>
                    <a:pt x="1952" y="8124"/>
                    <a:pt x="1168" y="8516"/>
                  </a:cubicBezTo>
                  <a:cubicBezTo>
                    <a:pt x="734" y="8749"/>
                    <a:pt x="300" y="9083"/>
                    <a:pt x="0" y="9483"/>
                  </a:cubicBezTo>
                  <a:cubicBezTo>
                    <a:pt x="273" y="9429"/>
                    <a:pt x="545" y="9374"/>
                    <a:pt x="836" y="9374"/>
                  </a:cubicBezTo>
                  <a:cubicBezTo>
                    <a:pt x="901" y="9374"/>
                    <a:pt x="967" y="9377"/>
                    <a:pt x="1034" y="9383"/>
                  </a:cubicBezTo>
                  <a:cubicBezTo>
                    <a:pt x="2535" y="9383"/>
                    <a:pt x="4003" y="9950"/>
                    <a:pt x="5404" y="10450"/>
                  </a:cubicBezTo>
                  <a:cubicBezTo>
                    <a:pt x="12031" y="12932"/>
                    <a:pt x="18894" y="15383"/>
                    <a:pt x="25938" y="15383"/>
                  </a:cubicBezTo>
                  <a:cubicBezTo>
                    <a:pt x="26375" y="15383"/>
                    <a:pt x="26814" y="15374"/>
                    <a:pt x="27253" y="15354"/>
                  </a:cubicBezTo>
                  <a:cubicBezTo>
                    <a:pt x="30522" y="15187"/>
                    <a:pt x="33924" y="14387"/>
                    <a:pt x="36493" y="12318"/>
                  </a:cubicBezTo>
                  <a:cubicBezTo>
                    <a:pt x="38795" y="10450"/>
                    <a:pt x="40196" y="7749"/>
                    <a:pt x="40896" y="4880"/>
                  </a:cubicBezTo>
                  <a:cubicBezTo>
                    <a:pt x="40796" y="4046"/>
                    <a:pt x="40796" y="3179"/>
                    <a:pt x="40596" y="2378"/>
                  </a:cubicBezTo>
                  <a:cubicBezTo>
                    <a:pt x="40496" y="2078"/>
                    <a:pt x="40396" y="1744"/>
                    <a:pt x="40196" y="1444"/>
                  </a:cubicBezTo>
                  <a:cubicBezTo>
                    <a:pt x="39862" y="877"/>
                    <a:pt x="39328" y="410"/>
                    <a:pt x="38695" y="143"/>
                  </a:cubicBezTo>
                  <a:cubicBezTo>
                    <a:pt x="38502" y="61"/>
                    <a:pt x="38288" y="1"/>
                    <a:pt x="38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3" name="Google Shape;8640;p124">
              <a:extLst>
                <a:ext uri="{FF2B5EF4-FFF2-40B4-BE49-F238E27FC236}">
                  <a16:creationId xmlns:a16="http://schemas.microsoft.com/office/drawing/2014/main" id="{75D2541F-0EC8-7CBA-C6E8-5198BA109209}"/>
                </a:ext>
              </a:extLst>
            </p:cNvPr>
            <p:cNvSpPr/>
            <p:nvPr/>
          </p:nvSpPr>
          <p:spPr>
            <a:xfrm>
              <a:off x="4295936" y="4022647"/>
              <a:ext cx="270200" cy="556958"/>
            </a:xfrm>
            <a:custGeom>
              <a:avLst/>
              <a:gdLst/>
              <a:ahLst/>
              <a:cxnLst/>
              <a:rect l="l" t="t" r="r" b="b"/>
              <a:pathLst>
                <a:path w="12076" h="24892" extrusionOk="0">
                  <a:moveTo>
                    <a:pt x="8940" y="1"/>
                  </a:moveTo>
                  <a:cubicBezTo>
                    <a:pt x="4957" y="1"/>
                    <a:pt x="1" y="2737"/>
                    <a:pt x="1" y="2737"/>
                  </a:cubicBezTo>
                  <a:lnTo>
                    <a:pt x="868" y="24152"/>
                  </a:lnTo>
                  <a:cubicBezTo>
                    <a:pt x="1865" y="24704"/>
                    <a:pt x="2996" y="24891"/>
                    <a:pt x="4068" y="24891"/>
                  </a:cubicBezTo>
                  <a:cubicBezTo>
                    <a:pt x="6297" y="24891"/>
                    <a:pt x="8273" y="24085"/>
                    <a:pt x="8273" y="24085"/>
                  </a:cubicBezTo>
                  <a:cubicBezTo>
                    <a:pt x="8273" y="22329"/>
                    <a:pt x="7277" y="22075"/>
                    <a:pt x="6702" y="22075"/>
                  </a:cubicBezTo>
                  <a:cubicBezTo>
                    <a:pt x="6469" y="22075"/>
                    <a:pt x="6305" y="22117"/>
                    <a:pt x="6305" y="22117"/>
                  </a:cubicBezTo>
                  <a:lnTo>
                    <a:pt x="12076" y="869"/>
                  </a:lnTo>
                  <a:cubicBezTo>
                    <a:pt x="11220" y="242"/>
                    <a:pt x="10123" y="1"/>
                    <a:pt x="8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4" name="Google Shape;8641;p124">
              <a:extLst>
                <a:ext uri="{FF2B5EF4-FFF2-40B4-BE49-F238E27FC236}">
                  <a16:creationId xmlns:a16="http://schemas.microsoft.com/office/drawing/2014/main" id="{F9709211-A1EE-B0BE-7E76-088EF43E8E28}"/>
                </a:ext>
              </a:extLst>
            </p:cNvPr>
            <p:cNvSpPr/>
            <p:nvPr/>
          </p:nvSpPr>
          <p:spPr>
            <a:xfrm>
              <a:off x="3407029" y="4022870"/>
              <a:ext cx="420225" cy="552193"/>
            </a:xfrm>
            <a:custGeom>
              <a:avLst/>
              <a:gdLst/>
              <a:ahLst/>
              <a:cxnLst/>
              <a:rect l="l" t="t" r="r" b="b"/>
              <a:pathLst>
                <a:path w="18781" h="24679" extrusionOk="0">
                  <a:moveTo>
                    <a:pt x="11282" y="1"/>
                  </a:moveTo>
                  <a:cubicBezTo>
                    <a:pt x="9610" y="1"/>
                    <a:pt x="7914" y="264"/>
                    <a:pt x="6338" y="625"/>
                  </a:cubicBezTo>
                  <a:cubicBezTo>
                    <a:pt x="6038" y="692"/>
                    <a:pt x="5738" y="758"/>
                    <a:pt x="5438" y="859"/>
                  </a:cubicBezTo>
                  <a:lnTo>
                    <a:pt x="0" y="23742"/>
                  </a:lnTo>
                  <a:cubicBezTo>
                    <a:pt x="0" y="23742"/>
                    <a:pt x="3215" y="24678"/>
                    <a:pt x="5637" y="24678"/>
                  </a:cubicBezTo>
                  <a:cubicBezTo>
                    <a:pt x="6956" y="24678"/>
                    <a:pt x="8040" y="24400"/>
                    <a:pt x="8240" y="23541"/>
                  </a:cubicBezTo>
                  <a:cubicBezTo>
                    <a:pt x="8440" y="22708"/>
                    <a:pt x="8106" y="22074"/>
                    <a:pt x="7372" y="21640"/>
                  </a:cubicBezTo>
                  <a:cubicBezTo>
                    <a:pt x="6939" y="21373"/>
                    <a:pt x="5538" y="21373"/>
                    <a:pt x="5271" y="21006"/>
                  </a:cubicBezTo>
                  <a:cubicBezTo>
                    <a:pt x="4270" y="19672"/>
                    <a:pt x="8840" y="16236"/>
                    <a:pt x="9707" y="15602"/>
                  </a:cubicBezTo>
                  <a:cubicBezTo>
                    <a:pt x="11742" y="14068"/>
                    <a:pt x="13944" y="12667"/>
                    <a:pt x="15645" y="10732"/>
                  </a:cubicBezTo>
                  <a:cubicBezTo>
                    <a:pt x="16579" y="9665"/>
                    <a:pt x="17346" y="8431"/>
                    <a:pt x="17846" y="7096"/>
                  </a:cubicBezTo>
                  <a:cubicBezTo>
                    <a:pt x="18213" y="6229"/>
                    <a:pt x="18780" y="4895"/>
                    <a:pt x="18714" y="3861"/>
                  </a:cubicBezTo>
                  <a:cubicBezTo>
                    <a:pt x="18680" y="3727"/>
                    <a:pt x="18647" y="3594"/>
                    <a:pt x="18614" y="3460"/>
                  </a:cubicBezTo>
                  <a:cubicBezTo>
                    <a:pt x="18147" y="1993"/>
                    <a:pt x="16345" y="992"/>
                    <a:pt x="14978" y="525"/>
                  </a:cubicBezTo>
                  <a:cubicBezTo>
                    <a:pt x="13800" y="151"/>
                    <a:pt x="12547" y="1"/>
                    <a:pt x="11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5" name="Google Shape;8642;p124">
              <a:extLst>
                <a:ext uri="{FF2B5EF4-FFF2-40B4-BE49-F238E27FC236}">
                  <a16:creationId xmlns:a16="http://schemas.microsoft.com/office/drawing/2014/main" id="{8F07C1ED-69F3-BCF6-7417-F63A7B944D43}"/>
                </a:ext>
              </a:extLst>
            </p:cNvPr>
            <p:cNvSpPr/>
            <p:nvPr/>
          </p:nvSpPr>
          <p:spPr>
            <a:xfrm>
              <a:off x="4469095" y="4072677"/>
              <a:ext cx="75404" cy="320209"/>
            </a:xfrm>
            <a:custGeom>
              <a:avLst/>
              <a:gdLst/>
              <a:ahLst/>
              <a:cxnLst/>
              <a:rect l="l" t="t" r="r" b="b"/>
              <a:pathLst>
                <a:path w="3370" h="14311" extrusionOk="0">
                  <a:moveTo>
                    <a:pt x="3303" y="0"/>
                  </a:moveTo>
                  <a:lnTo>
                    <a:pt x="3303" y="0"/>
                  </a:lnTo>
                  <a:cubicBezTo>
                    <a:pt x="3169" y="1234"/>
                    <a:pt x="3003" y="2435"/>
                    <a:pt x="2769" y="3636"/>
                  </a:cubicBezTo>
                  <a:cubicBezTo>
                    <a:pt x="2536" y="4837"/>
                    <a:pt x="2235" y="6004"/>
                    <a:pt x="1935" y="7205"/>
                  </a:cubicBezTo>
                  <a:cubicBezTo>
                    <a:pt x="1668" y="8406"/>
                    <a:pt x="1335" y="9574"/>
                    <a:pt x="1001" y="10741"/>
                  </a:cubicBezTo>
                  <a:lnTo>
                    <a:pt x="1" y="14310"/>
                  </a:lnTo>
                  <a:cubicBezTo>
                    <a:pt x="501" y="13176"/>
                    <a:pt x="935" y="12009"/>
                    <a:pt x="1335" y="10875"/>
                  </a:cubicBezTo>
                  <a:cubicBezTo>
                    <a:pt x="1735" y="9707"/>
                    <a:pt x="2069" y="8506"/>
                    <a:pt x="2402" y="7339"/>
                  </a:cubicBezTo>
                  <a:cubicBezTo>
                    <a:pt x="2669" y="6138"/>
                    <a:pt x="2969" y="4904"/>
                    <a:pt x="3103" y="3703"/>
                  </a:cubicBezTo>
                  <a:cubicBezTo>
                    <a:pt x="3270" y="2469"/>
                    <a:pt x="3370" y="1234"/>
                    <a:pt x="3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6" name="Google Shape;8643;p124">
              <a:extLst>
                <a:ext uri="{FF2B5EF4-FFF2-40B4-BE49-F238E27FC236}">
                  <a16:creationId xmlns:a16="http://schemas.microsoft.com/office/drawing/2014/main" id="{451FDA45-2965-A449-6FEA-CF90E3BA312B}"/>
                </a:ext>
              </a:extLst>
            </p:cNvPr>
            <p:cNvSpPr/>
            <p:nvPr/>
          </p:nvSpPr>
          <p:spPr>
            <a:xfrm>
              <a:off x="4297435" y="4136109"/>
              <a:ext cx="12709" cy="235877"/>
            </a:xfrm>
            <a:custGeom>
              <a:avLst/>
              <a:gdLst/>
              <a:ahLst/>
              <a:cxnLst/>
              <a:rect l="l" t="t" r="r" b="b"/>
              <a:pathLst>
                <a:path w="568" h="10542" extrusionOk="0">
                  <a:moveTo>
                    <a:pt x="67" y="1"/>
                  </a:moveTo>
                  <a:cubicBezTo>
                    <a:pt x="0" y="1768"/>
                    <a:pt x="0" y="3536"/>
                    <a:pt x="67" y="5271"/>
                  </a:cubicBezTo>
                  <a:cubicBezTo>
                    <a:pt x="100" y="6172"/>
                    <a:pt x="134" y="7039"/>
                    <a:pt x="201" y="7906"/>
                  </a:cubicBezTo>
                  <a:cubicBezTo>
                    <a:pt x="234" y="8773"/>
                    <a:pt x="301" y="9674"/>
                    <a:pt x="434" y="10541"/>
                  </a:cubicBezTo>
                  <a:cubicBezTo>
                    <a:pt x="501" y="9674"/>
                    <a:pt x="534" y="8773"/>
                    <a:pt x="567" y="7906"/>
                  </a:cubicBezTo>
                  <a:cubicBezTo>
                    <a:pt x="567" y="7039"/>
                    <a:pt x="567" y="6138"/>
                    <a:pt x="534" y="5271"/>
                  </a:cubicBezTo>
                  <a:cubicBezTo>
                    <a:pt x="467" y="3503"/>
                    <a:pt x="367" y="1735"/>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7" name="Google Shape;8644;p124">
              <a:extLst>
                <a:ext uri="{FF2B5EF4-FFF2-40B4-BE49-F238E27FC236}">
                  <a16:creationId xmlns:a16="http://schemas.microsoft.com/office/drawing/2014/main" id="{D79D5B71-0B6B-AB92-950A-3DF95DADB0E2}"/>
                </a:ext>
              </a:extLst>
            </p:cNvPr>
            <p:cNvSpPr/>
            <p:nvPr/>
          </p:nvSpPr>
          <p:spPr>
            <a:xfrm>
              <a:off x="4978122" y="4159714"/>
              <a:ext cx="82116" cy="152553"/>
            </a:xfrm>
            <a:custGeom>
              <a:avLst/>
              <a:gdLst/>
              <a:ahLst/>
              <a:cxnLst/>
              <a:rect l="l" t="t" r="r" b="b"/>
              <a:pathLst>
                <a:path w="3670" h="6818" extrusionOk="0">
                  <a:moveTo>
                    <a:pt x="2191" y="1"/>
                  </a:moveTo>
                  <a:cubicBezTo>
                    <a:pt x="495" y="1"/>
                    <a:pt x="601" y="1614"/>
                    <a:pt x="601" y="1614"/>
                  </a:cubicBezTo>
                  <a:cubicBezTo>
                    <a:pt x="601" y="1614"/>
                    <a:pt x="0" y="6251"/>
                    <a:pt x="1902" y="6818"/>
                  </a:cubicBezTo>
                  <a:cubicBezTo>
                    <a:pt x="3669" y="4116"/>
                    <a:pt x="2902" y="80"/>
                    <a:pt x="2902" y="80"/>
                  </a:cubicBezTo>
                  <a:cubicBezTo>
                    <a:pt x="2636" y="25"/>
                    <a:pt x="2400"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8" name="Google Shape;8645;p124">
              <a:extLst>
                <a:ext uri="{FF2B5EF4-FFF2-40B4-BE49-F238E27FC236}">
                  <a16:creationId xmlns:a16="http://schemas.microsoft.com/office/drawing/2014/main" id="{59AD7426-21AB-37C0-0354-9BC07A7CCDA1}"/>
                </a:ext>
              </a:extLst>
            </p:cNvPr>
            <p:cNvSpPr/>
            <p:nvPr/>
          </p:nvSpPr>
          <p:spPr>
            <a:xfrm>
              <a:off x="4691501" y="3235233"/>
              <a:ext cx="282149" cy="151121"/>
            </a:xfrm>
            <a:custGeom>
              <a:avLst/>
              <a:gdLst/>
              <a:ahLst/>
              <a:cxnLst/>
              <a:rect l="l" t="t" r="r" b="b"/>
              <a:pathLst>
                <a:path w="12610" h="6754" extrusionOk="0">
                  <a:moveTo>
                    <a:pt x="4918" y="1"/>
                  </a:moveTo>
                  <a:cubicBezTo>
                    <a:pt x="4621" y="1"/>
                    <a:pt x="4333" y="58"/>
                    <a:pt x="4071" y="202"/>
                  </a:cubicBezTo>
                  <a:cubicBezTo>
                    <a:pt x="3570" y="468"/>
                    <a:pt x="3270" y="1002"/>
                    <a:pt x="2970" y="1469"/>
                  </a:cubicBezTo>
                  <a:cubicBezTo>
                    <a:pt x="2469" y="2136"/>
                    <a:pt x="1936" y="2770"/>
                    <a:pt x="1302" y="3304"/>
                  </a:cubicBezTo>
                  <a:cubicBezTo>
                    <a:pt x="935" y="3604"/>
                    <a:pt x="568" y="3904"/>
                    <a:pt x="368" y="4338"/>
                  </a:cubicBezTo>
                  <a:cubicBezTo>
                    <a:pt x="1" y="5105"/>
                    <a:pt x="435" y="6206"/>
                    <a:pt x="1335" y="6339"/>
                  </a:cubicBezTo>
                  <a:cubicBezTo>
                    <a:pt x="1386" y="6346"/>
                    <a:pt x="1434" y="6349"/>
                    <a:pt x="1479" y="6349"/>
                  </a:cubicBezTo>
                  <a:cubicBezTo>
                    <a:pt x="2150" y="6349"/>
                    <a:pt x="2274" y="5689"/>
                    <a:pt x="2836" y="5439"/>
                  </a:cubicBezTo>
                  <a:cubicBezTo>
                    <a:pt x="2937" y="5398"/>
                    <a:pt x="3040" y="5382"/>
                    <a:pt x="3145" y="5382"/>
                  </a:cubicBezTo>
                  <a:cubicBezTo>
                    <a:pt x="3388" y="5382"/>
                    <a:pt x="3637" y="5469"/>
                    <a:pt x="3870" y="5539"/>
                  </a:cubicBezTo>
                  <a:cubicBezTo>
                    <a:pt x="5700" y="6240"/>
                    <a:pt x="7660" y="6754"/>
                    <a:pt x="9597" y="6754"/>
                  </a:cubicBezTo>
                  <a:cubicBezTo>
                    <a:pt x="10239" y="6754"/>
                    <a:pt x="10878" y="6697"/>
                    <a:pt x="11509" y="6573"/>
                  </a:cubicBezTo>
                  <a:cubicBezTo>
                    <a:pt x="11943" y="6473"/>
                    <a:pt x="12410" y="6306"/>
                    <a:pt x="12510" y="5906"/>
                  </a:cubicBezTo>
                  <a:cubicBezTo>
                    <a:pt x="12610" y="5605"/>
                    <a:pt x="12477" y="5305"/>
                    <a:pt x="12343" y="5038"/>
                  </a:cubicBezTo>
                  <a:cubicBezTo>
                    <a:pt x="11976" y="4505"/>
                    <a:pt x="11509" y="4038"/>
                    <a:pt x="11009" y="3604"/>
                  </a:cubicBezTo>
                  <a:cubicBezTo>
                    <a:pt x="9641" y="2336"/>
                    <a:pt x="8173" y="1169"/>
                    <a:pt x="6506" y="402"/>
                  </a:cubicBezTo>
                  <a:cubicBezTo>
                    <a:pt x="6013" y="187"/>
                    <a:pt x="5451" y="1"/>
                    <a:pt x="4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9" name="Google Shape;8646;p124">
              <a:extLst>
                <a:ext uri="{FF2B5EF4-FFF2-40B4-BE49-F238E27FC236}">
                  <a16:creationId xmlns:a16="http://schemas.microsoft.com/office/drawing/2014/main" id="{C23CF345-38CE-FD8E-3012-1914F03B2610}"/>
                </a:ext>
              </a:extLst>
            </p:cNvPr>
            <p:cNvSpPr/>
            <p:nvPr/>
          </p:nvSpPr>
          <p:spPr>
            <a:xfrm>
              <a:off x="4104878" y="3735757"/>
              <a:ext cx="634421" cy="263175"/>
            </a:xfrm>
            <a:custGeom>
              <a:avLst/>
              <a:gdLst/>
              <a:ahLst/>
              <a:cxnLst/>
              <a:rect l="l" t="t" r="r" b="b"/>
              <a:pathLst>
                <a:path w="28354" h="11762" extrusionOk="0">
                  <a:moveTo>
                    <a:pt x="16762" y="0"/>
                  </a:moveTo>
                  <a:cubicBezTo>
                    <a:pt x="13120" y="0"/>
                    <a:pt x="9442" y="324"/>
                    <a:pt x="5871" y="514"/>
                  </a:cubicBezTo>
                  <a:cubicBezTo>
                    <a:pt x="4103" y="615"/>
                    <a:pt x="2302" y="715"/>
                    <a:pt x="534" y="815"/>
                  </a:cubicBezTo>
                  <a:cubicBezTo>
                    <a:pt x="467" y="915"/>
                    <a:pt x="434" y="1015"/>
                    <a:pt x="367" y="1115"/>
                  </a:cubicBezTo>
                  <a:lnTo>
                    <a:pt x="0" y="1015"/>
                  </a:lnTo>
                  <a:lnTo>
                    <a:pt x="0" y="1015"/>
                  </a:lnTo>
                  <a:cubicBezTo>
                    <a:pt x="0" y="1015"/>
                    <a:pt x="194" y="11761"/>
                    <a:pt x="12045" y="11761"/>
                  </a:cubicBezTo>
                  <a:cubicBezTo>
                    <a:pt x="14123" y="11761"/>
                    <a:pt x="16559" y="11431"/>
                    <a:pt x="19414" y="10655"/>
                  </a:cubicBezTo>
                  <a:cubicBezTo>
                    <a:pt x="23050" y="9688"/>
                    <a:pt x="25985" y="8720"/>
                    <a:pt x="28354" y="7853"/>
                  </a:cubicBezTo>
                  <a:cubicBezTo>
                    <a:pt x="28354" y="7653"/>
                    <a:pt x="28354" y="7486"/>
                    <a:pt x="28320" y="7286"/>
                  </a:cubicBezTo>
                  <a:cubicBezTo>
                    <a:pt x="28254" y="6018"/>
                    <a:pt x="28354" y="3984"/>
                    <a:pt x="27787" y="2716"/>
                  </a:cubicBezTo>
                  <a:cubicBezTo>
                    <a:pt x="27720" y="2549"/>
                    <a:pt x="27620" y="2382"/>
                    <a:pt x="27520" y="2249"/>
                  </a:cubicBezTo>
                  <a:cubicBezTo>
                    <a:pt x="26586" y="981"/>
                    <a:pt x="24418" y="615"/>
                    <a:pt x="23017" y="414"/>
                  </a:cubicBezTo>
                  <a:cubicBezTo>
                    <a:pt x="20963" y="109"/>
                    <a:pt x="18868" y="0"/>
                    <a:pt x="16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0" name="Google Shape;8647;p124">
              <a:extLst>
                <a:ext uri="{FF2B5EF4-FFF2-40B4-BE49-F238E27FC236}">
                  <a16:creationId xmlns:a16="http://schemas.microsoft.com/office/drawing/2014/main" id="{04285EA3-69D3-E16D-E886-65E0DCCD1338}"/>
                </a:ext>
              </a:extLst>
            </p:cNvPr>
            <p:cNvSpPr/>
            <p:nvPr/>
          </p:nvSpPr>
          <p:spPr>
            <a:xfrm>
              <a:off x="4041423" y="3263739"/>
              <a:ext cx="888959" cy="674830"/>
            </a:xfrm>
            <a:custGeom>
              <a:avLst/>
              <a:gdLst/>
              <a:ahLst/>
              <a:cxnLst/>
              <a:rect l="l" t="t" r="r" b="b"/>
              <a:pathLst>
                <a:path w="39730" h="30160" extrusionOk="0">
                  <a:moveTo>
                    <a:pt x="26040" y="1"/>
                  </a:moveTo>
                  <a:cubicBezTo>
                    <a:pt x="24563" y="1"/>
                    <a:pt x="22975" y="622"/>
                    <a:pt x="21450" y="2397"/>
                  </a:cubicBezTo>
                  <a:cubicBezTo>
                    <a:pt x="21450" y="2397"/>
                    <a:pt x="19649" y="942"/>
                    <a:pt x="16677" y="942"/>
                  </a:cubicBezTo>
                  <a:cubicBezTo>
                    <a:pt x="13528" y="942"/>
                    <a:pt x="9065" y="2575"/>
                    <a:pt x="4037" y="9302"/>
                  </a:cubicBezTo>
                  <a:cubicBezTo>
                    <a:pt x="4037" y="9302"/>
                    <a:pt x="1" y="11537"/>
                    <a:pt x="2102" y="17207"/>
                  </a:cubicBezTo>
                  <a:cubicBezTo>
                    <a:pt x="2102" y="17207"/>
                    <a:pt x="1802" y="24646"/>
                    <a:pt x="5638" y="27381"/>
                  </a:cubicBezTo>
                  <a:cubicBezTo>
                    <a:pt x="7991" y="29059"/>
                    <a:pt x="11259" y="30159"/>
                    <a:pt x="15498" y="30159"/>
                  </a:cubicBezTo>
                  <a:cubicBezTo>
                    <a:pt x="18170" y="30159"/>
                    <a:pt x="21228" y="29722"/>
                    <a:pt x="24685" y="28716"/>
                  </a:cubicBezTo>
                  <a:cubicBezTo>
                    <a:pt x="33625" y="26114"/>
                    <a:pt x="38028" y="24312"/>
                    <a:pt x="38695" y="19409"/>
                  </a:cubicBezTo>
                  <a:cubicBezTo>
                    <a:pt x="39362" y="14505"/>
                    <a:pt x="39729" y="11036"/>
                    <a:pt x="37227" y="9001"/>
                  </a:cubicBezTo>
                  <a:cubicBezTo>
                    <a:pt x="34759" y="6933"/>
                    <a:pt x="34125" y="4431"/>
                    <a:pt x="32357" y="3397"/>
                  </a:cubicBezTo>
                  <a:cubicBezTo>
                    <a:pt x="32357" y="3397"/>
                    <a:pt x="32357" y="3398"/>
                    <a:pt x="32357" y="3398"/>
                  </a:cubicBezTo>
                  <a:cubicBezTo>
                    <a:pt x="32338" y="3398"/>
                    <a:pt x="29492" y="1"/>
                    <a:pt x="26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1" name="Google Shape;8648;p124">
              <a:extLst>
                <a:ext uri="{FF2B5EF4-FFF2-40B4-BE49-F238E27FC236}">
                  <a16:creationId xmlns:a16="http://schemas.microsoft.com/office/drawing/2014/main" id="{CD75C616-E79A-72C6-74AF-296280571E24}"/>
                </a:ext>
              </a:extLst>
            </p:cNvPr>
            <p:cNvSpPr/>
            <p:nvPr/>
          </p:nvSpPr>
          <p:spPr>
            <a:xfrm>
              <a:off x="4045159" y="3390492"/>
              <a:ext cx="174682" cy="250063"/>
            </a:xfrm>
            <a:custGeom>
              <a:avLst/>
              <a:gdLst/>
              <a:ahLst/>
              <a:cxnLst/>
              <a:rect l="l" t="t" r="r" b="b"/>
              <a:pathLst>
                <a:path w="7807" h="11176" extrusionOk="0">
                  <a:moveTo>
                    <a:pt x="7006" y="1"/>
                  </a:moveTo>
                  <a:cubicBezTo>
                    <a:pt x="5972" y="1001"/>
                    <a:pt x="4938" y="2202"/>
                    <a:pt x="3870" y="3637"/>
                  </a:cubicBezTo>
                  <a:cubicBezTo>
                    <a:pt x="3870" y="3637"/>
                    <a:pt x="1" y="5771"/>
                    <a:pt x="1802" y="11175"/>
                  </a:cubicBezTo>
                  <a:cubicBezTo>
                    <a:pt x="1902" y="11109"/>
                    <a:pt x="2002" y="11009"/>
                    <a:pt x="2069" y="10942"/>
                  </a:cubicBezTo>
                  <a:cubicBezTo>
                    <a:pt x="3036" y="9908"/>
                    <a:pt x="3770" y="8674"/>
                    <a:pt x="4170" y="7306"/>
                  </a:cubicBezTo>
                  <a:cubicBezTo>
                    <a:pt x="4471" y="6372"/>
                    <a:pt x="4637" y="5338"/>
                    <a:pt x="5371" y="4704"/>
                  </a:cubicBezTo>
                  <a:cubicBezTo>
                    <a:pt x="5671" y="4471"/>
                    <a:pt x="6005" y="4337"/>
                    <a:pt x="6305" y="4104"/>
                  </a:cubicBezTo>
                  <a:cubicBezTo>
                    <a:pt x="6872" y="3703"/>
                    <a:pt x="7239" y="3036"/>
                    <a:pt x="7439" y="2336"/>
                  </a:cubicBezTo>
                  <a:cubicBezTo>
                    <a:pt x="7506" y="2002"/>
                    <a:pt x="7573" y="1669"/>
                    <a:pt x="7606" y="1335"/>
                  </a:cubicBezTo>
                  <a:cubicBezTo>
                    <a:pt x="7639" y="1101"/>
                    <a:pt x="7806" y="534"/>
                    <a:pt x="7706" y="334"/>
                  </a:cubicBezTo>
                  <a:cubicBezTo>
                    <a:pt x="7639" y="167"/>
                    <a:pt x="7339" y="67"/>
                    <a:pt x="7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8649;p124">
              <a:extLst>
                <a:ext uri="{FF2B5EF4-FFF2-40B4-BE49-F238E27FC236}">
                  <a16:creationId xmlns:a16="http://schemas.microsoft.com/office/drawing/2014/main" id="{57BE5DDE-FC7D-BF4F-D561-1FDF5F1A5EE4}"/>
                </a:ext>
              </a:extLst>
            </p:cNvPr>
            <p:cNvSpPr/>
            <p:nvPr/>
          </p:nvSpPr>
          <p:spPr>
            <a:xfrm>
              <a:off x="3990676" y="3341021"/>
              <a:ext cx="242590" cy="257827"/>
            </a:xfrm>
            <a:custGeom>
              <a:avLst/>
              <a:gdLst/>
              <a:ahLst/>
              <a:cxnLst/>
              <a:rect l="l" t="t" r="r" b="b"/>
              <a:pathLst>
                <a:path w="10842" h="11523" extrusionOk="0">
                  <a:moveTo>
                    <a:pt x="8466" y="1"/>
                  </a:moveTo>
                  <a:cubicBezTo>
                    <a:pt x="7420" y="1"/>
                    <a:pt x="6206" y="616"/>
                    <a:pt x="5404" y="911"/>
                  </a:cubicBezTo>
                  <a:cubicBezTo>
                    <a:pt x="4504" y="1244"/>
                    <a:pt x="3536" y="1344"/>
                    <a:pt x="2602" y="1378"/>
                  </a:cubicBezTo>
                  <a:cubicBezTo>
                    <a:pt x="2002" y="1411"/>
                    <a:pt x="1368" y="1444"/>
                    <a:pt x="901" y="1778"/>
                  </a:cubicBezTo>
                  <a:cubicBezTo>
                    <a:pt x="134" y="2278"/>
                    <a:pt x="1" y="3346"/>
                    <a:pt x="67" y="4280"/>
                  </a:cubicBezTo>
                  <a:cubicBezTo>
                    <a:pt x="201" y="6348"/>
                    <a:pt x="868" y="8316"/>
                    <a:pt x="1502" y="10284"/>
                  </a:cubicBezTo>
                  <a:cubicBezTo>
                    <a:pt x="1693" y="10858"/>
                    <a:pt x="2036" y="11523"/>
                    <a:pt x="2590" y="11523"/>
                  </a:cubicBezTo>
                  <a:cubicBezTo>
                    <a:pt x="2616" y="11523"/>
                    <a:pt x="2642" y="11521"/>
                    <a:pt x="2669" y="11518"/>
                  </a:cubicBezTo>
                  <a:cubicBezTo>
                    <a:pt x="2936" y="11518"/>
                    <a:pt x="3170" y="11318"/>
                    <a:pt x="3403" y="11151"/>
                  </a:cubicBezTo>
                  <a:cubicBezTo>
                    <a:pt x="4837" y="9817"/>
                    <a:pt x="5738" y="8049"/>
                    <a:pt x="6539" y="6248"/>
                  </a:cubicBezTo>
                  <a:cubicBezTo>
                    <a:pt x="6805" y="5647"/>
                    <a:pt x="7172" y="4980"/>
                    <a:pt x="7806" y="4847"/>
                  </a:cubicBezTo>
                  <a:cubicBezTo>
                    <a:pt x="8006" y="4814"/>
                    <a:pt x="8240" y="4814"/>
                    <a:pt x="8440" y="4814"/>
                  </a:cubicBezTo>
                  <a:cubicBezTo>
                    <a:pt x="10175" y="4647"/>
                    <a:pt x="10842" y="2112"/>
                    <a:pt x="10008" y="811"/>
                  </a:cubicBezTo>
                  <a:cubicBezTo>
                    <a:pt x="9627" y="209"/>
                    <a:pt x="9075" y="1"/>
                    <a:pt x="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8650;p124">
              <a:extLst>
                <a:ext uri="{FF2B5EF4-FFF2-40B4-BE49-F238E27FC236}">
                  <a16:creationId xmlns:a16="http://schemas.microsoft.com/office/drawing/2014/main" id="{BCD4ABE2-BDCE-F5B0-3FD6-446E87049215}"/>
                </a:ext>
              </a:extLst>
            </p:cNvPr>
            <p:cNvSpPr/>
            <p:nvPr/>
          </p:nvSpPr>
          <p:spPr>
            <a:xfrm>
              <a:off x="4360129" y="3363575"/>
              <a:ext cx="481846" cy="422194"/>
            </a:xfrm>
            <a:custGeom>
              <a:avLst/>
              <a:gdLst/>
              <a:ahLst/>
              <a:cxnLst/>
              <a:rect l="l" t="t" r="r" b="b"/>
              <a:pathLst>
                <a:path w="21535" h="18869" extrusionOk="0">
                  <a:moveTo>
                    <a:pt x="7786" y="1"/>
                  </a:moveTo>
                  <a:cubicBezTo>
                    <a:pt x="7413" y="1"/>
                    <a:pt x="7058" y="325"/>
                    <a:pt x="6872" y="670"/>
                  </a:cubicBezTo>
                  <a:cubicBezTo>
                    <a:pt x="6405" y="1571"/>
                    <a:pt x="6538" y="2605"/>
                    <a:pt x="6338" y="3572"/>
                  </a:cubicBezTo>
                  <a:cubicBezTo>
                    <a:pt x="6171" y="4373"/>
                    <a:pt x="5771" y="5273"/>
                    <a:pt x="5104" y="5774"/>
                  </a:cubicBezTo>
                  <a:cubicBezTo>
                    <a:pt x="4570" y="6207"/>
                    <a:pt x="3903" y="6474"/>
                    <a:pt x="3336" y="6874"/>
                  </a:cubicBezTo>
                  <a:cubicBezTo>
                    <a:pt x="2669" y="7341"/>
                    <a:pt x="2335" y="8009"/>
                    <a:pt x="1802" y="8642"/>
                  </a:cubicBezTo>
                  <a:cubicBezTo>
                    <a:pt x="1301" y="9243"/>
                    <a:pt x="1001" y="9977"/>
                    <a:pt x="734" y="10744"/>
                  </a:cubicBezTo>
                  <a:cubicBezTo>
                    <a:pt x="201" y="12312"/>
                    <a:pt x="0" y="14013"/>
                    <a:pt x="201" y="15681"/>
                  </a:cubicBezTo>
                  <a:cubicBezTo>
                    <a:pt x="334" y="16715"/>
                    <a:pt x="601" y="17749"/>
                    <a:pt x="1335" y="18483"/>
                  </a:cubicBezTo>
                  <a:cubicBezTo>
                    <a:pt x="1335" y="18483"/>
                    <a:pt x="2043" y="18869"/>
                    <a:pt x="3125" y="18869"/>
                  </a:cubicBezTo>
                  <a:cubicBezTo>
                    <a:pt x="4105" y="18869"/>
                    <a:pt x="5392" y="18553"/>
                    <a:pt x="6739" y="17349"/>
                  </a:cubicBezTo>
                  <a:cubicBezTo>
                    <a:pt x="9541" y="14780"/>
                    <a:pt x="10975" y="13713"/>
                    <a:pt x="10975" y="13713"/>
                  </a:cubicBezTo>
                  <a:cubicBezTo>
                    <a:pt x="10975" y="13713"/>
                    <a:pt x="11104" y="13509"/>
                    <a:pt x="11459" y="13509"/>
                  </a:cubicBezTo>
                  <a:cubicBezTo>
                    <a:pt x="11729" y="13509"/>
                    <a:pt x="12132" y="13628"/>
                    <a:pt x="12709" y="14046"/>
                  </a:cubicBezTo>
                  <a:cubicBezTo>
                    <a:pt x="14077" y="15014"/>
                    <a:pt x="15878" y="15581"/>
                    <a:pt x="15878" y="15581"/>
                  </a:cubicBezTo>
                  <a:cubicBezTo>
                    <a:pt x="15878" y="15581"/>
                    <a:pt x="20015" y="14180"/>
                    <a:pt x="20815" y="10677"/>
                  </a:cubicBezTo>
                  <a:cubicBezTo>
                    <a:pt x="21535" y="7394"/>
                    <a:pt x="16156" y="4872"/>
                    <a:pt x="13144" y="4872"/>
                  </a:cubicBezTo>
                  <a:cubicBezTo>
                    <a:pt x="12944" y="4872"/>
                    <a:pt x="12753" y="4883"/>
                    <a:pt x="12576" y="4906"/>
                  </a:cubicBezTo>
                  <a:cubicBezTo>
                    <a:pt x="12515" y="4912"/>
                    <a:pt x="12454" y="4915"/>
                    <a:pt x="12393" y="4915"/>
                  </a:cubicBezTo>
                  <a:cubicBezTo>
                    <a:pt x="11429" y="4915"/>
                    <a:pt x="10539" y="4190"/>
                    <a:pt x="9974" y="3405"/>
                  </a:cubicBezTo>
                  <a:cubicBezTo>
                    <a:pt x="9374" y="2571"/>
                    <a:pt x="9007" y="1571"/>
                    <a:pt x="8540" y="637"/>
                  </a:cubicBezTo>
                  <a:cubicBezTo>
                    <a:pt x="8440" y="403"/>
                    <a:pt x="8306" y="170"/>
                    <a:pt x="8073" y="70"/>
                  </a:cubicBezTo>
                  <a:cubicBezTo>
                    <a:pt x="7978" y="22"/>
                    <a:pt x="7881" y="1"/>
                    <a:pt x="7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8651;p124">
              <a:extLst>
                <a:ext uri="{FF2B5EF4-FFF2-40B4-BE49-F238E27FC236}">
                  <a16:creationId xmlns:a16="http://schemas.microsoft.com/office/drawing/2014/main" id="{18B21E5F-52AB-9299-05FA-928561529675}"/>
                </a:ext>
              </a:extLst>
            </p:cNvPr>
            <p:cNvSpPr/>
            <p:nvPr/>
          </p:nvSpPr>
          <p:spPr>
            <a:xfrm>
              <a:off x="4299673" y="3372592"/>
              <a:ext cx="110488" cy="56743"/>
            </a:xfrm>
            <a:custGeom>
              <a:avLst/>
              <a:gdLst/>
              <a:ahLst/>
              <a:cxnLst/>
              <a:rect l="l" t="t" r="r" b="b"/>
              <a:pathLst>
                <a:path w="4938" h="2536" extrusionOk="0">
                  <a:moveTo>
                    <a:pt x="2702" y="0"/>
                  </a:moveTo>
                  <a:cubicBezTo>
                    <a:pt x="2536" y="33"/>
                    <a:pt x="2402" y="67"/>
                    <a:pt x="2235" y="67"/>
                  </a:cubicBezTo>
                  <a:cubicBezTo>
                    <a:pt x="1668" y="267"/>
                    <a:pt x="1201" y="667"/>
                    <a:pt x="834" y="1101"/>
                  </a:cubicBezTo>
                  <a:cubicBezTo>
                    <a:pt x="467" y="1535"/>
                    <a:pt x="201" y="2002"/>
                    <a:pt x="0" y="2535"/>
                  </a:cubicBezTo>
                  <a:cubicBezTo>
                    <a:pt x="367" y="2102"/>
                    <a:pt x="734" y="1701"/>
                    <a:pt x="1101" y="1334"/>
                  </a:cubicBezTo>
                  <a:cubicBezTo>
                    <a:pt x="1502" y="1001"/>
                    <a:pt x="1902" y="667"/>
                    <a:pt x="2369" y="534"/>
                  </a:cubicBezTo>
                  <a:cubicBezTo>
                    <a:pt x="2508" y="494"/>
                    <a:pt x="2651" y="475"/>
                    <a:pt x="2792" y="475"/>
                  </a:cubicBezTo>
                  <a:cubicBezTo>
                    <a:pt x="3126" y="475"/>
                    <a:pt x="3456" y="580"/>
                    <a:pt x="3736" y="767"/>
                  </a:cubicBezTo>
                  <a:cubicBezTo>
                    <a:pt x="3870" y="834"/>
                    <a:pt x="3970" y="901"/>
                    <a:pt x="4070" y="1001"/>
                  </a:cubicBezTo>
                  <a:lnTo>
                    <a:pt x="4370" y="1234"/>
                  </a:lnTo>
                  <a:cubicBezTo>
                    <a:pt x="4570" y="1434"/>
                    <a:pt x="4737" y="1635"/>
                    <a:pt x="4937" y="1835"/>
                  </a:cubicBezTo>
                  <a:cubicBezTo>
                    <a:pt x="4837" y="1568"/>
                    <a:pt x="4704" y="1334"/>
                    <a:pt x="4537" y="1101"/>
                  </a:cubicBezTo>
                  <a:cubicBezTo>
                    <a:pt x="4370" y="901"/>
                    <a:pt x="4203" y="634"/>
                    <a:pt x="3970" y="467"/>
                  </a:cubicBezTo>
                  <a:cubicBezTo>
                    <a:pt x="3837" y="367"/>
                    <a:pt x="3736" y="267"/>
                    <a:pt x="3603" y="200"/>
                  </a:cubicBezTo>
                  <a:lnTo>
                    <a:pt x="3169" y="33"/>
                  </a:lnTo>
                  <a:cubicBezTo>
                    <a:pt x="3003" y="33"/>
                    <a:pt x="2869" y="33"/>
                    <a:pt x="2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8652;p124">
              <a:extLst>
                <a:ext uri="{FF2B5EF4-FFF2-40B4-BE49-F238E27FC236}">
                  <a16:creationId xmlns:a16="http://schemas.microsoft.com/office/drawing/2014/main" id="{3E589002-A168-DB7A-59B4-3E3B9838E5C6}"/>
                </a:ext>
              </a:extLst>
            </p:cNvPr>
            <p:cNvSpPr/>
            <p:nvPr/>
          </p:nvSpPr>
          <p:spPr>
            <a:xfrm>
              <a:off x="4630305" y="3314373"/>
              <a:ext cx="86614" cy="45556"/>
            </a:xfrm>
            <a:custGeom>
              <a:avLst/>
              <a:gdLst/>
              <a:ahLst/>
              <a:cxnLst/>
              <a:rect l="l" t="t" r="r" b="b"/>
              <a:pathLst>
                <a:path w="3871" h="2036" extrusionOk="0">
                  <a:moveTo>
                    <a:pt x="1669" y="0"/>
                  </a:moveTo>
                  <a:cubicBezTo>
                    <a:pt x="1535" y="0"/>
                    <a:pt x="1402" y="34"/>
                    <a:pt x="1268" y="67"/>
                  </a:cubicBezTo>
                  <a:cubicBezTo>
                    <a:pt x="1135" y="100"/>
                    <a:pt x="1035" y="167"/>
                    <a:pt x="901" y="200"/>
                  </a:cubicBezTo>
                  <a:cubicBezTo>
                    <a:pt x="701" y="367"/>
                    <a:pt x="534" y="534"/>
                    <a:pt x="401" y="734"/>
                  </a:cubicBezTo>
                  <a:cubicBezTo>
                    <a:pt x="134" y="1134"/>
                    <a:pt x="1" y="1601"/>
                    <a:pt x="1" y="2035"/>
                  </a:cubicBezTo>
                  <a:cubicBezTo>
                    <a:pt x="201" y="1635"/>
                    <a:pt x="434" y="1268"/>
                    <a:pt x="701" y="968"/>
                  </a:cubicBezTo>
                  <a:cubicBezTo>
                    <a:pt x="968" y="667"/>
                    <a:pt x="1302" y="467"/>
                    <a:pt x="1669" y="467"/>
                  </a:cubicBezTo>
                  <a:cubicBezTo>
                    <a:pt x="2035" y="467"/>
                    <a:pt x="2402" y="667"/>
                    <a:pt x="2769" y="868"/>
                  </a:cubicBezTo>
                  <a:cubicBezTo>
                    <a:pt x="2936" y="968"/>
                    <a:pt x="3136" y="1068"/>
                    <a:pt x="3303" y="1201"/>
                  </a:cubicBezTo>
                  <a:cubicBezTo>
                    <a:pt x="3470" y="1335"/>
                    <a:pt x="3670" y="1468"/>
                    <a:pt x="3870" y="1568"/>
                  </a:cubicBezTo>
                  <a:cubicBezTo>
                    <a:pt x="3737" y="1401"/>
                    <a:pt x="3603" y="1201"/>
                    <a:pt x="3470" y="1034"/>
                  </a:cubicBezTo>
                  <a:cubicBezTo>
                    <a:pt x="3336" y="868"/>
                    <a:pt x="3136" y="701"/>
                    <a:pt x="2969" y="534"/>
                  </a:cubicBezTo>
                  <a:cubicBezTo>
                    <a:pt x="2603" y="267"/>
                    <a:pt x="2202" y="0"/>
                    <a:pt x="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8653;p124">
              <a:extLst>
                <a:ext uri="{FF2B5EF4-FFF2-40B4-BE49-F238E27FC236}">
                  <a16:creationId xmlns:a16="http://schemas.microsoft.com/office/drawing/2014/main" id="{5ADACFDF-8A56-A4F9-6F86-613FC85CE5B4}"/>
                </a:ext>
              </a:extLst>
            </p:cNvPr>
            <p:cNvSpPr/>
            <p:nvPr/>
          </p:nvSpPr>
          <p:spPr>
            <a:xfrm>
              <a:off x="4420586" y="3450188"/>
              <a:ext cx="274675" cy="78402"/>
            </a:xfrm>
            <a:custGeom>
              <a:avLst/>
              <a:gdLst/>
              <a:ahLst/>
              <a:cxnLst/>
              <a:rect l="l" t="t" r="r" b="b"/>
              <a:pathLst>
                <a:path w="12276" h="3504" extrusionOk="0">
                  <a:moveTo>
                    <a:pt x="7409" y="1"/>
                  </a:moveTo>
                  <a:cubicBezTo>
                    <a:pt x="6914" y="1"/>
                    <a:pt x="6420" y="50"/>
                    <a:pt x="5938" y="135"/>
                  </a:cubicBezTo>
                  <a:cubicBezTo>
                    <a:pt x="4770" y="368"/>
                    <a:pt x="3703" y="835"/>
                    <a:pt x="2702" y="1402"/>
                  </a:cubicBezTo>
                  <a:cubicBezTo>
                    <a:pt x="1702" y="2003"/>
                    <a:pt x="768" y="2670"/>
                    <a:pt x="0" y="3504"/>
                  </a:cubicBezTo>
                  <a:cubicBezTo>
                    <a:pt x="434" y="3170"/>
                    <a:pt x="901" y="2837"/>
                    <a:pt x="1401" y="2570"/>
                  </a:cubicBezTo>
                  <a:cubicBezTo>
                    <a:pt x="1868" y="2270"/>
                    <a:pt x="2369" y="1969"/>
                    <a:pt x="2869" y="1736"/>
                  </a:cubicBezTo>
                  <a:cubicBezTo>
                    <a:pt x="3870" y="1235"/>
                    <a:pt x="4937" y="835"/>
                    <a:pt x="6005" y="602"/>
                  </a:cubicBezTo>
                  <a:cubicBezTo>
                    <a:pt x="6537" y="505"/>
                    <a:pt x="7076" y="447"/>
                    <a:pt x="7613" y="447"/>
                  </a:cubicBezTo>
                  <a:cubicBezTo>
                    <a:pt x="8186" y="447"/>
                    <a:pt x="8755" y="513"/>
                    <a:pt x="9307" y="668"/>
                  </a:cubicBezTo>
                  <a:cubicBezTo>
                    <a:pt x="10374" y="902"/>
                    <a:pt x="11375" y="1469"/>
                    <a:pt x="12276" y="2169"/>
                  </a:cubicBezTo>
                  <a:cubicBezTo>
                    <a:pt x="11509" y="1336"/>
                    <a:pt x="10541" y="635"/>
                    <a:pt x="9407" y="301"/>
                  </a:cubicBezTo>
                  <a:cubicBezTo>
                    <a:pt x="8755" y="90"/>
                    <a:pt x="8080" y="1"/>
                    <a:pt x="7409" y="1"/>
                  </a:cubicBezTo>
                  <a:close/>
                </a:path>
              </a:pathLst>
            </a:custGeom>
            <a:solidFill>
              <a:srgbClr val="33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8654;p124">
              <a:extLst>
                <a:ext uri="{FF2B5EF4-FFF2-40B4-BE49-F238E27FC236}">
                  <a16:creationId xmlns:a16="http://schemas.microsoft.com/office/drawing/2014/main" id="{03071D49-9818-20F8-707C-711821BB3313}"/>
                </a:ext>
              </a:extLst>
            </p:cNvPr>
            <p:cNvSpPr/>
            <p:nvPr/>
          </p:nvSpPr>
          <p:spPr>
            <a:xfrm>
              <a:off x="4338493" y="3489769"/>
              <a:ext cx="57481" cy="41058"/>
            </a:xfrm>
            <a:custGeom>
              <a:avLst/>
              <a:gdLst/>
              <a:ahLst/>
              <a:cxnLst/>
              <a:rect l="l" t="t" r="r" b="b"/>
              <a:pathLst>
                <a:path w="2569" h="1835" extrusionOk="0">
                  <a:moveTo>
                    <a:pt x="1101" y="0"/>
                  </a:moveTo>
                  <a:cubicBezTo>
                    <a:pt x="600" y="100"/>
                    <a:pt x="334" y="467"/>
                    <a:pt x="200" y="801"/>
                  </a:cubicBezTo>
                  <a:cubicBezTo>
                    <a:pt x="67" y="1134"/>
                    <a:pt x="0" y="1501"/>
                    <a:pt x="33" y="1835"/>
                  </a:cubicBezTo>
                  <a:cubicBezTo>
                    <a:pt x="234" y="1568"/>
                    <a:pt x="400" y="1268"/>
                    <a:pt x="567" y="1001"/>
                  </a:cubicBezTo>
                  <a:cubicBezTo>
                    <a:pt x="767" y="767"/>
                    <a:pt x="967" y="567"/>
                    <a:pt x="1134" y="567"/>
                  </a:cubicBezTo>
                  <a:cubicBezTo>
                    <a:pt x="1152" y="564"/>
                    <a:pt x="1169" y="563"/>
                    <a:pt x="1187" y="563"/>
                  </a:cubicBezTo>
                  <a:cubicBezTo>
                    <a:pt x="1375" y="563"/>
                    <a:pt x="1588" y="718"/>
                    <a:pt x="1801" y="901"/>
                  </a:cubicBezTo>
                  <a:cubicBezTo>
                    <a:pt x="2068" y="1101"/>
                    <a:pt x="2268" y="1334"/>
                    <a:pt x="2569" y="1568"/>
                  </a:cubicBezTo>
                  <a:cubicBezTo>
                    <a:pt x="2502" y="1201"/>
                    <a:pt x="2368" y="901"/>
                    <a:pt x="2135" y="601"/>
                  </a:cubicBezTo>
                  <a:cubicBezTo>
                    <a:pt x="1935" y="334"/>
                    <a:pt x="160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8655;p124">
              <a:extLst>
                <a:ext uri="{FF2B5EF4-FFF2-40B4-BE49-F238E27FC236}">
                  <a16:creationId xmlns:a16="http://schemas.microsoft.com/office/drawing/2014/main" id="{27D9507E-EFBC-9116-93D1-E4FE214B2D96}"/>
                </a:ext>
              </a:extLst>
            </p:cNvPr>
            <p:cNvSpPr/>
            <p:nvPr/>
          </p:nvSpPr>
          <p:spPr>
            <a:xfrm>
              <a:off x="4702710" y="3439761"/>
              <a:ext cx="57481" cy="38821"/>
            </a:xfrm>
            <a:custGeom>
              <a:avLst/>
              <a:gdLst/>
              <a:ahLst/>
              <a:cxnLst/>
              <a:rect l="l" t="t" r="r" b="b"/>
              <a:pathLst>
                <a:path w="2569" h="1735" extrusionOk="0">
                  <a:moveTo>
                    <a:pt x="1335" y="0"/>
                  </a:moveTo>
                  <a:cubicBezTo>
                    <a:pt x="801" y="0"/>
                    <a:pt x="501" y="367"/>
                    <a:pt x="334" y="667"/>
                  </a:cubicBezTo>
                  <a:cubicBezTo>
                    <a:pt x="134" y="968"/>
                    <a:pt x="34" y="1301"/>
                    <a:pt x="0" y="1668"/>
                  </a:cubicBezTo>
                  <a:cubicBezTo>
                    <a:pt x="234" y="1401"/>
                    <a:pt x="434" y="1134"/>
                    <a:pt x="667" y="934"/>
                  </a:cubicBezTo>
                  <a:cubicBezTo>
                    <a:pt x="850" y="721"/>
                    <a:pt x="1089" y="563"/>
                    <a:pt x="1256" y="563"/>
                  </a:cubicBezTo>
                  <a:cubicBezTo>
                    <a:pt x="1272" y="563"/>
                    <a:pt x="1287" y="564"/>
                    <a:pt x="1301" y="567"/>
                  </a:cubicBezTo>
                  <a:cubicBezTo>
                    <a:pt x="1312" y="565"/>
                    <a:pt x="1323" y="564"/>
                    <a:pt x="1335" y="564"/>
                  </a:cubicBezTo>
                  <a:cubicBezTo>
                    <a:pt x="1498" y="564"/>
                    <a:pt x="1717" y="780"/>
                    <a:pt x="1935" y="968"/>
                  </a:cubicBezTo>
                  <a:cubicBezTo>
                    <a:pt x="2135" y="1201"/>
                    <a:pt x="2335" y="1468"/>
                    <a:pt x="2569" y="1735"/>
                  </a:cubicBezTo>
                  <a:cubicBezTo>
                    <a:pt x="2535" y="1368"/>
                    <a:pt x="2435" y="1034"/>
                    <a:pt x="2269" y="701"/>
                  </a:cubicBezTo>
                  <a:cubicBezTo>
                    <a:pt x="2102" y="434"/>
                    <a:pt x="1835" y="34"/>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8656;p124">
              <a:extLst>
                <a:ext uri="{FF2B5EF4-FFF2-40B4-BE49-F238E27FC236}">
                  <a16:creationId xmlns:a16="http://schemas.microsoft.com/office/drawing/2014/main" id="{7F46D41B-B2FC-7F02-638A-03311009D656}"/>
                </a:ext>
              </a:extLst>
            </p:cNvPr>
            <p:cNvSpPr/>
            <p:nvPr/>
          </p:nvSpPr>
          <p:spPr>
            <a:xfrm>
              <a:off x="4427299" y="3663665"/>
              <a:ext cx="303047" cy="157744"/>
            </a:xfrm>
            <a:custGeom>
              <a:avLst/>
              <a:gdLst/>
              <a:ahLst/>
              <a:cxnLst/>
              <a:rect l="l" t="t" r="r" b="b"/>
              <a:pathLst>
                <a:path w="13544" h="7050" extrusionOk="0">
                  <a:moveTo>
                    <a:pt x="8473" y="0"/>
                  </a:moveTo>
                  <a:cubicBezTo>
                    <a:pt x="8340" y="0"/>
                    <a:pt x="8240" y="100"/>
                    <a:pt x="8106" y="201"/>
                  </a:cubicBezTo>
                  <a:cubicBezTo>
                    <a:pt x="7673" y="601"/>
                    <a:pt x="7172" y="968"/>
                    <a:pt x="6739" y="1368"/>
                  </a:cubicBezTo>
                  <a:cubicBezTo>
                    <a:pt x="5638" y="2402"/>
                    <a:pt x="4537" y="3436"/>
                    <a:pt x="3303" y="4304"/>
                  </a:cubicBezTo>
                  <a:cubicBezTo>
                    <a:pt x="2647" y="4768"/>
                    <a:pt x="1545" y="5568"/>
                    <a:pt x="599" y="5568"/>
                  </a:cubicBezTo>
                  <a:cubicBezTo>
                    <a:pt x="390" y="5568"/>
                    <a:pt x="188" y="5528"/>
                    <a:pt x="1" y="5438"/>
                  </a:cubicBezTo>
                  <a:lnTo>
                    <a:pt x="1" y="5438"/>
                  </a:lnTo>
                  <a:cubicBezTo>
                    <a:pt x="1" y="5438"/>
                    <a:pt x="2463" y="7050"/>
                    <a:pt x="6674" y="7050"/>
                  </a:cubicBezTo>
                  <a:cubicBezTo>
                    <a:pt x="8304" y="7050"/>
                    <a:pt x="10196" y="6808"/>
                    <a:pt x="12309" y="6138"/>
                  </a:cubicBezTo>
                  <a:cubicBezTo>
                    <a:pt x="12309" y="6138"/>
                    <a:pt x="13544" y="5371"/>
                    <a:pt x="12710" y="4270"/>
                  </a:cubicBezTo>
                  <a:cubicBezTo>
                    <a:pt x="11876" y="3169"/>
                    <a:pt x="12509" y="1935"/>
                    <a:pt x="12509" y="1935"/>
                  </a:cubicBezTo>
                  <a:cubicBezTo>
                    <a:pt x="11242" y="1301"/>
                    <a:pt x="9974" y="701"/>
                    <a:pt x="8740" y="100"/>
                  </a:cubicBezTo>
                  <a:cubicBezTo>
                    <a:pt x="8640" y="67"/>
                    <a:pt x="8573" y="0"/>
                    <a:pt x="8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8657;p124">
              <a:extLst>
                <a:ext uri="{FF2B5EF4-FFF2-40B4-BE49-F238E27FC236}">
                  <a16:creationId xmlns:a16="http://schemas.microsoft.com/office/drawing/2014/main" id="{96483EBD-9CE3-DC47-7DE1-4CF64A48CA38}"/>
                </a:ext>
              </a:extLst>
            </p:cNvPr>
            <p:cNvSpPr/>
            <p:nvPr/>
          </p:nvSpPr>
          <p:spPr>
            <a:xfrm>
              <a:off x="4427299" y="3739270"/>
              <a:ext cx="268724" cy="82027"/>
            </a:xfrm>
            <a:custGeom>
              <a:avLst/>
              <a:gdLst/>
              <a:ahLst/>
              <a:cxnLst/>
              <a:rect l="l" t="t" r="r" b="b"/>
              <a:pathLst>
                <a:path w="12010" h="3666" extrusionOk="0">
                  <a:moveTo>
                    <a:pt x="5356" y="0"/>
                  </a:moveTo>
                  <a:cubicBezTo>
                    <a:pt x="5043" y="0"/>
                    <a:pt x="4735" y="9"/>
                    <a:pt x="4437" y="24"/>
                  </a:cubicBezTo>
                  <a:cubicBezTo>
                    <a:pt x="3062" y="1146"/>
                    <a:pt x="1569" y="2175"/>
                    <a:pt x="533" y="2175"/>
                  </a:cubicBezTo>
                  <a:cubicBezTo>
                    <a:pt x="338" y="2175"/>
                    <a:pt x="159" y="2138"/>
                    <a:pt x="1" y="2059"/>
                  </a:cubicBezTo>
                  <a:lnTo>
                    <a:pt x="1" y="2059"/>
                  </a:lnTo>
                  <a:cubicBezTo>
                    <a:pt x="1" y="2059"/>
                    <a:pt x="2483" y="3666"/>
                    <a:pt x="6703" y="3666"/>
                  </a:cubicBezTo>
                  <a:cubicBezTo>
                    <a:pt x="8250" y="3666"/>
                    <a:pt x="10031" y="3450"/>
                    <a:pt x="12009" y="2859"/>
                  </a:cubicBezTo>
                  <a:cubicBezTo>
                    <a:pt x="10705" y="548"/>
                    <a:pt x="7849" y="0"/>
                    <a:pt x="53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1" name="Google Shape;8658;p124">
              <a:extLst>
                <a:ext uri="{FF2B5EF4-FFF2-40B4-BE49-F238E27FC236}">
                  <a16:creationId xmlns:a16="http://schemas.microsoft.com/office/drawing/2014/main" id="{53106330-D3B0-1F7C-2D05-7E8C1881FC76}"/>
                </a:ext>
              </a:extLst>
            </p:cNvPr>
            <p:cNvSpPr/>
            <p:nvPr/>
          </p:nvSpPr>
          <p:spPr>
            <a:xfrm>
              <a:off x="4157861" y="3561278"/>
              <a:ext cx="461283" cy="227889"/>
            </a:xfrm>
            <a:custGeom>
              <a:avLst/>
              <a:gdLst/>
              <a:ahLst/>
              <a:cxnLst/>
              <a:rect l="l" t="t" r="r" b="b"/>
              <a:pathLst>
                <a:path w="20616" h="10185" extrusionOk="0">
                  <a:moveTo>
                    <a:pt x="19532" y="0"/>
                  </a:moveTo>
                  <a:cubicBezTo>
                    <a:pt x="19516" y="0"/>
                    <a:pt x="19499" y="2"/>
                    <a:pt x="19481" y="6"/>
                  </a:cubicBezTo>
                  <a:cubicBezTo>
                    <a:pt x="19348" y="40"/>
                    <a:pt x="19248" y="173"/>
                    <a:pt x="19281" y="307"/>
                  </a:cubicBezTo>
                  <a:lnTo>
                    <a:pt x="20124" y="4296"/>
                  </a:lnTo>
                  <a:lnTo>
                    <a:pt x="20124" y="4296"/>
                  </a:lnTo>
                  <a:cubicBezTo>
                    <a:pt x="18653" y="5700"/>
                    <a:pt x="17181" y="7071"/>
                    <a:pt x="15645" y="8346"/>
                  </a:cubicBezTo>
                  <a:cubicBezTo>
                    <a:pt x="15245" y="8679"/>
                    <a:pt x="14845" y="9013"/>
                    <a:pt x="14411" y="9280"/>
                  </a:cubicBezTo>
                  <a:cubicBezTo>
                    <a:pt x="14211" y="9447"/>
                    <a:pt x="13977" y="9580"/>
                    <a:pt x="13777" y="9680"/>
                  </a:cubicBezTo>
                  <a:cubicBezTo>
                    <a:pt x="13577" y="9747"/>
                    <a:pt x="13343" y="9780"/>
                    <a:pt x="13077" y="9814"/>
                  </a:cubicBezTo>
                  <a:cubicBezTo>
                    <a:pt x="12991" y="9816"/>
                    <a:pt x="12906" y="9818"/>
                    <a:pt x="12821" y="9818"/>
                  </a:cubicBezTo>
                  <a:cubicBezTo>
                    <a:pt x="11906" y="9818"/>
                    <a:pt x="10990" y="9657"/>
                    <a:pt x="10074" y="9413"/>
                  </a:cubicBezTo>
                  <a:cubicBezTo>
                    <a:pt x="8106" y="8880"/>
                    <a:pt x="6205" y="8012"/>
                    <a:pt x="4504" y="6845"/>
                  </a:cubicBezTo>
                  <a:cubicBezTo>
                    <a:pt x="2836" y="5677"/>
                    <a:pt x="1335" y="4209"/>
                    <a:pt x="234" y="2508"/>
                  </a:cubicBezTo>
                  <a:cubicBezTo>
                    <a:pt x="215" y="2469"/>
                    <a:pt x="184" y="2453"/>
                    <a:pt x="148" y="2453"/>
                  </a:cubicBezTo>
                  <a:cubicBezTo>
                    <a:pt x="123" y="2453"/>
                    <a:pt x="95" y="2461"/>
                    <a:pt x="67" y="2475"/>
                  </a:cubicBezTo>
                  <a:cubicBezTo>
                    <a:pt x="34" y="2508"/>
                    <a:pt x="1" y="2575"/>
                    <a:pt x="34" y="2608"/>
                  </a:cubicBezTo>
                  <a:cubicBezTo>
                    <a:pt x="1168" y="4376"/>
                    <a:pt x="2669" y="5877"/>
                    <a:pt x="4370" y="7078"/>
                  </a:cubicBezTo>
                  <a:cubicBezTo>
                    <a:pt x="6072" y="8279"/>
                    <a:pt x="7973" y="9180"/>
                    <a:pt x="9974" y="9747"/>
                  </a:cubicBezTo>
                  <a:cubicBezTo>
                    <a:pt x="10933" y="9994"/>
                    <a:pt x="11891" y="10184"/>
                    <a:pt x="12876" y="10184"/>
                  </a:cubicBezTo>
                  <a:cubicBezTo>
                    <a:pt x="12954" y="10184"/>
                    <a:pt x="13032" y="10183"/>
                    <a:pt x="13110" y="10180"/>
                  </a:cubicBezTo>
                  <a:cubicBezTo>
                    <a:pt x="13377" y="10180"/>
                    <a:pt x="13644" y="10114"/>
                    <a:pt x="13944" y="10014"/>
                  </a:cubicBezTo>
                  <a:cubicBezTo>
                    <a:pt x="14177" y="9914"/>
                    <a:pt x="14411" y="9780"/>
                    <a:pt x="14644" y="9613"/>
                  </a:cubicBezTo>
                  <a:cubicBezTo>
                    <a:pt x="15078" y="9313"/>
                    <a:pt x="15478" y="9013"/>
                    <a:pt x="15879" y="8679"/>
                  </a:cubicBezTo>
                  <a:cubicBezTo>
                    <a:pt x="17513" y="7378"/>
                    <a:pt x="19014" y="5977"/>
                    <a:pt x="20549" y="4543"/>
                  </a:cubicBezTo>
                  <a:cubicBezTo>
                    <a:pt x="20582" y="4476"/>
                    <a:pt x="20615" y="4410"/>
                    <a:pt x="20615" y="4310"/>
                  </a:cubicBezTo>
                  <a:lnTo>
                    <a:pt x="19748" y="207"/>
                  </a:lnTo>
                  <a:cubicBezTo>
                    <a:pt x="19719" y="91"/>
                    <a:pt x="19640" y="0"/>
                    <a:pt x="19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8659;p124">
              <a:extLst>
                <a:ext uri="{FF2B5EF4-FFF2-40B4-BE49-F238E27FC236}">
                  <a16:creationId xmlns:a16="http://schemas.microsoft.com/office/drawing/2014/main" id="{CE8C7070-CA70-F820-F8EE-25106B9674D1}"/>
                </a:ext>
              </a:extLst>
            </p:cNvPr>
            <p:cNvSpPr/>
            <p:nvPr/>
          </p:nvSpPr>
          <p:spPr>
            <a:xfrm>
              <a:off x="4607170" y="3521653"/>
              <a:ext cx="238853" cy="196520"/>
            </a:xfrm>
            <a:custGeom>
              <a:avLst/>
              <a:gdLst/>
              <a:ahLst/>
              <a:cxnLst/>
              <a:rect l="l" t="t" r="r" b="b"/>
              <a:pathLst>
                <a:path w="10675" h="8783" extrusionOk="0">
                  <a:moveTo>
                    <a:pt x="10538" y="1"/>
                  </a:moveTo>
                  <a:cubicBezTo>
                    <a:pt x="10485" y="1"/>
                    <a:pt x="10435" y="55"/>
                    <a:pt x="10408" y="110"/>
                  </a:cubicBezTo>
                  <a:lnTo>
                    <a:pt x="10175" y="1444"/>
                  </a:lnTo>
                  <a:cubicBezTo>
                    <a:pt x="10074" y="1878"/>
                    <a:pt x="9974" y="2311"/>
                    <a:pt x="9874" y="2745"/>
                  </a:cubicBezTo>
                  <a:cubicBezTo>
                    <a:pt x="9574" y="3579"/>
                    <a:pt x="9274" y="4446"/>
                    <a:pt x="8807" y="5180"/>
                  </a:cubicBezTo>
                  <a:cubicBezTo>
                    <a:pt x="8373" y="5947"/>
                    <a:pt x="7806" y="6648"/>
                    <a:pt x="7139" y="7215"/>
                  </a:cubicBezTo>
                  <a:cubicBezTo>
                    <a:pt x="6487" y="7736"/>
                    <a:pt x="5676" y="8162"/>
                    <a:pt x="4892" y="8275"/>
                  </a:cubicBezTo>
                  <a:lnTo>
                    <a:pt x="4892" y="8275"/>
                  </a:lnTo>
                  <a:lnTo>
                    <a:pt x="401" y="5947"/>
                  </a:lnTo>
                  <a:cubicBezTo>
                    <a:pt x="356" y="5925"/>
                    <a:pt x="312" y="5914"/>
                    <a:pt x="270" y="5914"/>
                  </a:cubicBezTo>
                  <a:cubicBezTo>
                    <a:pt x="186" y="5914"/>
                    <a:pt x="112" y="5958"/>
                    <a:pt x="67" y="6047"/>
                  </a:cubicBezTo>
                  <a:cubicBezTo>
                    <a:pt x="1" y="6147"/>
                    <a:pt x="67" y="6314"/>
                    <a:pt x="167" y="6347"/>
                  </a:cubicBezTo>
                  <a:lnTo>
                    <a:pt x="4737" y="8749"/>
                  </a:lnTo>
                  <a:cubicBezTo>
                    <a:pt x="4771" y="8782"/>
                    <a:pt x="4804" y="8782"/>
                    <a:pt x="4871" y="8782"/>
                  </a:cubicBezTo>
                  <a:cubicBezTo>
                    <a:pt x="5838" y="8616"/>
                    <a:pt x="6672" y="8149"/>
                    <a:pt x="7406" y="7548"/>
                  </a:cubicBezTo>
                  <a:cubicBezTo>
                    <a:pt x="8106" y="6948"/>
                    <a:pt x="8673" y="6181"/>
                    <a:pt x="9107" y="5380"/>
                  </a:cubicBezTo>
                  <a:cubicBezTo>
                    <a:pt x="9607" y="4579"/>
                    <a:pt x="9874" y="3712"/>
                    <a:pt x="10175" y="2845"/>
                  </a:cubicBezTo>
                  <a:cubicBezTo>
                    <a:pt x="10275" y="2378"/>
                    <a:pt x="10375" y="1944"/>
                    <a:pt x="10475" y="1511"/>
                  </a:cubicBezTo>
                  <a:lnTo>
                    <a:pt x="10675" y="143"/>
                  </a:lnTo>
                  <a:cubicBezTo>
                    <a:pt x="10675" y="76"/>
                    <a:pt x="10642" y="10"/>
                    <a:pt x="10575" y="10"/>
                  </a:cubicBezTo>
                  <a:cubicBezTo>
                    <a:pt x="10563" y="3"/>
                    <a:pt x="10550" y="1"/>
                    <a:pt x="10538" y="1"/>
                  </a:cubicBezTo>
                  <a:close/>
                </a:path>
              </a:pathLst>
            </a:custGeom>
            <a:solidFill>
              <a:srgbClr val="33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8660;p124">
              <a:extLst>
                <a:ext uri="{FF2B5EF4-FFF2-40B4-BE49-F238E27FC236}">
                  <a16:creationId xmlns:a16="http://schemas.microsoft.com/office/drawing/2014/main" id="{37D5F05D-A264-B8DE-1F41-D9523C734F44}"/>
                </a:ext>
              </a:extLst>
            </p:cNvPr>
            <p:cNvSpPr/>
            <p:nvPr/>
          </p:nvSpPr>
          <p:spPr>
            <a:xfrm>
              <a:off x="4471757" y="3448196"/>
              <a:ext cx="251875" cy="124674"/>
            </a:xfrm>
            <a:custGeom>
              <a:avLst/>
              <a:gdLst/>
              <a:ahLst/>
              <a:cxnLst/>
              <a:rect l="l" t="t" r="r" b="b"/>
              <a:pathLst>
                <a:path w="11257" h="5572" extrusionOk="0">
                  <a:moveTo>
                    <a:pt x="5236" y="1"/>
                  </a:moveTo>
                  <a:cubicBezTo>
                    <a:pt x="3685" y="1"/>
                    <a:pt x="2374" y="484"/>
                    <a:pt x="1583" y="891"/>
                  </a:cubicBezTo>
                  <a:cubicBezTo>
                    <a:pt x="882" y="1224"/>
                    <a:pt x="315" y="1892"/>
                    <a:pt x="248" y="2692"/>
                  </a:cubicBezTo>
                  <a:cubicBezTo>
                    <a:pt x="0" y="4924"/>
                    <a:pt x="3584" y="5572"/>
                    <a:pt x="5056" y="5572"/>
                  </a:cubicBezTo>
                  <a:cubicBezTo>
                    <a:pt x="5168" y="5572"/>
                    <a:pt x="5267" y="5568"/>
                    <a:pt x="5352" y="5561"/>
                  </a:cubicBezTo>
                  <a:cubicBezTo>
                    <a:pt x="6720" y="5427"/>
                    <a:pt x="11256" y="1625"/>
                    <a:pt x="7587" y="390"/>
                  </a:cubicBezTo>
                  <a:cubicBezTo>
                    <a:pt x="6769" y="111"/>
                    <a:pt x="5975" y="1"/>
                    <a:pt x="5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98934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9"/>
        <p:cNvGrpSpPr/>
        <p:nvPr/>
      </p:nvGrpSpPr>
      <p:grpSpPr>
        <a:xfrm>
          <a:off x="0" y="0"/>
          <a:ext cx="0" cy="0"/>
          <a:chOff x="0" y="0"/>
          <a:chExt cx="0" cy="0"/>
        </a:xfrm>
      </p:grpSpPr>
      <p:sp>
        <p:nvSpPr>
          <p:cNvPr id="3580" name="Google Shape;358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oogaloo" panose="020B0604020202020204" charset="0"/>
              </a:rPr>
              <a:t>TABLE OF CONTENTS</a:t>
            </a:r>
            <a:endParaRPr dirty="0">
              <a:latin typeface="Boogaloo" panose="020B0604020202020204" charset="0"/>
            </a:endParaRPr>
          </a:p>
        </p:txBody>
      </p:sp>
      <p:grpSp>
        <p:nvGrpSpPr>
          <p:cNvPr id="4" name="Group 3">
            <a:extLst>
              <a:ext uri="{FF2B5EF4-FFF2-40B4-BE49-F238E27FC236}">
                <a16:creationId xmlns:a16="http://schemas.microsoft.com/office/drawing/2014/main" id="{C5F5EB2A-83FE-8DB5-2660-6A6F15BFE8BF}"/>
              </a:ext>
            </a:extLst>
          </p:cNvPr>
          <p:cNvGrpSpPr/>
          <p:nvPr/>
        </p:nvGrpSpPr>
        <p:grpSpPr>
          <a:xfrm>
            <a:off x="3281849" y="1234628"/>
            <a:ext cx="2580301" cy="469481"/>
            <a:chOff x="922938" y="1858800"/>
            <a:chExt cx="3503175" cy="633000"/>
          </a:xfrm>
        </p:grpSpPr>
        <p:sp>
          <p:nvSpPr>
            <p:cNvPr id="3585" name="Google Shape;3585;p65"/>
            <p:cNvSpPr txBox="1">
              <a:spLocks noGrp="1"/>
            </p:cNvSpPr>
            <p:nvPr>
              <p:ph type="title" idx="2"/>
            </p:nvPr>
          </p:nvSpPr>
          <p:spPr>
            <a:xfrm>
              <a:off x="1845813" y="1922275"/>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Introduction</a:t>
              </a:r>
              <a:endParaRPr dirty="0">
                <a:latin typeface="Boogaloo" panose="020B0604020202020204" charset="0"/>
              </a:endParaRPr>
            </a:p>
          </p:txBody>
        </p:sp>
        <p:sp>
          <p:nvSpPr>
            <p:cNvPr id="3590" name="Google Shape;3590;p65"/>
            <p:cNvSpPr txBox="1">
              <a:spLocks noGrp="1"/>
            </p:cNvSpPr>
            <p:nvPr>
              <p:ph type="title" idx="8"/>
            </p:nvPr>
          </p:nvSpPr>
          <p:spPr>
            <a:xfrm>
              <a:off x="922938" y="1858800"/>
              <a:ext cx="842400"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01</a:t>
              </a:r>
              <a:endParaRPr dirty="0">
                <a:latin typeface="Boogaloo" panose="020B0604020202020204" charset="0"/>
              </a:endParaRPr>
            </a:p>
          </p:txBody>
        </p:sp>
      </p:grpSp>
      <p:grpSp>
        <p:nvGrpSpPr>
          <p:cNvPr id="21" name="Group 20">
            <a:extLst>
              <a:ext uri="{FF2B5EF4-FFF2-40B4-BE49-F238E27FC236}">
                <a16:creationId xmlns:a16="http://schemas.microsoft.com/office/drawing/2014/main" id="{E90FC06B-361A-7B79-00BF-9A3EA1764202}"/>
              </a:ext>
            </a:extLst>
          </p:cNvPr>
          <p:cNvGrpSpPr/>
          <p:nvPr/>
        </p:nvGrpSpPr>
        <p:grpSpPr>
          <a:xfrm>
            <a:off x="3281849" y="1687588"/>
            <a:ext cx="3392092" cy="469481"/>
            <a:chOff x="922938" y="1858800"/>
            <a:chExt cx="3624020" cy="633000"/>
          </a:xfrm>
        </p:grpSpPr>
        <p:sp>
          <p:nvSpPr>
            <p:cNvPr id="22" name="Google Shape;3585;p65">
              <a:extLst>
                <a:ext uri="{FF2B5EF4-FFF2-40B4-BE49-F238E27FC236}">
                  <a16:creationId xmlns:a16="http://schemas.microsoft.com/office/drawing/2014/main" id="{52BE5E6D-71D9-E134-6295-1EB7F97F33FB}"/>
                </a:ext>
              </a:extLst>
            </p:cNvPr>
            <p:cNvSpPr txBox="1">
              <a:spLocks noGrp="1"/>
            </p:cNvSpPr>
            <p:nvPr>
              <p:ph type="title" idx="2"/>
            </p:nvPr>
          </p:nvSpPr>
          <p:spPr>
            <a:xfrm>
              <a:off x="1649168" y="1958099"/>
              <a:ext cx="289779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The solution – Our Product</a:t>
              </a:r>
              <a:endParaRPr dirty="0">
                <a:latin typeface="Boogaloo" panose="020B0604020202020204" charset="0"/>
              </a:endParaRPr>
            </a:p>
          </p:txBody>
        </p:sp>
        <p:sp>
          <p:nvSpPr>
            <p:cNvPr id="23" name="Google Shape;3590;p65">
              <a:extLst>
                <a:ext uri="{FF2B5EF4-FFF2-40B4-BE49-F238E27FC236}">
                  <a16:creationId xmlns:a16="http://schemas.microsoft.com/office/drawing/2014/main" id="{ED1B6604-1168-CF09-8D00-B12D9EF0B812}"/>
                </a:ext>
              </a:extLst>
            </p:cNvPr>
            <p:cNvSpPr txBox="1">
              <a:spLocks noGrp="1"/>
            </p:cNvSpPr>
            <p:nvPr>
              <p:ph type="title" idx="8"/>
            </p:nvPr>
          </p:nvSpPr>
          <p:spPr>
            <a:xfrm>
              <a:off x="922938" y="1858800"/>
              <a:ext cx="662903"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02</a:t>
              </a:r>
              <a:endParaRPr dirty="0">
                <a:latin typeface="Boogaloo" panose="020B0604020202020204" charset="0"/>
              </a:endParaRPr>
            </a:p>
          </p:txBody>
        </p:sp>
      </p:grpSp>
      <p:grpSp>
        <p:nvGrpSpPr>
          <p:cNvPr id="24" name="Group 23">
            <a:extLst>
              <a:ext uri="{FF2B5EF4-FFF2-40B4-BE49-F238E27FC236}">
                <a16:creationId xmlns:a16="http://schemas.microsoft.com/office/drawing/2014/main" id="{09271C77-12BF-7E92-7EA7-8DB7F922F2C2}"/>
              </a:ext>
            </a:extLst>
          </p:cNvPr>
          <p:cNvGrpSpPr/>
          <p:nvPr/>
        </p:nvGrpSpPr>
        <p:grpSpPr>
          <a:xfrm>
            <a:off x="3281849" y="2137760"/>
            <a:ext cx="2580301" cy="469481"/>
            <a:chOff x="922938" y="1858800"/>
            <a:chExt cx="3503175" cy="633000"/>
          </a:xfrm>
        </p:grpSpPr>
        <p:sp>
          <p:nvSpPr>
            <p:cNvPr id="25" name="Google Shape;3585;p65">
              <a:extLst>
                <a:ext uri="{FF2B5EF4-FFF2-40B4-BE49-F238E27FC236}">
                  <a16:creationId xmlns:a16="http://schemas.microsoft.com/office/drawing/2014/main" id="{28D4221A-26E1-7178-E3B7-D619EBA4FE2D}"/>
                </a:ext>
              </a:extLst>
            </p:cNvPr>
            <p:cNvSpPr txBox="1">
              <a:spLocks noGrp="1"/>
            </p:cNvSpPr>
            <p:nvPr>
              <p:ph type="title" idx="2"/>
            </p:nvPr>
          </p:nvSpPr>
          <p:spPr>
            <a:xfrm>
              <a:off x="1845812" y="1985533"/>
              <a:ext cx="2580301"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S</a:t>
              </a:r>
              <a:r>
                <a:rPr lang="en-US" dirty="0" err="1">
                  <a:latin typeface="Boogaloo" panose="020B0604020202020204" charset="0"/>
                </a:rPr>
                <a:t>takeholders</a:t>
              </a:r>
              <a:endParaRPr dirty="0">
                <a:latin typeface="Boogaloo" panose="020B0604020202020204" charset="0"/>
              </a:endParaRPr>
            </a:p>
          </p:txBody>
        </p:sp>
        <p:sp>
          <p:nvSpPr>
            <p:cNvPr id="26" name="Google Shape;3590;p65">
              <a:extLst>
                <a:ext uri="{FF2B5EF4-FFF2-40B4-BE49-F238E27FC236}">
                  <a16:creationId xmlns:a16="http://schemas.microsoft.com/office/drawing/2014/main" id="{F80BBDA9-515E-D4F7-F50D-E493279F71D7}"/>
                </a:ext>
              </a:extLst>
            </p:cNvPr>
            <p:cNvSpPr txBox="1">
              <a:spLocks noGrp="1"/>
            </p:cNvSpPr>
            <p:nvPr>
              <p:ph type="title" idx="8"/>
            </p:nvPr>
          </p:nvSpPr>
          <p:spPr>
            <a:xfrm>
              <a:off x="922938" y="1858800"/>
              <a:ext cx="842400"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03</a:t>
              </a:r>
              <a:endParaRPr dirty="0">
                <a:latin typeface="Boogaloo" panose="020B0604020202020204" charset="0"/>
              </a:endParaRPr>
            </a:p>
          </p:txBody>
        </p:sp>
      </p:grpSp>
      <p:grpSp>
        <p:nvGrpSpPr>
          <p:cNvPr id="27" name="Group 26">
            <a:extLst>
              <a:ext uri="{FF2B5EF4-FFF2-40B4-BE49-F238E27FC236}">
                <a16:creationId xmlns:a16="http://schemas.microsoft.com/office/drawing/2014/main" id="{061CD8E8-15EB-3023-4E90-63F15CCD2517}"/>
              </a:ext>
            </a:extLst>
          </p:cNvPr>
          <p:cNvGrpSpPr/>
          <p:nvPr/>
        </p:nvGrpSpPr>
        <p:grpSpPr>
          <a:xfrm>
            <a:off x="3281849" y="2574474"/>
            <a:ext cx="2803569" cy="469481"/>
            <a:chOff x="922938" y="1858800"/>
            <a:chExt cx="3406156" cy="633000"/>
          </a:xfrm>
        </p:grpSpPr>
        <p:sp>
          <p:nvSpPr>
            <p:cNvPr id="28" name="Google Shape;3585;p65">
              <a:extLst>
                <a:ext uri="{FF2B5EF4-FFF2-40B4-BE49-F238E27FC236}">
                  <a16:creationId xmlns:a16="http://schemas.microsoft.com/office/drawing/2014/main" id="{70DF1854-C9A7-84DD-5D1C-A77321695584}"/>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System requirements</a:t>
              </a:r>
              <a:endParaRPr dirty="0">
                <a:latin typeface="Boogaloo" panose="020B0604020202020204" charset="0"/>
              </a:endParaRPr>
            </a:p>
          </p:txBody>
        </p:sp>
        <p:sp>
          <p:nvSpPr>
            <p:cNvPr id="29" name="Google Shape;3590;p65">
              <a:extLst>
                <a:ext uri="{FF2B5EF4-FFF2-40B4-BE49-F238E27FC236}">
                  <a16:creationId xmlns:a16="http://schemas.microsoft.com/office/drawing/2014/main" id="{AF091D98-472B-04F0-3524-F068F72ADF9B}"/>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04</a:t>
              </a:r>
              <a:endParaRPr dirty="0">
                <a:latin typeface="Boogaloo" panose="020B0604020202020204" charset="0"/>
              </a:endParaRPr>
            </a:p>
          </p:txBody>
        </p:sp>
      </p:grpSp>
      <p:grpSp>
        <p:nvGrpSpPr>
          <p:cNvPr id="30" name="Group 29">
            <a:extLst>
              <a:ext uri="{FF2B5EF4-FFF2-40B4-BE49-F238E27FC236}">
                <a16:creationId xmlns:a16="http://schemas.microsoft.com/office/drawing/2014/main" id="{DC0CAA4D-1A1C-83B0-DFC4-549F1773A9D7}"/>
              </a:ext>
            </a:extLst>
          </p:cNvPr>
          <p:cNvGrpSpPr/>
          <p:nvPr/>
        </p:nvGrpSpPr>
        <p:grpSpPr>
          <a:xfrm>
            <a:off x="3281849" y="3035594"/>
            <a:ext cx="2803569" cy="469481"/>
            <a:chOff x="922938" y="1858800"/>
            <a:chExt cx="3406156" cy="633000"/>
          </a:xfrm>
        </p:grpSpPr>
        <p:sp>
          <p:nvSpPr>
            <p:cNvPr id="31" name="Google Shape;3585;p65">
              <a:extLst>
                <a:ext uri="{FF2B5EF4-FFF2-40B4-BE49-F238E27FC236}">
                  <a16:creationId xmlns:a16="http://schemas.microsoft.com/office/drawing/2014/main" id="{B80E87A2-2FCB-F3D3-5E7B-0620916B23F6}"/>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Development plan</a:t>
              </a:r>
              <a:endParaRPr dirty="0">
                <a:latin typeface="Boogaloo" panose="020B0604020202020204" charset="0"/>
              </a:endParaRPr>
            </a:p>
          </p:txBody>
        </p:sp>
        <p:sp>
          <p:nvSpPr>
            <p:cNvPr id="32" name="Google Shape;3590;p65">
              <a:extLst>
                <a:ext uri="{FF2B5EF4-FFF2-40B4-BE49-F238E27FC236}">
                  <a16:creationId xmlns:a16="http://schemas.microsoft.com/office/drawing/2014/main" id="{E7237538-ED82-98EB-6583-1DC8B17B12F4}"/>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05</a:t>
              </a:r>
              <a:endParaRPr dirty="0">
                <a:latin typeface="Boogaloo" panose="020B0604020202020204" charset="0"/>
              </a:endParaRPr>
            </a:p>
          </p:txBody>
        </p:sp>
      </p:grpSp>
      <p:grpSp>
        <p:nvGrpSpPr>
          <p:cNvPr id="33" name="Group 32">
            <a:extLst>
              <a:ext uri="{FF2B5EF4-FFF2-40B4-BE49-F238E27FC236}">
                <a16:creationId xmlns:a16="http://schemas.microsoft.com/office/drawing/2014/main" id="{E8930332-84B4-C1A5-E871-AF4EB1D663D3}"/>
              </a:ext>
            </a:extLst>
          </p:cNvPr>
          <p:cNvGrpSpPr/>
          <p:nvPr/>
        </p:nvGrpSpPr>
        <p:grpSpPr>
          <a:xfrm>
            <a:off x="3281849" y="3472308"/>
            <a:ext cx="2803569" cy="469481"/>
            <a:chOff x="922938" y="1858800"/>
            <a:chExt cx="3406156" cy="633000"/>
          </a:xfrm>
        </p:grpSpPr>
        <p:sp>
          <p:nvSpPr>
            <p:cNvPr id="34" name="Google Shape;3585;p65">
              <a:extLst>
                <a:ext uri="{FF2B5EF4-FFF2-40B4-BE49-F238E27FC236}">
                  <a16:creationId xmlns:a16="http://schemas.microsoft.com/office/drawing/2014/main" id="{C587134E-E6AE-C9B6-8C10-A695BB666EA5}"/>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Architecture</a:t>
              </a:r>
              <a:endParaRPr dirty="0">
                <a:latin typeface="Boogaloo" panose="020B0604020202020204" charset="0"/>
              </a:endParaRPr>
            </a:p>
          </p:txBody>
        </p:sp>
        <p:sp>
          <p:nvSpPr>
            <p:cNvPr id="35" name="Google Shape;3590;p65">
              <a:extLst>
                <a:ext uri="{FF2B5EF4-FFF2-40B4-BE49-F238E27FC236}">
                  <a16:creationId xmlns:a16="http://schemas.microsoft.com/office/drawing/2014/main" id="{8C96ACDC-E10C-3C2B-4C31-A6B25B430144}"/>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06</a:t>
              </a:r>
              <a:endParaRPr dirty="0">
                <a:latin typeface="Boogaloo" panose="020B0604020202020204" charset="0"/>
              </a:endParaRPr>
            </a:p>
          </p:txBody>
        </p:sp>
      </p:grpSp>
      <p:grpSp>
        <p:nvGrpSpPr>
          <p:cNvPr id="36" name="Group 35">
            <a:extLst>
              <a:ext uri="{FF2B5EF4-FFF2-40B4-BE49-F238E27FC236}">
                <a16:creationId xmlns:a16="http://schemas.microsoft.com/office/drawing/2014/main" id="{6EAF414F-7849-C126-BDA8-A480ED1A4450}"/>
              </a:ext>
            </a:extLst>
          </p:cNvPr>
          <p:cNvGrpSpPr/>
          <p:nvPr/>
        </p:nvGrpSpPr>
        <p:grpSpPr>
          <a:xfrm>
            <a:off x="3281849" y="3896550"/>
            <a:ext cx="2803569" cy="469481"/>
            <a:chOff x="922938" y="1858800"/>
            <a:chExt cx="3406156" cy="633000"/>
          </a:xfrm>
        </p:grpSpPr>
        <p:sp>
          <p:nvSpPr>
            <p:cNvPr id="37" name="Google Shape;3585;p65">
              <a:extLst>
                <a:ext uri="{FF2B5EF4-FFF2-40B4-BE49-F238E27FC236}">
                  <a16:creationId xmlns:a16="http://schemas.microsoft.com/office/drawing/2014/main" id="{57027D5A-C439-3B7F-41A2-4095D064A724}"/>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POC Demo</a:t>
              </a:r>
              <a:endParaRPr dirty="0">
                <a:latin typeface="Boogaloo" panose="020B0604020202020204" charset="0"/>
              </a:endParaRPr>
            </a:p>
          </p:txBody>
        </p:sp>
        <p:sp>
          <p:nvSpPr>
            <p:cNvPr id="38" name="Google Shape;3590;p65">
              <a:extLst>
                <a:ext uri="{FF2B5EF4-FFF2-40B4-BE49-F238E27FC236}">
                  <a16:creationId xmlns:a16="http://schemas.microsoft.com/office/drawing/2014/main" id="{34727DD8-9F21-AE16-B8FA-5341B3B9DDF3}"/>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07</a:t>
              </a:r>
              <a:endParaRPr dirty="0">
                <a:latin typeface="Boogaloo" panose="020B0604020202020204" charset="0"/>
              </a:endParaRPr>
            </a:p>
          </p:txBody>
        </p:sp>
      </p:grpSp>
      <p:grpSp>
        <p:nvGrpSpPr>
          <p:cNvPr id="39" name="Group 38">
            <a:extLst>
              <a:ext uri="{FF2B5EF4-FFF2-40B4-BE49-F238E27FC236}">
                <a16:creationId xmlns:a16="http://schemas.microsoft.com/office/drawing/2014/main" id="{A91C571C-022B-58A2-928C-FBBEE034F4E2}"/>
              </a:ext>
            </a:extLst>
          </p:cNvPr>
          <p:cNvGrpSpPr/>
          <p:nvPr/>
        </p:nvGrpSpPr>
        <p:grpSpPr>
          <a:xfrm>
            <a:off x="3281849" y="4305043"/>
            <a:ext cx="3121986" cy="469481"/>
            <a:chOff x="922939" y="1858800"/>
            <a:chExt cx="3298482" cy="633000"/>
          </a:xfrm>
        </p:grpSpPr>
        <p:sp>
          <p:nvSpPr>
            <p:cNvPr id="40" name="Google Shape;3585;p65">
              <a:extLst>
                <a:ext uri="{FF2B5EF4-FFF2-40B4-BE49-F238E27FC236}">
                  <a16:creationId xmlns:a16="http://schemas.microsoft.com/office/drawing/2014/main" id="{055170F4-0862-C988-F425-F89EBFA3F987}"/>
                </a:ext>
              </a:extLst>
            </p:cNvPr>
            <p:cNvSpPr txBox="1">
              <a:spLocks noGrp="1"/>
            </p:cNvSpPr>
            <p:nvPr>
              <p:ph type="title" idx="2"/>
            </p:nvPr>
          </p:nvSpPr>
          <p:spPr>
            <a:xfrm>
              <a:off x="1641121" y="1970876"/>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Summary &amp; Bibliography</a:t>
              </a:r>
              <a:endParaRPr dirty="0">
                <a:latin typeface="Boogaloo" panose="020B0604020202020204" charset="0"/>
              </a:endParaRPr>
            </a:p>
          </p:txBody>
        </p:sp>
        <p:sp>
          <p:nvSpPr>
            <p:cNvPr id="41" name="Google Shape;3590;p65">
              <a:extLst>
                <a:ext uri="{FF2B5EF4-FFF2-40B4-BE49-F238E27FC236}">
                  <a16:creationId xmlns:a16="http://schemas.microsoft.com/office/drawing/2014/main" id="{76577929-B253-3BA5-BD4A-68860D1EA709}"/>
                </a:ext>
              </a:extLst>
            </p:cNvPr>
            <p:cNvSpPr txBox="1">
              <a:spLocks noGrp="1"/>
            </p:cNvSpPr>
            <p:nvPr>
              <p:ph type="title" idx="8"/>
            </p:nvPr>
          </p:nvSpPr>
          <p:spPr>
            <a:xfrm>
              <a:off x="922939" y="1858800"/>
              <a:ext cx="655558"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08</a:t>
              </a:r>
              <a:endParaRPr dirty="0">
                <a:latin typeface="Boogaloo" panose="020B0604020202020204" charset="0"/>
              </a:endParaRPr>
            </a:p>
          </p:txBody>
        </p:sp>
      </p:grpSp>
      <p:pic>
        <p:nvPicPr>
          <p:cNvPr id="1026" name="Picture 2" descr="Collar, internet of things, iot, pet, smart, smart collar, technology icon  - Download on Iconfinder">
            <a:extLst>
              <a:ext uri="{FF2B5EF4-FFF2-40B4-BE49-F238E27FC236}">
                <a16:creationId xmlns:a16="http://schemas.microsoft.com/office/drawing/2014/main" id="{4FF349D4-362E-C732-F905-100A9807B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 y="2010608"/>
            <a:ext cx="3142279" cy="3142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17"/>
        <p:cNvGrpSpPr/>
        <p:nvPr/>
      </p:nvGrpSpPr>
      <p:grpSpPr>
        <a:xfrm>
          <a:off x="0" y="0"/>
          <a:ext cx="0" cy="0"/>
          <a:chOff x="0" y="0"/>
          <a:chExt cx="0" cy="0"/>
        </a:xfrm>
      </p:grpSpPr>
      <p:pic>
        <p:nvPicPr>
          <p:cNvPr id="6146" name="Picture 2">
            <a:extLst>
              <a:ext uri="{FF2B5EF4-FFF2-40B4-BE49-F238E27FC236}">
                <a16:creationId xmlns:a16="http://schemas.microsoft.com/office/drawing/2014/main" id="{F223EB88-4872-C4D0-3F53-40505B2AE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28" y="346796"/>
            <a:ext cx="7910945" cy="4449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Boogaloo" panose="020B0604020202020204" charset="0"/>
              </a:rPr>
              <a:t>Summary &amp; Bibliography</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783" name="Google Shape;4752;p88">
            <a:extLst>
              <a:ext uri="{FF2B5EF4-FFF2-40B4-BE49-F238E27FC236}">
                <a16:creationId xmlns:a16="http://schemas.microsoft.com/office/drawing/2014/main" id="{80C43AC4-A748-F659-53C2-7895915DAE3D}"/>
              </a:ext>
            </a:extLst>
          </p:cNvPr>
          <p:cNvGrpSpPr/>
          <p:nvPr/>
        </p:nvGrpSpPr>
        <p:grpSpPr>
          <a:xfrm>
            <a:off x="158866" y="1613943"/>
            <a:ext cx="3180066" cy="3348595"/>
            <a:chOff x="708188" y="1078700"/>
            <a:chExt cx="3233746" cy="3405120"/>
          </a:xfrm>
        </p:grpSpPr>
        <p:grpSp>
          <p:nvGrpSpPr>
            <p:cNvPr id="3785" name="Google Shape;4753;p88">
              <a:extLst>
                <a:ext uri="{FF2B5EF4-FFF2-40B4-BE49-F238E27FC236}">
                  <a16:creationId xmlns:a16="http://schemas.microsoft.com/office/drawing/2014/main" id="{071A071B-AF2F-90D6-8516-62ED270F9C39}"/>
                </a:ext>
              </a:extLst>
            </p:cNvPr>
            <p:cNvGrpSpPr/>
            <p:nvPr/>
          </p:nvGrpSpPr>
          <p:grpSpPr>
            <a:xfrm>
              <a:off x="708188" y="1078700"/>
              <a:ext cx="3233746" cy="3405120"/>
              <a:chOff x="1274002" y="-54350"/>
              <a:chExt cx="5064598" cy="5333000"/>
            </a:xfrm>
          </p:grpSpPr>
          <p:sp>
            <p:nvSpPr>
              <p:cNvPr id="3790" name="Google Shape;4754;p88">
                <a:extLst>
                  <a:ext uri="{FF2B5EF4-FFF2-40B4-BE49-F238E27FC236}">
                    <a16:creationId xmlns:a16="http://schemas.microsoft.com/office/drawing/2014/main" id="{171FEA70-54F8-7738-9D83-44312BA7923A}"/>
                  </a:ext>
                </a:extLst>
              </p:cNvPr>
              <p:cNvSpPr/>
              <p:nvPr/>
            </p:nvSpPr>
            <p:spPr>
              <a:xfrm>
                <a:off x="1274002" y="-54350"/>
                <a:ext cx="4770730" cy="5316282"/>
              </a:xfrm>
              <a:custGeom>
                <a:avLst/>
                <a:gdLst/>
                <a:ahLst/>
                <a:cxnLst/>
                <a:rect l="l" t="t" r="r" b="b"/>
                <a:pathLst>
                  <a:path w="196792" h="199973" extrusionOk="0">
                    <a:moveTo>
                      <a:pt x="109917" y="1"/>
                    </a:moveTo>
                    <a:cubicBezTo>
                      <a:pt x="109171" y="1"/>
                      <a:pt x="108347" y="1"/>
                      <a:pt x="107444" y="40"/>
                    </a:cubicBezTo>
                    <a:cubicBezTo>
                      <a:pt x="101006" y="354"/>
                      <a:pt x="94686" y="1571"/>
                      <a:pt x="88640" y="3691"/>
                    </a:cubicBezTo>
                    <a:cubicBezTo>
                      <a:pt x="82242" y="5889"/>
                      <a:pt x="76039" y="8676"/>
                      <a:pt x="70151" y="12013"/>
                    </a:cubicBezTo>
                    <a:cubicBezTo>
                      <a:pt x="65322" y="14682"/>
                      <a:pt x="61004" y="17116"/>
                      <a:pt x="56764" y="20218"/>
                    </a:cubicBezTo>
                    <a:cubicBezTo>
                      <a:pt x="50758" y="24654"/>
                      <a:pt x="46283" y="29718"/>
                      <a:pt x="43103" y="35724"/>
                    </a:cubicBezTo>
                    <a:cubicBezTo>
                      <a:pt x="42200" y="37373"/>
                      <a:pt x="41455" y="39061"/>
                      <a:pt x="40787" y="40788"/>
                    </a:cubicBezTo>
                    <a:cubicBezTo>
                      <a:pt x="40395" y="41887"/>
                      <a:pt x="40041" y="42986"/>
                      <a:pt x="39767" y="44125"/>
                    </a:cubicBezTo>
                    <a:cubicBezTo>
                      <a:pt x="39570" y="44792"/>
                      <a:pt x="39413" y="45459"/>
                      <a:pt x="39295" y="46166"/>
                    </a:cubicBezTo>
                    <a:cubicBezTo>
                      <a:pt x="39138" y="46873"/>
                      <a:pt x="39060" y="47461"/>
                      <a:pt x="38981" y="48168"/>
                    </a:cubicBezTo>
                    <a:cubicBezTo>
                      <a:pt x="38824" y="49267"/>
                      <a:pt x="38746" y="50406"/>
                      <a:pt x="38667" y="51466"/>
                    </a:cubicBezTo>
                    <a:cubicBezTo>
                      <a:pt x="38589" y="52604"/>
                      <a:pt x="38550" y="53742"/>
                      <a:pt x="38550" y="54881"/>
                    </a:cubicBezTo>
                    <a:lnTo>
                      <a:pt x="38550" y="54959"/>
                    </a:lnTo>
                    <a:lnTo>
                      <a:pt x="38550" y="55745"/>
                    </a:lnTo>
                    <a:cubicBezTo>
                      <a:pt x="38510" y="57904"/>
                      <a:pt x="38432" y="60338"/>
                      <a:pt x="38236" y="62693"/>
                    </a:cubicBezTo>
                    <a:cubicBezTo>
                      <a:pt x="38039" y="65088"/>
                      <a:pt x="37647" y="67443"/>
                      <a:pt x="37097" y="69798"/>
                    </a:cubicBezTo>
                    <a:cubicBezTo>
                      <a:pt x="36665" y="71486"/>
                      <a:pt x="36037" y="73096"/>
                      <a:pt x="35331" y="74705"/>
                    </a:cubicBezTo>
                    <a:cubicBezTo>
                      <a:pt x="34624" y="76158"/>
                      <a:pt x="33760" y="77532"/>
                      <a:pt x="32740" y="78827"/>
                    </a:cubicBezTo>
                    <a:cubicBezTo>
                      <a:pt x="31091" y="80790"/>
                      <a:pt x="29128" y="82557"/>
                      <a:pt x="26969" y="84009"/>
                    </a:cubicBezTo>
                    <a:lnTo>
                      <a:pt x="26930" y="84048"/>
                    </a:lnTo>
                    <a:cubicBezTo>
                      <a:pt x="25595" y="84951"/>
                      <a:pt x="24182" y="85776"/>
                      <a:pt x="22965" y="86521"/>
                    </a:cubicBezTo>
                    <a:lnTo>
                      <a:pt x="22808" y="86639"/>
                    </a:lnTo>
                    <a:cubicBezTo>
                      <a:pt x="20688" y="87856"/>
                      <a:pt x="18607" y="89230"/>
                      <a:pt x="16645" y="90683"/>
                    </a:cubicBezTo>
                    <a:cubicBezTo>
                      <a:pt x="14839" y="92057"/>
                      <a:pt x="13190" y="93627"/>
                      <a:pt x="11777" y="95393"/>
                    </a:cubicBezTo>
                    <a:cubicBezTo>
                      <a:pt x="10442" y="97081"/>
                      <a:pt x="9264" y="98887"/>
                      <a:pt x="8283" y="100811"/>
                    </a:cubicBezTo>
                    <a:cubicBezTo>
                      <a:pt x="6320" y="104540"/>
                      <a:pt x="4711" y="109015"/>
                      <a:pt x="3337" y="114511"/>
                    </a:cubicBezTo>
                    <a:cubicBezTo>
                      <a:pt x="2002" y="120046"/>
                      <a:pt x="1099" y="125699"/>
                      <a:pt x="628" y="131352"/>
                    </a:cubicBezTo>
                    <a:cubicBezTo>
                      <a:pt x="118" y="137398"/>
                      <a:pt x="0" y="143482"/>
                      <a:pt x="275" y="149528"/>
                    </a:cubicBezTo>
                    <a:cubicBezTo>
                      <a:pt x="550" y="155455"/>
                      <a:pt x="1217" y="161344"/>
                      <a:pt x="2355" y="167193"/>
                    </a:cubicBezTo>
                    <a:cubicBezTo>
                      <a:pt x="3337" y="172453"/>
                      <a:pt x="4868" y="177596"/>
                      <a:pt x="6948" y="182542"/>
                    </a:cubicBezTo>
                    <a:cubicBezTo>
                      <a:pt x="7851" y="184701"/>
                      <a:pt x="8950" y="186782"/>
                      <a:pt x="10207" y="188784"/>
                    </a:cubicBezTo>
                    <a:cubicBezTo>
                      <a:pt x="10795" y="189726"/>
                      <a:pt x="11463" y="190668"/>
                      <a:pt x="12130" y="191532"/>
                    </a:cubicBezTo>
                    <a:cubicBezTo>
                      <a:pt x="12052" y="191650"/>
                      <a:pt x="12012" y="191768"/>
                      <a:pt x="12012" y="191925"/>
                    </a:cubicBezTo>
                    <a:cubicBezTo>
                      <a:pt x="11895" y="192592"/>
                      <a:pt x="12130" y="193259"/>
                      <a:pt x="12562" y="193456"/>
                    </a:cubicBezTo>
                    <a:cubicBezTo>
                      <a:pt x="13229" y="193809"/>
                      <a:pt x="13975" y="194123"/>
                      <a:pt x="14721" y="194398"/>
                    </a:cubicBezTo>
                    <a:cubicBezTo>
                      <a:pt x="16095" y="195693"/>
                      <a:pt x="17626" y="196792"/>
                      <a:pt x="19314" y="197695"/>
                    </a:cubicBezTo>
                    <a:cubicBezTo>
                      <a:pt x="19353" y="197734"/>
                      <a:pt x="19432" y="197734"/>
                      <a:pt x="19510" y="197734"/>
                    </a:cubicBezTo>
                    <a:cubicBezTo>
                      <a:pt x="19824" y="197734"/>
                      <a:pt x="20178" y="197342"/>
                      <a:pt x="20256" y="196832"/>
                    </a:cubicBezTo>
                    <a:cubicBezTo>
                      <a:pt x="20295" y="196478"/>
                      <a:pt x="20256" y="196164"/>
                      <a:pt x="20178" y="195850"/>
                    </a:cubicBezTo>
                    <a:lnTo>
                      <a:pt x="20178" y="195850"/>
                    </a:lnTo>
                    <a:cubicBezTo>
                      <a:pt x="22494" y="196243"/>
                      <a:pt x="24888" y="196400"/>
                      <a:pt x="27283" y="196400"/>
                    </a:cubicBezTo>
                    <a:lnTo>
                      <a:pt x="27676" y="196400"/>
                    </a:lnTo>
                    <a:cubicBezTo>
                      <a:pt x="30345" y="196400"/>
                      <a:pt x="33054" y="196243"/>
                      <a:pt x="35645" y="196086"/>
                    </a:cubicBezTo>
                    <a:lnTo>
                      <a:pt x="35762" y="196086"/>
                    </a:lnTo>
                    <a:cubicBezTo>
                      <a:pt x="37804" y="195929"/>
                      <a:pt x="40081" y="195772"/>
                      <a:pt x="42279" y="195732"/>
                    </a:cubicBezTo>
                    <a:lnTo>
                      <a:pt x="44948" y="195693"/>
                    </a:lnTo>
                    <a:lnTo>
                      <a:pt x="47578" y="195615"/>
                    </a:lnTo>
                    <a:lnTo>
                      <a:pt x="47696" y="195615"/>
                    </a:lnTo>
                    <a:cubicBezTo>
                      <a:pt x="55940" y="195418"/>
                      <a:pt x="64419" y="195222"/>
                      <a:pt x="72859" y="195222"/>
                    </a:cubicBezTo>
                    <a:lnTo>
                      <a:pt x="75961" y="195222"/>
                    </a:lnTo>
                    <a:cubicBezTo>
                      <a:pt x="78630" y="195222"/>
                      <a:pt x="81457" y="195261"/>
                      <a:pt x="84362" y="195379"/>
                    </a:cubicBezTo>
                    <a:cubicBezTo>
                      <a:pt x="86050" y="195418"/>
                      <a:pt x="87777" y="195497"/>
                      <a:pt x="89426" y="195536"/>
                    </a:cubicBezTo>
                    <a:lnTo>
                      <a:pt x="89897" y="195536"/>
                    </a:lnTo>
                    <a:lnTo>
                      <a:pt x="92802" y="195654"/>
                    </a:lnTo>
                    <a:cubicBezTo>
                      <a:pt x="98023" y="195850"/>
                      <a:pt x="103597" y="196007"/>
                      <a:pt x="109760" y="196164"/>
                    </a:cubicBezTo>
                    <a:cubicBezTo>
                      <a:pt x="122126" y="196400"/>
                      <a:pt x="134413" y="196439"/>
                      <a:pt x="143717" y="196478"/>
                    </a:cubicBezTo>
                    <a:lnTo>
                      <a:pt x="172688" y="196478"/>
                    </a:lnTo>
                    <a:cubicBezTo>
                      <a:pt x="173198" y="196478"/>
                      <a:pt x="173748" y="196518"/>
                      <a:pt x="174258" y="196557"/>
                    </a:cubicBezTo>
                    <a:lnTo>
                      <a:pt x="174808" y="196596"/>
                    </a:lnTo>
                    <a:cubicBezTo>
                      <a:pt x="175554" y="196635"/>
                      <a:pt x="176142" y="196675"/>
                      <a:pt x="176692" y="196675"/>
                    </a:cubicBezTo>
                    <a:cubicBezTo>
                      <a:pt x="177516" y="196675"/>
                      <a:pt x="178380" y="196596"/>
                      <a:pt x="179204" y="196439"/>
                    </a:cubicBezTo>
                    <a:cubicBezTo>
                      <a:pt x="179833" y="196321"/>
                      <a:pt x="180421" y="196164"/>
                      <a:pt x="180971" y="195889"/>
                    </a:cubicBezTo>
                    <a:lnTo>
                      <a:pt x="180971" y="195889"/>
                    </a:lnTo>
                    <a:lnTo>
                      <a:pt x="180696" y="196400"/>
                    </a:lnTo>
                    <a:cubicBezTo>
                      <a:pt x="180421" y="196871"/>
                      <a:pt x="180107" y="197342"/>
                      <a:pt x="179793" y="197813"/>
                    </a:cubicBezTo>
                    <a:cubicBezTo>
                      <a:pt x="179636" y="198088"/>
                      <a:pt x="179558" y="198402"/>
                      <a:pt x="179558" y="198716"/>
                    </a:cubicBezTo>
                    <a:cubicBezTo>
                      <a:pt x="179558" y="199030"/>
                      <a:pt x="179636" y="199344"/>
                      <a:pt x="179793" y="199619"/>
                    </a:cubicBezTo>
                    <a:cubicBezTo>
                      <a:pt x="179911" y="199815"/>
                      <a:pt x="180107" y="199972"/>
                      <a:pt x="180343" y="199972"/>
                    </a:cubicBezTo>
                    <a:cubicBezTo>
                      <a:pt x="180578" y="199972"/>
                      <a:pt x="180775" y="199815"/>
                      <a:pt x="180892" y="199619"/>
                    </a:cubicBezTo>
                    <a:cubicBezTo>
                      <a:pt x="188312" y="187881"/>
                      <a:pt x="193572" y="172807"/>
                      <a:pt x="195692" y="157144"/>
                    </a:cubicBezTo>
                    <a:cubicBezTo>
                      <a:pt x="196242" y="153139"/>
                      <a:pt x="196556" y="149096"/>
                      <a:pt x="196673" y="145053"/>
                    </a:cubicBezTo>
                    <a:cubicBezTo>
                      <a:pt x="196791" y="141009"/>
                      <a:pt x="196673" y="137005"/>
                      <a:pt x="196281" y="132962"/>
                    </a:cubicBezTo>
                    <a:cubicBezTo>
                      <a:pt x="195928" y="128918"/>
                      <a:pt x="195299" y="124875"/>
                      <a:pt x="194397" y="120910"/>
                    </a:cubicBezTo>
                    <a:cubicBezTo>
                      <a:pt x="193494" y="117063"/>
                      <a:pt x="192316" y="113255"/>
                      <a:pt x="190903" y="109526"/>
                    </a:cubicBezTo>
                    <a:cubicBezTo>
                      <a:pt x="188587" y="103637"/>
                      <a:pt x="185446" y="98102"/>
                      <a:pt x="181560" y="93117"/>
                    </a:cubicBezTo>
                    <a:cubicBezTo>
                      <a:pt x="178105" y="88681"/>
                      <a:pt x="174062" y="84794"/>
                      <a:pt x="169547" y="81457"/>
                    </a:cubicBezTo>
                    <a:cubicBezTo>
                      <a:pt x="165700" y="78631"/>
                      <a:pt x="161657" y="76079"/>
                      <a:pt x="157417" y="73881"/>
                    </a:cubicBezTo>
                    <a:cubicBezTo>
                      <a:pt x="154591" y="72428"/>
                      <a:pt x="151882" y="70858"/>
                      <a:pt x="149252" y="69092"/>
                    </a:cubicBezTo>
                    <a:cubicBezTo>
                      <a:pt x="146347" y="67168"/>
                      <a:pt x="143717" y="64813"/>
                      <a:pt x="141479" y="62143"/>
                    </a:cubicBezTo>
                    <a:cubicBezTo>
                      <a:pt x="140537" y="60966"/>
                      <a:pt x="139713" y="59670"/>
                      <a:pt x="139045" y="58296"/>
                    </a:cubicBezTo>
                    <a:cubicBezTo>
                      <a:pt x="138653" y="57433"/>
                      <a:pt x="138299" y="56530"/>
                      <a:pt x="138064" y="55627"/>
                    </a:cubicBezTo>
                    <a:cubicBezTo>
                      <a:pt x="137868" y="54802"/>
                      <a:pt x="137711" y="54017"/>
                      <a:pt x="137632" y="53193"/>
                    </a:cubicBezTo>
                    <a:cubicBezTo>
                      <a:pt x="137593" y="52447"/>
                      <a:pt x="137593" y="51701"/>
                      <a:pt x="137632" y="50995"/>
                    </a:cubicBezTo>
                    <a:cubicBezTo>
                      <a:pt x="137750" y="50052"/>
                      <a:pt x="137907" y="49110"/>
                      <a:pt x="138142" y="48207"/>
                    </a:cubicBezTo>
                    <a:cubicBezTo>
                      <a:pt x="138457" y="47069"/>
                      <a:pt x="138888" y="45930"/>
                      <a:pt x="139399" y="44831"/>
                    </a:cubicBezTo>
                    <a:cubicBezTo>
                      <a:pt x="140537" y="42554"/>
                      <a:pt x="141833" y="40395"/>
                      <a:pt x="143324" y="38315"/>
                    </a:cubicBezTo>
                    <a:lnTo>
                      <a:pt x="143364" y="38275"/>
                    </a:lnTo>
                    <a:lnTo>
                      <a:pt x="143560" y="38001"/>
                    </a:lnTo>
                    <a:cubicBezTo>
                      <a:pt x="144973" y="35959"/>
                      <a:pt x="146268" y="33879"/>
                      <a:pt x="147368" y="31680"/>
                    </a:cubicBezTo>
                    <a:cubicBezTo>
                      <a:pt x="147917" y="30581"/>
                      <a:pt x="148349" y="29482"/>
                      <a:pt x="148702" y="28304"/>
                    </a:cubicBezTo>
                    <a:cubicBezTo>
                      <a:pt x="148820" y="27794"/>
                      <a:pt x="148977" y="27166"/>
                      <a:pt x="149095" y="26538"/>
                    </a:cubicBezTo>
                    <a:cubicBezTo>
                      <a:pt x="149213" y="25831"/>
                      <a:pt x="149252" y="25125"/>
                      <a:pt x="149291" y="24379"/>
                    </a:cubicBezTo>
                    <a:cubicBezTo>
                      <a:pt x="149291" y="23751"/>
                      <a:pt x="149291" y="23123"/>
                      <a:pt x="149213" y="22455"/>
                    </a:cubicBezTo>
                    <a:cubicBezTo>
                      <a:pt x="149134" y="21788"/>
                      <a:pt x="149056" y="21121"/>
                      <a:pt x="148899" y="20492"/>
                    </a:cubicBezTo>
                    <a:cubicBezTo>
                      <a:pt x="148545" y="18922"/>
                      <a:pt x="148035" y="17430"/>
                      <a:pt x="147289" y="15978"/>
                    </a:cubicBezTo>
                    <a:cubicBezTo>
                      <a:pt x="146661" y="14682"/>
                      <a:pt x="145915" y="13426"/>
                      <a:pt x="145052" y="12249"/>
                    </a:cubicBezTo>
                    <a:cubicBezTo>
                      <a:pt x="144227" y="11149"/>
                      <a:pt x="143364" y="10129"/>
                      <a:pt x="142382" y="9187"/>
                    </a:cubicBezTo>
                    <a:cubicBezTo>
                      <a:pt x="140576" y="7459"/>
                      <a:pt x="138535" y="6007"/>
                      <a:pt x="136297" y="4868"/>
                    </a:cubicBezTo>
                    <a:cubicBezTo>
                      <a:pt x="134099" y="3769"/>
                      <a:pt x="131783" y="2866"/>
                      <a:pt x="129388" y="2277"/>
                    </a:cubicBezTo>
                    <a:cubicBezTo>
                      <a:pt x="127072" y="1649"/>
                      <a:pt x="124756" y="1218"/>
                      <a:pt x="122401" y="904"/>
                    </a:cubicBezTo>
                    <a:cubicBezTo>
                      <a:pt x="120006" y="589"/>
                      <a:pt x="117729" y="432"/>
                      <a:pt x="115806" y="275"/>
                    </a:cubicBezTo>
                    <a:lnTo>
                      <a:pt x="115609" y="275"/>
                    </a:lnTo>
                    <a:cubicBezTo>
                      <a:pt x="114589" y="236"/>
                      <a:pt x="113529" y="158"/>
                      <a:pt x="112469" y="79"/>
                    </a:cubicBezTo>
                    <a:cubicBezTo>
                      <a:pt x="111645" y="40"/>
                      <a:pt x="110781" y="1"/>
                      <a:pt x="109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4755;p88">
                <a:extLst>
                  <a:ext uri="{FF2B5EF4-FFF2-40B4-BE49-F238E27FC236}">
                    <a16:creationId xmlns:a16="http://schemas.microsoft.com/office/drawing/2014/main" id="{FF182D7A-79D0-8B49-3430-D4366C4E70DD}"/>
                  </a:ext>
                </a:extLst>
              </p:cNvPr>
              <p:cNvSpPr/>
              <p:nvPr/>
            </p:nvSpPr>
            <p:spPr>
              <a:xfrm>
                <a:off x="2763325" y="3714250"/>
                <a:ext cx="338600" cy="1467225"/>
              </a:xfrm>
              <a:custGeom>
                <a:avLst/>
                <a:gdLst/>
                <a:ahLst/>
                <a:cxnLst/>
                <a:rect l="l" t="t" r="r" b="b"/>
                <a:pathLst>
                  <a:path w="13544" h="58689" extrusionOk="0">
                    <a:moveTo>
                      <a:pt x="13190" y="1"/>
                    </a:moveTo>
                    <a:cubicBezTo>
                      <a:pt x="13112" y="1"/>
                      <a:pt x="13033" y="40"/>
                      <a:pt x="12994" y="79"/>
                    </a:cubicBezTo>
                    <a:cubicBezTo>
                      <a:pt x="12876" y="119"/>
                      <a:pt x="12837" y="197"/>
                      <a:pt x="12798" y="276"/>
                    </a:cubicBezTo>
                    <a:lnTo>
                      <a:pt x="12798" y="472"/>
                    </a:lnTo>
                    <a:lnTo>
                      <a:pt x="12680" y="1100"/>
                    </a:lnTo>
                    <a:cubicBezTo>
                      <a:pt x="12484" y="943"/>
                      <a:pt x="12248" y="825"/>
                      <a:pt x="12013" y="786"/>
                    </a:cubicBezTo>
                    <a:cubicBezTo>
                      <a:pt x="11699" y="668"/>
                      <a:pt x="11345" y="629"/>
                      <a:pt x="10992" y="590"/>
                    </a:cubicBezTo>
                    <a:lnTo>
                      <a:pt x="10560" y="590"/>
                    </a:lnTo>
                    <a:cubicBezTo>
                      <a:pt x="10325" y="590"/>
                      <a:pt x="10089" y="590"/>
                      <a:pt x="9893" y="629"/>
                    </a:cubicBezTo>
                    <a:cubicBezTo>
                      <a:pt x="9108" y="707"/>
                      <a:pt x="8323" y="825"/>
                      <a:pt x="7577" y="1021"/>
                    </a:cubicBezTo>
                    <a:cubicBezTo>
                      <a:pt x="7223" y="1100"/>
                      <a:pt x="6949" y="1178"/>
                      <a:pt x="6674" y="1296"/>
                    </a:cubicBezTo>
                    <a:cubicBezTo>
                      <a:pt x="6635" y="1296"/>
                      <a:pt x="6556" y="1335"/>
                      <a:pt x="6517" y="1335"/>
                    </a:cubicBezTo>
                    <a:lnTo>
                      <a:pt x="6595" y="707"/>
                    </a:lnTo>
                    <a:cubicBezTo>
                      <a:pt x="6595" y="590"/>
                      <a:pt x="6556" y="472"/>
                      <a:pt x="6478" y="433"/>
                    </a:cubicBezTo>
                    <a:cubicBezTo>
                      <a:pt x="6399" y="354"/>
                      <a:pt x="6301" y="315"/>
                      <a:pt x="6203" y="315"/>
                    </a:cubicBezTo>
                    <a:cubicBezTo>
                      <a:pt x="6105" y="315"/>
                      <a:pt x="6006" y="354"/>
                      <a:pt x="5928" y="433"/>
                    </a:cubicBezTo>
                    <a:cubicBezTo>
                      <a:pt x="5849" y="511"/>
                      <a:pt x="5810" y="590"/>
                      <a:pt x="5810" y="707"/>
                    </a:cubicBezTo>
                    <a:lnTo>
                      <a:pt x="5771" y="1257"/>
                    </a:lnTo>
                    <a:lnTo>
                      <a:pt x="5692" y="1846"/>
                    </a:lnTo>
                    <a:lnTo>
                      <a:pt x="5496" y="3730"/>
                    </a:lnTo>
                    <a:lnTo>
                      <a:pt x="4476" y="13740"/>
                    </a:lnTo>
                    <a:lnTo>
                      <a:pt x="3573" y="22769"/>
                    </a:lnTo>
                    <a:lnTo>
                      <a:pt x="3573" y="22887"/>
                    </a:lnTo>
                    <a:lnTo>
                      <a:pt x="2473" y="33369"/>
                    </a:lnTo>
                    <a:lnTo>
                      <a:pt x="1414" y="43850"/>
                    </a:lnTo>
                    <a:lnTo>
                      <a:pt x="40" y="57040"/>
                    </a:lnTo>
                    <a:lnTo>
                      <a:pt x="40" y="57158"/>
                    </a:lnTo>
                    <a:lnTo>
                      <a:pt x="0" y="57550"/>
                    </a:lnTo>
                    <a:cubicBezTo>
                      <a:pt x="0" y="57629"/>
                      <a:pt x="40" y="57747"/>
                      <a:pt x="118" y="57825"/>
                    </a:cubicBezTo>
                    <a:cubicBezTo>
                      <a:pt x="118" y="57904"/>
                      <a:pt x="197" y="57982"/>
                      <a:pt x="275" y="58022"/>
                    </a:cubicBezTo>
                    <a:cubicBezTo>
                      <a:pt x="628" y="58257"/>
                      <a:pt x="982" y="58453"/>
                      <a:pt x="1414" y="58532"/>
                    </a:cubicBezTo>
                    <a:cubicBezTo>
                      <a:pt x="1806" y="58610"/>
                      <a:pt x="2199" y="58689"/>
                      <a:pt x="2630" y="58689"/>
                    </a:cubicBezTo>
                    <a:cubicBezTo>
                      <a:pt x="3062" y="58689"/>
                      <a:pt x="3494" y="58650"/>
                      <a:pt x="3926" y="58532"/>
                    </a:cubicBezTo>
                    <a:cubicBezTo>
                      <a:pt x="4318" y="58453"/>
                      <a:pt x="4672" y="58336"/>
                      <a:pt x="5025" y="58218"/>
                    </a:cubicBezTo>
                    <a:cubicBezTo>
                      <a:pt x="5104" y="58139"/>
                      <a:pt x="5182" y="58061"/>
                      <a:pt x="5182" y="57982"/>
                    </a:cubicBezTo>
                    <a:cubicBezTo>
                      <a:pt x="5221" y="57943"/>
                      <a:pt x="5261" y="57904"/>
                      <a:pt x="5261" y="57864"/>
                    </a:cubicBezTo>
                    <a:lnTo>
                      <a:pt x="5261" y="57786"/>
                    </a:lnTo>
                    <a:lnTo>
                      <a:pt x="5261" y="57707"/>
                    </a:lnTo>
                    <a:lnTo>
                      <a:pt x="5300" y="57393"/>
                    </a:lnTo>
                    <a:lnTo>
                      <a:pt x="6399" y="49895"/>
                    </a:lnTo>
                    <a:lnTo>
                      <a:pt x="7498" y="42358"/>
                    </a:lnTo>
                    <a:lnTo>
                      <a:pt x="8911" y="32623"/>
                    </a:lnTo>
                    <a:lnTo>
                      <a:pt x="10482" y="21552"/>
                    </a:lnTo>
                    <a:cubicBezTo>
                      <a:pt x="11385" y="15311"/>
                      <a:pt x="12287" y="9108"/>
                      <a:pt x="13190" y="2866"/>
                    </a:cubicBezTo>
                    <a:lnTo>
                      <a:pt x="13544" y="511"/>
                    </a:lnTo>
                    <a:cubicBezTo>
                      <a:pt x="13544" y="393"/>
                      <a:pt x="13544" y="276"/>
                      <a:pt x="13504" y="197"/>
                    </a:cubicBezTo>
                    <a:cubicBezTo>
                      <a:pt x="13426" y="119"/>
                      <a:pt x="13347" y="40"/>
                      <a:pt x="13269" y="40"/>
                    </a:cubicBezTo>
                    <a:cubicBezTo>
                      <a:pt x="13249" y="20"/>
                      <a:pt x="13230" y="11"/>
                      <a:pt x="13210" y="11"/>
                    </a:cubicBezTo>
                    <a:cubicBezTo>
                      <a:pt x="13190" y="11"/>
                      <a:pt x="13171" y="20"/>
                      <a:pt x="13151" y="40"/>
                    </a:cubicBezTo>
                    <a:lnTo>
                      <a:pt x="13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2" name="Google Shape;4756;p88">
                <a:extLst>
                  <a:ext uri="{FF2B5EF4-FFF2-40B4-BE49-F238E27FC236}">
                    <a16:creationId xmlns:a16="http://schemas.microsoft.com/office/drawing/2014/main" id="{97A79CA8-8322-43F1-B362-DA1F0D0AB605}"/>
                  </a:ext>
                </a:extLst>
              </p:cNvPr>
              <p:cNvSpPr/>
              <p:nvPr/>
            </p:nvSpPr>
            <p:spPr>
              <a:xfrm>
                <a:off x="3930200" y="3763325"/>
                <a:ext cx="339600" cy="1466500"/>
              </a:xfrm>
              <a:custGeom>
                <a:avLst/>
                <a:gdLst/>
                <a:ahLst/>
                <a:cxnLst/>
                <a:rect l="l" t="t" r="r" b="b"/>
                <a:pathLst>
                  <a:path w="13584" h="58660" extrusionOk="0">
                    <a:moveTo>
                      <a:pt x="315" y="1"/>
                    </a:moveTo>
                    <a:cubicBezTo>
                      <a:pt x="197" y="40"/>
                      <a:pt x="119" y="79"/>
                      <a:pt x="79" y="158"/>
                    </a:cubicBezTo>
                    <a:cubicBezTo>
                      <a:pt x="40" y="275"/>
                      <a:pt x="1" y="354"/>
                      <a:pt x="40" y="472"/>
                    </a:cubicBezTo>
                    <a:lnTo>
                      <a:pt x="393" y="2827"/>
                    </a:lnTo>
                    <a:lnTo>
                      <a:pt x="1728" y="12288"/>
                    </a:lnTo>
                    <a:lnTo>
                      <a:pt x="3063" y="21552"/>
                    </a:lnTo>
                    <a:lnTo>
                      <a:pt x="4672" y="32623"/>
                    </a:lnTo>
                    <a:lnTo>
                      <a:pt x="6086" y="42319"/>
                    </a:lnTo>
                    <a:lnTo>
                      <a:pt x="7185" y="49895"/>
                    </a:lnTo>
                    <a:lnTo>
                      <a:pt x="8284" y="57393"/>
                    </a:lnTo>
                    <a:lnTo>
                      <a:pt x="8323" y="57707"/>
                    </a:lnTo>
                    <a:lnTo>
                      <a:pt x="8323" y="57786"/>
                    </a:lnTo>
                    <a:lnTo>
                      <a:pt x="8323" y="57864"/>
                    </a:lnTo>
                    <a:cubicBezTo>
                      <a:pt x="8323" y="57904"/>
                      <a:pt x="8362" y="57943"/>
                      <a:pt x="8402" y="57982"/>
                    </a:cubicBezTo>
                    <a:cubicBezTo>
                      <a:pt x="8402" y="58061"/>
                      <a:pt x="8480" y="58139"/>
                      <a:pt x="8559" y="58178"/>
                    </a:cubicBezTo>
                    <a:cubicBezTo>
                      <a:pt x="8912" y="58335"/>
                      <a:pt x="9265" y="58453"/>
                      <a:pt x="9658" y="58532"/>
                    </a:cubicBezTo>
                    <a:cubicBezTo>
                      <a:pt x="10010" y="58596"/>
                      <a:pt x="10363" y="58660"/>
                      <a:pt x="10716" y="58660"/>
                    </a:cubicBezTo>
                    <a:cubicBezTo>
                      <a:pt x="10795" y="58660"/>
                      <a:pt x="10874" y="58657"/>
                      <a:pt x="10953" y="58649"/>
                    </a:cubicBezTo>
                    <a:cubicBezTo>
                      <a:pt x="11385" y="58649"/>
                      <a:pt x="11778" y="58610"/>
                      <a:pt x="12170" y="58532"/>
                    </a:cubicBezTo>
                    <a:cubicBezTo>
                      <a:pt x="12602" y="58414"/>
                      <a:pt x="12955" y="58257"/>
                      <a:pt x="13309" y="58021"/>
                    </a:cubicBezTo>
                    <a:cubicBezTo>
                      <a:pt x="13387" y="57982"/>
                      <a:pt x="13466" y="57904"/>
                      <a:pt x="13466" y="57786"/>
                    </a:cubicBezTo>
                    <a:cubicBezTo>
                      <a:pt x="13544" y="57707"/>
                      <a:pt x="13584" y="57629"/>
                      <a:pt x="13584" y="57550"/>
                    </a:cubicBezTo>
                    <a:lnTo>
                      <a:pt x="13544" y="57118"/>
                    </a:lnTo>
                    <a:lnTo>
                      <a:pt x="13544" y="57040"/>
                    </a:lnTo>
                    <a:lnTo>
                      <a:pt x="12170" y="43811"/>
                    </a:lnTo>
                    <a:lnTo>
                      <a:pt x="11110" y="33368"/>
                    </a:lnTo>
                    <a:lnTo>
                      <a:pt x="10011" y="22848"/>
                    </a:lnTo>
                    <a:lnTo>
                      <a:pt x="8362" y="6753"/>
                    </a:lnTo>
                    <a:lnTo>
                      <a:pt x="8048" y="3691"/>
                    </a:lnTo>
                    <a:lnTo>
                      <a:pt x="7891" y="1846"/>
                    </a:lnTo>
                    <a:lnTo>
                      <a:pt x="7813" y="1217"/>
                    </a:lnTo>
                    <a:lnTo>
                      <a:pt x="7734" y="668"/>
                    </a:lnTo>
                    <a:cubicBezTo>
                      <a:pt x="7774" y="589"/>
                      <a:pt x="7695" y="472"/>
                      <a:pt x="7656" y="393"/>
                    </a:cubicBezTo>
                    <a:cubicBezTo>
                      <a:pt x="7577" y="354"/>
                      <a:pt x="7460" y="275"/>
                      <a:pt x="7381" y="275"/>
                    </a:cubicBezTo>
                    <a:cubicBezTo>
                      <a:pt x="7263" y="315"/>
                      <a:pt x="7185" y="354"/>
                      <a:pt x="7106" y="393"/>
                    </a:cubicBezTo>
                    <a:cubicBezTo>
                      <a:pt x="7028" y="472"/>
                      <a:pt x="6988" y="589"/>
                      <a:pt x="6988" y="668"/>
                    </a:cubicBezTo>
                    <a:lnTo>
                      <a:pt x="7067" y="1335"/>
                    </a:lnTo>
                    <a:cubicBezTo>
                      <a:pt x="6988" y="1296"/>
                      <a:pt x="6949" y="1296"/>
                      <a:pt x="6871" y="1257"/>
                    </a:cubicBezTo>
                    <a:cubicBezTo>
                      <a:pt x="6557" y="1139"/>
                      <a:pt x="6243" y="1060"/>
                      <a:pt x="5968" y="982"/>
                    </a:cubicBezTo>
                    <a:cubicBezTo>
                      <a:pt x="5222" y="825"/>
                      <a:pt x="4476" y="668"/>
                      <a:pt x="3691" y="629"/>
                    </a:cubicBezTo>
                    <a:cubicBezTo>
                      <a:pt x="3455" y="629"/>
                      <a:pt x="3220" y="589"/>
                      <a:pt x="2984" y="589"/>
                    </a:cubicBezTo>
                    <a:lnTo>
                      <a:pt x="2553" y="589"/>
                    </a:lnTo>
                    <a:cubicBezTo>
                      <a:pt x="2238" y="629"/>
                      <a:pt x="1885" y="668"/>
                      <a:pt x="1571" y="746"/>
                    </a:cubicBezTo>
                    <a:cubicBezTo>
                      <a:pt x="1296" y="825"/>
                      <a:pt x="1061" y="943"/>
                      <a:pt x="865" y="1100"/>
                    </a:cubicBezTo>
                    <a:cubicBezTo>
                      <a:pt x="865" y="903"/>
                      <a:pt x="825" y="668"/>
                      <a:pt x="786" y="472"/>
                    </a:cubicBezTo>
                    <a:lnTo>
                      <a:pt x="786" y="275"/>
                    </a:lnTo>
                    <a:cubicBezTo>
                      <a:pt x="747" y="197"/>
                      <a:pt x="707" y="118"/>
                      <a:pt x="590" y="40"/>
                    </a:cubicBezTo>
                    <a:cubicBezTo>
                      <a:pt x="550" y="1"/>
                      <a:pt x="472"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4757;p88">
                <a:extLst>
                  <a:ext uri="{FF2B5EF4-FFF2-40B4-BE49-F238E27FC236}">
                    <a16:creationId xmlns:a16="http://schemas.microsoft.com/office/drawing/2014/main" id="{E10724E4-2885-F6C3-FE13-80A7CBDC71DB}"/>
                  </a:ext>
                </a:extLst>
              </p:cNvPr>
              <p:cNvSpPr/>
              <p:nvPr/>
            </p:nvSpPr>
            <p:spPr>
              <a:xfrm>
                <a:off x="2840850" y="3566075"/>
                <a:ext cx="1353375" cy="256150"/>
              </a:xfrm>
              <a:custGeom>
                <a:avLst/>
                <a:gdLst/>
                <a:ahLst/>
                <a:cxnLst/>
                <a:rect l="l" t="t" r="r" b="b"/>
                <a:pathLst>
                  <a:path w="54135" h="10246" extrusionOk="0">
                    <a:moveTo>
                      <a:pt x="1885" y="0"/>
                    </a:moveTo>
                    <a:cubicBezTo>
                      <a:pt x="1689" y="0"/>
                      <a:pt x="1532" y="196"/>
                      <a:pt x="1492" y="471"/>
                    </a:cubicBezTo>
                    <a:cubicBezTo>
                      <a:pt x="1139" y="1060"/>
                      <a:pt x="864" y="1688"/>
                      <a:pt x="668" y="2355"/>
                    </a:cubicBezTo>
                    <a:cubicBezTo>
                      <a:pt x="158" y="4043"/>
                      <a:pt x="1" y="5810"/>
                      <a:pt x="158" y="7577"/>
                    </a:cubicBezTo>
                    <a:cubicBezTo>
                      <a:pt x="236" y="8362"/>
                      <a:pt x="472" y="9147"/>
                      <a:pt x="786" y="9853"/>
                    </a:cubicBezTo>
                    <a:cubicBezTo>
                      <a:pt x="864" y="9971"/>
                      <a:pt x="943" y="10050"/>
                      <a:pt x="1021" y="10128"/>
                    </a:cubicBezTo>
                    <a:lnTo>
                      <a:pt x="1139" y="10128"/>
                    </a:lnTo>
                    <a:cubicBezTo>
                      <a:pt x="1178" y="10207"/>
                      <a:pt x="1296" y="10246"/>
                      <a:pt x="1414" y="10246"/>
                    </a:cubicBezTo>
                    <a:lnTo>
                      <a:pt x="52682" y="10246"/>
                    </a:lnTo>
                    <a:cubicBezTo>
                      <a:pt x="52839" y="10246"/>
                      <a:pt x="52996" y="10089"/>
                      <a:pt x="53036" y="9853"/>
                    </a:cubicBezTo>
                    <a:cubicBezTo>
                      <a:pt x="53075" y="9775"/>
                      <a:pt x="53114" y="9736"/>
                      <a:pt x="53153" y="9657"/>
                    </a:cubicBezTo>
                    <a:cubicBezTo>
                      <a:pt x="53821" y="8165"/>
                      <a:pt x="54135" y="6595"/>
                      <a:pt x="54096" y="4986"/>
                    </a:cubicBezTo>
                    <a:cubicBezTo>
                      <a:pt x="54096" y="4122"/>
                      <a:pt x="54017" y="3298"/>
                      <a:pt x="53821" y="2512"/>
                    </a:cubicBezTo>
                    <a:cubicBezTo>
                      <a:pt x="53742" y="2081"/>
                      <a:pt x="53624" y="1727"/>
                      <a:pt x="53507" y="1335"/>
                    </a:cubicBezTo>
                    <a:cubicBezTo>
                      <a:pt x="53389" y="1021"/>
                      <a:pt x="53232" y="707"/>
                      <a:pt x="53075" y="393"/>
                    </a:cubicBezTo>
                    <a:cubicBezTo>
                      <a:pt x="53036" y="196"/>
                      <a:pt x="52918" y="39"/>
                      <a:pt x="52722" y="39"/>
                    </a:cubicBezTo>
                    <a:lnTo>
                      <a:pt x="527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4" name="Google Shape;4758;p88">
                <a:extLst>
                  <a:ext uri="{FF2B5EF4-FFF2-40B4-BE49-F238E27FC236}">
                    <a16:creationId xmlns:a16="http://schemas.microsoft.com/office/drawing/2014/main" id="{94E584D7-0A7F-D450-6D13-3A50FCFBA464}"/>
                  </a:ext>
                </a:extLst>
              </p:cNvPr>
              <p:cNvSpPr/>
              <p:nvPr/>
            </p:nvSpPr>
            <p:spPr>
              <a:xfrm>
                <a:off x="2843800" y="3566075"/>
                <a:ext cx="1349450" cy="160975"/>
              </a:xfrm>
              <a:custGeom>
                <a:avLst/>
                <a:gdLst/>
                <a:ahLst/>
                <a:cxnLst/>
                <a:rect l="l" t="t" r="r" b="b"/>
                <a:pathLst>
                  <a:path w="53978" h="6439" extrusionOk="0">
                    <a:moveTo>
                      <a:pt x="1767" y="0"/>
                    </a:moveTo>
                    <a:cubicBezTo>
                      <a:pt x="1571" y="0"/>
                      <a:pt x="1414" y="196"/>
                      <a:pt x="1374" y="471"/>
                    </a:cubicBezTo>
                    <a:cubicBezTo>
                      <a:pt x="982" y="1060"/>
                      <a:pt x="707" y="1688"/>
                      <a:pt x="550" y="2355"/>
                    </a:cubicBezTo>
                    <a:cubicBezTo>
                      <a:pt x="275" y="3219"/>
                      <a:pt x="118" y="4083"/>
                      <a:pt x="40" y="4946"/>
                    </a:cubicBezTo>
                    <a:cubicBezTo>
                      <a:pt x="0" y="5457"/>
                      <a:pt x="0" y="5928"/>
                      <a:pt x="0" y="6438"/>
                    </a:cubicBezTo>
                    <a:lnTo>
                      <a:pt x="53899" y="6438"/>
                    </a:lnTo>
                    <a:cubicBezTo>
                      <a:pt x="53938" y="5967"/>
                      <a:pt x="53978" y="5496"/>
                      <a:pt x="53978" y="4986"/>
                    </a:cubicBezTo>
                    <a:cubicBezTo>
                      <a:pt x="53978" y="4161"/>
                      <a:pt x="53899" y="3337"/>
                      <a:pt x="53703" y="2512"/>
                    </a:cubicBezTo>
                    <a:cubicBezTo>
                      <a:pt x="53624" y="2120"/>
                      <a:pt x="53506" y="1727"/>
                      <a:pt x="53389" y="1335"/>
                    </a:cubicBezTo>
                    <a:cubicBezTo>
                      <a:pt x="53271" y="1021"/>
                      <a:pt x="53114" y="707"/>
                      <a:pt x="52957" y="393"/>
                    </a:cubicBezTo>
                    <a:cubicBezTo>
                      <a:pt x="52918" y="157"/>
                      <a:pt x="52761" y="0"/>
                      <a:pt x="52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5" name="Google Shape;4759;p88">
                <a:extLst>
                  <a:ext uri="{FF2B5EF4-FFF2-40B4-BE49-F238E27FC236}">
                    <a16:creationId xmlns:a16="http://schemas.microsoft.com/office/drawing/2014/main" id="{CB38D454-06FA-EC23-D9FE-17EE1C031FDD}"/>
                  </a:ext>
                </a:extLst>
              </p:cNvPr>
              <p:cNvSpPr/>
              <p:nvPr/>
            </p:nvSpPr>
            <p:spPr>
              <a:xfrm>
                <a:off x="3292300" y="1865275"/>
                <a:ext cx="1259175" cy="1861775"/>
              </a:xfrm>
              <a:custGeom>
                <a:avLst/>
                <a:gdLst/>
                <a:ahLst/>
                <a:cxnLst/>
                <a:rect l="l" t="t" r="r" b="b"/>
                <a:pathLst>
                  <a:path w="50367" h="74471" extrusionOk="0">
                    <a:moveTo>
                      <a:pt x="20414" y="1"/>
                    </a:moveTo>
                    <a:lnTo>
                      <a:pt x="20100" y="40"/>
                    </a:lnTo>
                    <a:cubicBezTo>
                      <a:pt x="16174" y="40"/>
                      <a:pt x="12248" y="276"/>
                      <a:pt x="8362" y="786"/>
                    </a:cubicBezTo>
                    <a:lnTo>
                      <a:pt x="8401" y="786"/>
                    </a:lnTo>
                    <a:cubicBezTo>
                      <a:pt x="7773" y="904"/>
                      <a:pt x="7145" y="982"/>
                      <a:pt x="6517" y="1061"/>
                    </a:cubicBezTo>
                    <a:cubicBezTo>
                      <a:pt x="4750" y="3966"/>
                      <a:pt x="3376" y="7106"/>
                      <a:pt x="2434" y="10365"/>
                    </a:cubicBezTo>
                    <a:cubicBezTo>
                      <a:pt x="1414" y="13898"/>
                      <a:pt x="707" y="17509"/>
                      <a:pt x="393" y="21199"/>
                    </a:cubicBezTo>
                    <a:cubicBezTo>
                      <a:pt x="40" y="24929"/>
                      <a:pt x="0" y="28697"/>
                      <a:pt x="236" y="32427"/>
                    </a:cubicBezTo>
                    <a:cubicBezTo>
                      <a:pt x="471" y="36077"/>
                      <a:pt x="943" y="39650"/>
                      <a:pt x="1688" y="43222"/>
                    </a:cubicBezTo>
                    <a:cubicBezTo>
                      <a:pt x="2042" y="44910"/>
                      <a:pt x="2434" y="46598"/>
                      <a:pt x="2905" y="48168"/>
                    </a:cubicBezTo>
                    <a:cubicBezTo>
                      <a:pt x="3376" y="49896"/>
                      <a:pt x="4044" y="51505"/>
                      <a:pt x="4868" y="53036"/>
                    </a:cubicBezTo>
                    <a:cubicBezTo>
                      <a:pt x="5653" y="54410"/>
                      <a:pt x="6595" y="55666"/>
                      <a:pt x="7655" y="56805"/>
                    </a:cubicBezTo>
                    <a:cubicBezTo>
                      <a:pt x="8676" y="57904"/>
                      <a:pt x="9854" y="58885"/>
                      <a:pt x="11071" y="59749"/>
                    </a:cubicBezTo>
                    <a:cubicBezTo>
                      <a:pt x="12366" y="60652"/>
                      <a:pt x="13701" y="61515"/>
                      <a:pt x="15075" y="62261"/>
                    </a:cubicBezTo>
                    <a:cubicBezTo>
                      <a:pt x="16527" y="63046"/>
                      <a:pt x="17980" y="63792"/>
                      <a:pt x="19393" y="64499"/>
                    </a:cubicBezTo>
                    <a:lnTo>
                      <a:pt x="19511" y="64538"/>
                    </a:lnTo>
                    <a:cubicBezTo>
                      <a:pt x="22455" y="66030"/>
                      <a:pt x="25635" y="67679"/>
                      <a:pt x="28657" y="69485"/>
                    </a:cubicBezTo>
                    <a:cubicBezTo>
                      <a:pt x="28657" y="69524"/>
                      <a:pt x="28657" y="69524"/>
                      <a:pt x="28657" y="69524"/>
                    </a:cubicBezTo>
                    <a:cubicBezTo>
                      <a:pt x="28854" y="69681"/>
                      <a:pt x="29089" y="69799"/>
                      <a:pt x="29285" y="69916"/>
                    </a:cubicBezTo>
                    <a:lnTo>
                      <a:pt x="29285" y="69877"/>
                    </a:lnTo>
                    <a:lnTo>
                      <a:pt x="29796" y="70191"/>
                    </a:lnTo>
                    <a:lnTo>
                      <a:pt x="30424" y="70623"/>
                    </a:lnTo>
                    <a:cubicBezTo>
                      <a:pt x="31602" y="71369"/>
                      <a:pt x="32622" y="72075"/>
                      <a:pt x="33604" y="72861"/>
                    </a:cubicBezTo>
                    <a:lnTo>
                      <a:pt x="33604" y="72821"/>
                    </a:lnTo>
                    <a:cubicBezTo>
                      <a:pt x="33800" y="72978"/>
                      <a:pt x="33996" y="73175"/>
                      <a:pt x="34193" y="73292"/>
                    </a:cubicBezTo>
                    <a:lnTo>
                      <a:pt x="34703" y="73685"/>
                    </a:lnTo>
                    <a:lnTo>
                      <a:pt x="35017" y="73881"/>
                    </a:lnTo>
                    <a:lnTo>
                      <a:pt x="35252" y="74038"/>
                    </a:lnTo>
                    <a:lnTo>
                      <a:pt x="35331" y="74038"/>
                    </a:lnTo>
                    <a:cubicBezTo>
                      <a:pt x="35331" y="74078"/>
                      <a:pt x="35331" y="74078"/>
                      <a:pt x="35331" y="74117"/>
                    </a:cubicBezTo>
                    <a:cubicBezTo>
                      <a:pt x="35527" y="74235"/>
                      <a:pt x="35684" y="74352"/>
                      <a:pt x="35841" y="74470"/>
                    </a:cubicBezTo>
                    <a:cubicBezTo>
                      <a:pt x="35920" y="74431"/>
                      <a:pt x="35998" y="74392"/>
                      <a:pt x="36038" y="74313"/>
                    </a:cubicBezTo>
                    <a:lnTo>
                      <a:pt x="36077" y="74195"/>
                    </a:lnTo>
                    <a:lnTo>
                      <a:pt x="36077" y="74156"/>
                    </a:lnTo>
                    <a:lnTo>
                      <a:pt x="36077" y="74117"/>
                    </a:lnTo>
                    <a:lnTo>
                      <a:pt x="36116" y="74038"/>
                    </a:lnTo>
                    <a:lnTo>
                      <a:pt x="36116" y="73960"/>
                    </a:lnTo>
                    <a:lnTo>
                      <a:pt x="36155" y="73920"/>
                    </a:lnTo>
                    <a:cubicBezTo>
                      <a:pt x="36312" y="73567"/>
                      <a:pt x="36469" y="73214"/>
                      <a:pt x="36587" y="72900"/>
                    </a:cubicBezTo>
                    <a:cubicBezTo>
                      <a:pt x="36666" y="72782"/>
                      <a:pt x="36705" y="72664"/>
                      <a:pt x="36744" y="72586"/>
                    </a:cubicBezTo>
                    <a:lnTo>
                      <a:pt x="36783" y="72468"/>
                    </a:lnTo>
                    <a:lnTo>
                      <a:pt x="36823" y="72389"/>
                    </a:lnTo>
                    <a:lnTo>
                      <a:pt x="36862" y="72272"/>
                    </a:lnTo>
                    <a:lnTo>
                      <a:pt x="36901" y="72193"/>
                    </a:lnTo>
                    <a:lnTo>
                      <a:pt x="36901" y="72115"/>
                    </a:lnTo>
                    <a:cubicBezTo>
                      <a:pt x="37137" y="71604"/>
                      <a:pt x="37333" y="71094"/>
                      <a:pt x="37529" y="70584"/>
                    </a:cubicBezTo>
                    <a:lnTo>
                      <a:pt x="37608" y="70427"/>
                    </a:lnTo>
                    <a:lnTo>
                      <a:pt x="37647" y="70309"/>
                    </a:lnTo>
                    <a:lnTo>
                      <a:pt x="37686" y="70230"/>
                    </a:lnTo>
                    <a:lnTo>
                      <a:pt x="37726" y="70113"/>
                    </a:lnTo>
                    <a:lnTo>
                      <a:pt x="37804" y="69916"/>
                    </a:lnTo>
                    <a:lnTo>
                      <a:pt x="37804" y="69838"/>
                    </a:lnTo>
                    <a:lnTo>
                      <a:pt x="37843" y="69759"/>
                    </a:lnTo>
                    <a:lnTo>
                      <a:pt x="38432" y="68150"/>
                    </a:lnTo>
                    <a:lnTo>
                      <a:pt x="38471" y="68032"/>
                    </a:lnTo>
                    <a:lnTo>
                      <a:pt x="38471" y="67954"/>
                    </a:lnTo>
                    <a:lnTo>
                      <a:pt x="38550" y="67797"/>
                    </a:lnTo>
                    <a:lnTo>
                      <a:pt x="38589" y="67639"/>
                    </a:lnTo>
                    <a:lnTo>
                      <a:pt x="38668" y="67522"/>
                    </a:lnTo>
                    <a:lnTo>
                      <a:pt x="38668" y="67443"/>
                    </a:lnTo>
                    <a:lnTo>
                      <a:pt x="38668" y="67365"/>
                    </a:lnTo>
                    <a:cubicBezTo>
                      <a:pt x="39845" y="64106"/>
                      <a:pt x="40945" y="60652"/>
                      <a:pt x="42044" y="56765"/>
                    </a:cubicBezTo>
                    <a:lnTo>
                      <a:pt x="42044" y="56726"/>
                    </a:lnTo>
                    <a:cubicBezTo>
                      <a:pt x="42633" y="54606"/>
                      <a:pt x="43221" y="52408"/>
                      <a:pt x="43810" y="50131"/>
                    </a:cubicBezTo>
                    <a:cubicBezTo>
                      <a:pt x="45812" y="42123"/>
                      <a:pt x="47383" y="34036"/>
                      <a:pt x="48560" y="26067"/>
                    </a:cubicBezTo>
                    <a:cubicBezTo>
                      <a:pt x="49110" y="22377"/>
                      <a:pt x="49542" y="18962"/>
                      <a:pt x="49856" y="15625"/>
                    </a:cubicBezTo>
                    <a:cubicBezTo>
                      <a:pt x="50209" y="11739"/>
                      <a:pt x="50366" y="8323"/>
                      <a:pt x="50366" y="5222"/>
                    </a:cubicBezTo>
                    <a:cubicBezTo>
                      <a:pt x="50013" y="5026"/>
                      <a:pt x="49659" y="4869"/>
                      <a:pt x="49267" y="4712"/>
                    </a:cubicBezTo>
                    <a:cubicBezTo>
                      <a:pt x="48089" y="4241"/>
                      <a:pt x="46872" y="3770"/>
                      <a:pt x="45655" y="3416"/>
                    </a:cubicBezTo>
                    <a:cubicBezTo>
                      <a:pt x="44438" y="3024"/>
                      <a:pt x="43104" y="2631"/>
                      <a:pt x="41808" y="2356"/>
                    </a:cubicBezTo>
                    <a:cubicBezTo>
                      <a:pt x="39178" y="1728"/>
                      <a:pt x="36509" y="1218"/>
                      <a:pt x="33839" y="865"/>
                    </a:cubicBezTo>
                    <a:cubicBezTo>
                      <a:pt x="33133" y="786"/>
                      <a:pt x="32426" y="668"/>
                      <a:pt x="31680" y="590"/>
                    </a:cubicBezTo>
                    <a:cubicBezTo>
                      <a:pt x="27951" y="197"/>
                      <a:pt x="24182" y="1"/>
                      <a:pt x="20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6" name="Google Shape;4760;p88">
                <a:extLst>
                  <a:ext uri="{FF2B5EF4-FFF2-40B4-BE49-F238E27FC236}">
                    <a16:creationId xmlns:a16="http://schemas.microsoft.com/office/drawing/2014/main" id="{4B0FA600-A59A-263A-E964-33F581F2967C}"/>
                  </a:ext>
                </a:extLst>
              </p:cNvPr>
              <p:cNvSpPr/>
              <p:nvPr/>
            </p:nvSpPr>
            <p:spPr>
              <a:xfrm>
                <a:off x="4005775" y="1919275"/>
                <a:ext cx="547650" cy="1808750"/>
              </a:xfrm>
              <a:custGeom>
                <a:avLst/>
                <a:gdLst/>
                <a:ahLst/>
                <a:cxnLst/>
                <a:rect l="l" t="t" r="r" b="b"/>
                <a:pathLst>
                  <a:path w="21906" h="72350" extrusionOk="0">
                    <a:moveTo>
                      <a:pt x="12523" y="0"/>
                    </a:moveTo>
                    <a:cubicBezTo>
                      <a:pt x="12641" y="2081"/>
                      <a:pt x="12680" y="4122"/>
                      <a:pt x="12641" y="6202"/>
                    </a:cubicBezTo>
                    <a:lnTo>
                      <a:pt x="12680" y="6202"/>
                    </a:lnTo>
                    <a:cubicBezTo>
                      <a:pt x="12641" y="8322"/>
                      <a:pt x="12563" y="10481"/>
                      <a:pt x="12366" y="12641"/>
                    </a:cubicBezTo>
                    <a:cubicBezTo>
                      <a:pt x="12209" y="14878"/>
                      <a:pt x="12013" y="17076"/>
                      <a:pt x="11738" y="19314"/>
                    </a:cubicBezTo>
                    <a:cubicBezTo>
                      <a:pt x="11189" y="24260"/>
                      <a:pt x="10403" y="29207"/>
                      <a:pt x="9501" y="34114"/>
                    </a:cubicBezTo>
                    <a:cubicBezTo>
                      <a:pt x="8598" y="39060"/>
                      <a:pt x="7499" y="44046"/>
                      <a:pt x="6242" y="48913"/>
                    </a:cubicBezTo>
                    <a:cubicBezTo>
                      <a:pt x="5575" y="51347"/>
                      <a:pt x="4908" y="53781"/>
                      <a:pt x="4162" y="56215"/>
                    </a:cubicBezTo>
                    <a:cubicBezTo>
                      <a:pt x="3416" y="58610"/>
                      <a:pt x="2592" y="60965"/>
                      <a:pt x="1689" y="63320"/>
                    </a:cubicBezTo>
                    <a:cubicBezTo>
                      <a:pt x="1257" y="64420"/>
                      <a:pt x="825" y="65519"/>
                      <a:pt x="315" y="66579"/>
                    </a:cubicBezTo>
                    <a:cubicBezTo>
                      <a:pt x="197" y="66814"/>
                      <a:pt x="79" y="67050"/>
                      <a:pt x="1" y="67285"/>
                    </a:cubicBezTo>
                    <a:lnTo>
                      <a:pt x="79" y="67364"/>
                    </a:lnTo>
                    <a:cubicBezTo>
                      <a:pt x="275" y="67482"/>
                      <a:pt x="472" y="67639"/>
                      <a:pt x="629" y="67756"/>
                    </a:cubicBezTo>
                    <a:lnTo>
                      <a:pt x="746" y="67796"/>
                    </a:lnTo>
                    <a:lnTo>
                      <a:pt x="786" y="67756"/>
                    </a:lnTo>
                    <a:lnTo>
                      <a:pt x="1257" y="68070"/>
                    </a:lnTo>
                    <a:lnTo>
                      <a:pt x="1571" y="68267"/>
                    </a:lnTo>
                    <a:lnTo>
                      <a:pt x="1885" y="68463"/>
                    </a:lnTo>
                    <a:cubicBezTo>
                      <a:pt x="3063" y="69248"/>
                      <a:pt x="4123" y="69955"/>
                      <a:pt x="5104" y="70740"/>
                    </a:cubicBezTo>
                    <a:lnTo>
                      <a:pt x="5104" y="70661"/>
                    </a:lnTo>
                    <a:cubicBezTo>
                      <a:pt x="5300" y="70858"/>
                      <a:pt x="5496" y="71015"/>
                      <a:pt x="5693" y="71172"/>
                    </a:cubicBezTo>
                    <a:lnTo>
                      <a:pt x="5928" y="71368"/>
                    </a:lnTo>
                    <a:lnTo>
                      <a:pt x="6046" y="71446"/>
                    </a:lnTo>
                    <a:lnTo>
                      <a:pt x="6517" y="71760"/>
                    </a:lnTo>
                    <a:lnTo>
                      <a:pt x="6753" y="71918"/>
                    </a:lnTo>
                    <a:lnTo>
                      <a:pt x="6831" y="71918"/>
                    </a:lnTo>
                    <a:cubicBezTo>
                      <a:pt x="6831" y="71918"/>
                      <a:pt x="6792" y="71957"/>
                      <a:pt x="6792" y="71957"/>
                    </a:cubicBezTo>
                    <a:lnTo>
                      <a:pt x="7342" y="72349"/>
                    </a:lnTo>
                    <a:cubicBezTo>
                      <a:pt x="7420" y="72310"/>
                      <a:pt x="7499" y="72271"/>
                      <a:pt x="7538" y="72192"/>
                    </a:cubicBezTo>
                    <a:lnTo>
                      <a:pt x="7577" y="72114"/>
                    </a:lnTo>
                    <a:lnTo>
                      <a:pt x="7577" y="72035"/>
                    </a:lnTo>
                    <a:lnTo>
                      <a:pt x="7577" y="71996"/>
                    </a:lnTo>
                    <a:lnTo>
                      <a:pt x="7616" y="71918"/>
                    </a:lnTo>
                    <a:lnTo>
                      <a:pt x="7656" y="71878"/>
                    </a:lnTo>
                    <a:lnTo>
                      <a:pt x="7656" y="71800"/>
                    </a:lnTo>
                    <a:cubicBezTo>
                      <a:pt x="7813" y="71446"/>
                      <a:pt x="7970" y="71132"/>
                      <a:pt x="8087" y="70779"/>
                    </a:cubicBezTo>
                    <a:lnTo>
                      <a:pt x="8244" y="70465"/>
                    </a:lnTo>
                    <a:lnTo>
                      <a:pt x="8284" y="70347"/>
                    </a:lnTo>
                    <a:cubicBezTo>
                      <a:pt x="8284" y="70347"/>
                      <a:pt x="8284" y="70308"/>
                      <a:pt x="8323" y="70308"/>
                    </a:cubicBezTo>
                    <a:lnTo>
                      <a:pt x="8401" y="70151"/>
                    </a:lnTo>
                    <a:lnTo>
                      <a:pt x="8441" y="70072"/>
                    </a:lnTo>
                    <a:lnTo>
                      <a:pt x="8441" y="69994"/>
                    </a:lnTo>
                    <a:cubicBezTo>
                      <a:pt x="8637" y="69523"/>
                      <a:pt x="8833" y="68973"/>
                      <a:pt x="9069" y="68463"/>
                    </a:cubicBezTo>
                    <a:lnTo>
                      <a:pt x="9108" y="68306"/>
                    </a:lnTo>
                    <a:lnTo>
                      <a:pt x="9147" y="68188"/>
                    </a:lnTo>
                    <a:lnTo>
                      <a:pt x="9187" y="68070"/>
                    </a:lnTo>
                    <a:lnTo>
                      <a:pt x="9226" y="67992"/>
                    </a:lnTo>
                    <a:lnTo>
                      <a:pt x="9304" y="67756"/>
                    </a:lnTo>
                    <a:lnTo>
                      <a:pt x="9304" y="67717"/>
                    </a:lnTo>
                    <a:lnTo>
                      <a:pt x="9344" y="67599"/>
                    </a:lnTo>
                    <a:cubicBezTo>
                      <a:pt x="9579" y="67089"/>
                      <a:pt x="9775" y="66539"/>
                      <a:pt x="9972" y="65990"/>
                    </a:cubicBezTo>
                    <a:lnTo>
                      <a:pt x="10011" y="65911"/>
                    </a:lnTo>
                    <a:lnTo>
                      <a:pt x="10011" y="65833"/>
                    </a:lnTo>
                    <a:lnTo>
                      <a:pt x="10050" y="65676"/>
                    </a:lnTo>
                    <a:lnTo>
                      <a:pt x="10129" y="65519"/>
                    </a:lnTo>
                    <a:lnTo>
                      <a:pt x="10168" y="65401"/>
                    </a:lnTo>
                    <a:lnTo>
                      <a:pt x="10207" y="65283"/>
                    </a:lnTo>
                    <a:lnTo>
                      <a:pt x="10207" y="65244"/>
                    </a:lnTo>
                    <a:cubicBezTo>
                      <a:pt x="11346" y="62025"/>
                      <a:pt x="12445" y="58531"/>
                      <a:pt x="13583" y="54645"/>
                    </a:cubicBezTo>
                    <a:lnTo>
                      <a:pt x="13583" y="54605"/>
                    </a:lnTo>
                    <a:cubicBezTo>
                      <a:pt x="14172" y="52446"/>
                      <a:pt x="14761" y="50248"/>
                      <a:pt x="15311" y="47971"/>
                    </a:cubicBezTo>
                    <a:cubicBezTo>
                      <a:pt x="17313" y="39963"/>
                      <a:pt x="18922" y="31876"/>
                      <a:pt x="20100" y="23946"/>
                    </a:cubicBezTo>
                    <a:cubicBezTo>
                      <a:pt x="20649" y="20256"/>
                      <a:pt x="21042" y="16841"/>
                      <a:pt x="21356" y="13504"/>
                    </a:cubicBezTo>
                    <a:cubicBezTo>
                      <a:pt x="21709" y="9618"/>
                      <a:pt x="21906" y="6202"/>
                      <a:pt x="21906" y="3062"/>
                    </a:cubicBezTo>
                    <a:cubicBezTo>
                      <a:pt x="21552" y="2905"/>
                      <a:pt x="21160" y="2709"/>
                      <a:pt x="20806" y="2591"/>
                    </a:cubicBezTo>
                    <a:cubicBezTo>
                      <a:pt x="19668" y="2081"/>
                      <a:pt x="18451" y="1688"/>
                      <a:pt x="17195" y="1256"/>
                    </a:cubicBezTo>
                    <a:cubicBezTo>
                      <a:pt x="15899" y="864"/>
                      <a:pt x="14643" y="510"/>
                      <a:pt x="13348" y="196"/>
                    </a:cubicBezTo>
                    <a:lnTo>
                      <a:pt x="125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7" name="Google Shape;4761;p88">
                <a:extLst>
                  <a:ext uri="{FF2B5EF4-FFF2-40B4-BE49-F238E27FC236}">
                    <a16:creationId xmlns:a16="http://schemas.microsoft.com/office/drawing/2014/main" id="{E2DC231C-3132-02B8-5B45-2BC729D6AF1F}"/>
                  </a:ext>
                </a:extLst>
              </p:cNvPr>
              <p:cNvSpPr/>
              <p:nvPr/>
            </p:nvSpPr>
            <p:spPr>
              <a:xfrm>
                <a:off x="2968425" y="2063525"/>
                <a:ext cx="27525" cy="20875"/>
              </a:xfrm>
              <a:custGeom>
                <a:avLst/>
                <a:gdLst/>
                <a:ahLst/>
                <a:cxnLst/>
                <a:rect l="l" t="t" r="r" b="b"/>
                <a:pathLst>
                  <a:path w="1101" h="835" extrusionOk="0">
                    <a:moveTo>
                      <a:pt x="590" y="1"/>
                    </a:moveTo>
                    <a:cubicBezTo>
                      <a:pt x="472" y="40"/>
                      <a:pt x="393" y="79"/>
                      <a:pt x="276" y="118"/>
                    </a:cubicBezTo>
                    <a:cubicBezTo>
                      <a:pt x="158" y="158"/>
                      <a:pt x="79" y="197"/>
                      <a:pt x="40" y="315"/>
                    </a:cubicBezTo>
                    <a:cubicBezTo>
                      <a:pt x="1" y="393"/>
                      <a:pt x="1" y="472"/>
                      <a:pt x="1" y="590"/>
                    </a:cubicBezTo>
                    <a:cubicBezTo>
                      <a:pt x="66" y="753"/>
                      <a:pt x="213" y="835"/>
                      <a:pt x="374" y="835"/>
                    </a:cubicBezTo>
                    <a:cubicBezTo>
                      <a:pt x="406" y="835"/>
                      <a:pt x="439" y="832"/>
                      <a:pt x="472" y="825"/>
                    </a:cubicBezTo>
                    <a:lnTo>
                      <a:pt x="786" y="707"/>
                    </a:lnTo>
                    <a:cubicBezTo>
                      <a:pt x="982" y="668"/>
                      <a:pt x="1100" y="472"/>
                      <a:pt x="1061" y="275"/>
                    </a:cubicBezTo>
                    <a:cubicBezTo>
                      <a:pt x="1022" y="118"/>
                      <a:pt x="864" y="1"/>
                      <a:pt x="707" y="1"/>
                    </a:cubicBezTo>
                    <a:close/>
                  </a:path>
                </a:pathLst>
              </a:custGeom>
              <a:solidFill>
                <a:srgbClr val="9D2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4762;p88">
                <a:extLst>
                  <a:ext uri="{FF2B5EF4-FFF2-40B4-BE49-F238E27FC236}">
                    <a16:creationId xmlns:a16="http://schemas.microsoft.com/office/drawing/2014/main" id="{4BC32039-4365-C8CC-D42A-A42FAECA99ED}"/>
                  </a:ext>
                </a:extLst>
              </p:cNvPr>
              <p:cNvSpPr/>
              <p:nvPr/>
            </p:nvSpPr>
            <p:spPr>
              <a:xfrm>
                <a:off x="2968625" y="2061575"/>
                <a:ext cx="30250" cy="21200"/>
              </a:xfrm>
              <a:custGeom>
                <a:avLst/>
                <a:gdLst/>
                <a:ahLst/>
                <a:cxnLst/>
                <a:rect l="l" t="t" r="r" b="b"/>
                <a:pathLst>
                  <a:path w="1210" h="848" extrusionOk="0">
                    <a:moveTo>
                      <a:pt x="699" y="0"/>
                    </a:moveTo>
                    <a:lnTo>
                      <a:pt x="699" y="39"/>
                    </a:lnTo>
                    <a:lnTo>
                      <a:pt x="425" y="118"/>
                    </a:lnTo>
                    <a:cubicBezTo>
                      <a:pt x="0" y="259"/>
                      <a:pt x="118" y="847"/>
                      <a:pt x="490" y="847"/>
                    </a:cubicBezTo>
                    <a:cubicBezTo>
                      <a:pt x="530" y="847"/>
                      <a:pt x="574" y="840"/>
                      <a:pt x="621" y="825"/>
                    </a:cubicBezTo>
                    <a:lnTo>
                      <a:pt x="896" y="746"/>
                    </a:lnTo>
                    <a:cubicBezTo>
                      <a:pt x="1092" y="668"/>
                      <a:pt x="1210" y="471"/>
                      <a:pt x="1171" y="275"/>
                    </a:cubicBezTo>
                    <a:cubicBezTo>
                      <a:pt x="1131" y="118"/>
                      <a:pt x="974" y="0"/>
                      <a:pt x="817" y="0"/>
                    </a:cubicBezTo>
                    <a:close/>
                  </a:path>
                </a:pathLst>
              </a:custGeom>
              <a:solidFill>
                <a:srgbClr val="9D2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4763;p88">
                <a:extLst>
                  <a:ext uri="{FF2B5EF4-FFF2-40B4-BE49-F238E27FC236}">
                    <a16:creationId xmlns:a16="http://schemas.microsoft.com/office/drawing/2014/main" id="{85B5DDF3-03F4-C6DB-65AB-258028300B0F}"/>
                  </a:ext>
                </a:extLst>
              </p:cNvPr>
              <p:cNvSpPr/>
              <p:nvPr/>
            </p:nvSpPr>
            <p:spPr>
              <a:xfrm>
                <a:off x="2720150" y="2063525"/>
                <a:ext cx="363125" cy="794975"/>
              </a:xfrm>
              <a:custGeom>
                <a:avLst/>
                <a:gdLst/>
                <a:ahLst/>
                <a:cxnLst/>
                <a:rect l="l" t="t" r="r" b="b"/>
                <a:pathLst>
                  <a:path w="14525" h="31799" extrusionOk="0">
                    <a:moveTo>
                      <a:pt x="10521" y="1"/>
                    </a:moveTo>
                    <a:cubicBezTo>
                      <a:pt x="10442" y="1"/>
                      <a:pt x="10403" y="40"/>
                      <a:pt x="10324" y="40"/>
                    </a:cubicBezTo>
                    <a:cubicBezTo>
                      <a:pt x="8597" y="747"/>
                      <a:pt x="7105" y="1885"/>
                      <a:pt x="5928" y="3337"/>
                    </a:cubicBezTo>
                    <a:cubicBezTo>
                      <a:pt x="4632" y="4908"/>
                      <a:pt x="3572" y="6635"/>
                      <a:pt x="2787" y="8519"/>
                    </a:cubicBezTo>
                    <a:cubicBezTo>
                      <a:pt x="1924" y="10443"/>
                      <a:pt x="1295" y="12445"/>
                      <a:pt x="864" y="14486"/>
                    </a:cubicBezTo>
                    <a:cubicBezTo>
                      <a:pt x="432" y="16331"/>
                      <a:pt x="157" y="18216"/>
                      <a:pt x="39" y="20139"/>
                    </a:cubicBezTo>
                    <a:cubicBezTo>
                      <a:pt x="0" y="20964"/>
                      <a:pt x="0" y="21827"/>
                      <a:pt x="39" y="22691"/>
                    </a:cubicBezTo>
                    <a:cubicBezTo>
                      <a:pt x="118" y="23672"/>
                      <a:pt x="236" y="24693"/>
                      <a:pt x="432" y="25674"/>
                    </a:cubicBezTo>
                    <a:cubicBezTo>
                      <a:pt x="628" y="26656"/>
                      <a:pt x="942" y="27598"/>
                      <a:pt x="1413" y="28501"/>
                    </a:cubicBezTo>
                    <a:cubicBezTo>
                      <a:pt x="1649" y="28933"/>
                      <a:pt x="1884" y="29364"/>
                      <a:pt x="2198" y="29757"/>
                    </a:cubicBezTo>
                    <a:cubicBezTo>
                      <a:pt x="2512" y="30110"/>
                      <a:pt x="2866" y="30424"/>
                      <a:pt x="3298" y="30738"/>
                    </a:cubicBezTo>
                    <a:cubicBezTo>
                      <a:pt x="4200" y="31366"/>
                      <a:pt x="5260" y="31720"/>
                      <a:pt x="6360" y="31798"/>
                    </a:cubicBezTo>
                    <a:lnTo>
                      <a:pt x="6674" y="31798"/>
                    </a:lnTo>
                    <a:cubicBezTo>
                      <a:pt x="7694" y="31759"/>
                      <a:pt x="8715" y="31484"/>
                      <a:pt x="9579" y="30974"/>
                    </a:cubicBezTo>
                    <a:cubicBezTo>
                      <a:pt x="10560" y="30385"/>
                      <a:pt x="11384" y="29600"/>
                      <a:pt x="12012" y="28658"/>
                    </a:cubicBezTo>
                    <a:cubicBezTo>
                      <a:pt x="12326" y="28187"/>
                      <a:pt x="12601" y="27716"/>
                      <a:pt x="12837" y="27205"/>
                    </a:cubicBezTo>
                    <a:cubicBezTo>
                      <a:pt x="13112" y="26656"/>
                      <a:pt x="13308" y="26067"/>
                      <a:pt x="13504" y="25478"/>
                    </a:cubicBezTo>
                    <a:cubicBezTo>
                      <a:pt x="13897" y="24143"/>
                      <a:pt x="14132" y="22809"/>
                      <a:pt x="14289" y="21435"/>
                    </a:cubicBezTo>
                    <a:cubicBezTo>
                      <a:pt x="14446" y="20021"/>
                      <a:pt x="14525" y="18608"/>
                      <a:pt x="14525" y="17195"/>
                    </a:cubicBezTo>
                    <a:cubicBezTo>
                      <a:pt x="14525" y="15899"/>
                      <a:pt x="14446" y="14565"/>
                      <a:pt x="14329" y="12995"/>
                    </a:cubicBezTo>
                    <a:cubicBezTo>
                      <a:pt x="14250" y="11621"/>
                      <a:pt x="14054" y="10207"/>
                      <a:pt x="13818" y="8833"/>
                    </a:cubicBezTo>
                    <a:cubicBezTo>
                      <a:pt x="13190" y="5968"/>
                      <a:pt x="12209" y="3220"/>
                      <a:pt x="10913" y="590"/>
                    </a:cubicBezTo>
                    <a:cubicBezTo>
                      <a:pt x="10913" y="590"/>
                      <a:pt x="10874" y="550"/>
                      <a:pt x="10874" y="511"/>
                    </a:cubicBezTo>
                    <a:cubicBezTo>
                      <a:pt x="10874" y="511"/>
                      <a:pt x="10874" y="472"/>
                      <a:pt x="10874" y="472"/>
                    </a:cubicBezTo>
                    <a:cubicBezTo>
                      <a:pt x="10874" y="354"/>
                      <a:pt x="10874" y="275"/>
                      <a:pt x="10874" y="197"/>
                    </a:cubicBezTo>
                    <a:cubicBezTo>
                      <a:pt x="10795" y="79"/>
                      <a:pt x="10717" y="40"/>
                      <a:pt x="10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4764;p88">
                <a:extLst>
                  <a:ext uri="{FF2B5EF4-FFF2-40B4-BE49-F238E27FC236}">
                    <a16:creationId xmlns:a16="http://schemas.microsoft.com/office/drawing/2014/main" id="{C1B23D57-FA8F-B069-C49A-C6532BCC2FF7}"/>
                  </a:ext>
                </a:extLst>
              </p:cNvPr>
              <p:cNvSpPr/>
              <p:nvPr/>
            </p:nvSpPr>
            <p:spPr>
              <a:xfrm>
                <a:off x="2832025" y="2199950"/>
                <a:ext cx="252250" cy="658550"/>
              </a:xfrm>
              <a:custGeom>
                <a:avLst/>
                <a:gdLst/>
                <a:ahLst/>
                <a:cxnLst/>
                <a:rect l="l" t="t" r="r" b="b"/>
                <a:pathLst>
                  <a:path w="10090" h="26342" extrusionOk="0">
                    <a:moveTo>
                      <a:pt x="8480" y="0"/>
                    </a:moveTo>
                    <a:cubicBezTo>
                      <a:pt x="8362" y="118"/>
                      <a:pt x="8283" y="236"/>
                      <a:pt x="8205" y="354"/>
                    </a:cubicBezTo>
                    <a:lnTo>
                      <a:pt x="8166" y="393"/>
                    </a:lnTo>
                    <a:cubicBezTo>
                      <a:pt x="7420" y="1374"/>
                      <a:pt x="6713" y="2395"/>
                      <a:pt x="6085" y="3455"/>
                    </a:cubicBezTo>
                    <a:cubicBezTo>
                      <a:pt x="5457" y="4476"/>
                      <a:pt x="4947" y="5575"/>
                      <a:pt x="4475" y="6674"/>
                    </a:cubicBezTo>
                    <a:cubicBezTo>
                      <a:pt x="4044" y="7734"/>
                      <a:pt x="3651" y="8833"/>
                      <a:pt x="3337" y="9932"/>
                    </a:cubicBezTo>
                    <a:cubicBezTo>
                      <a:pt x="2984" y="11071"/>
                      <a:pt x="2709" y="12248"/>
                      <a:pt x="2473" y="13426"/>
                    </a:cubicBezTo>
                    <a:cubicBezTo>
                      <a:pt x="2356" y="14054"/>
                      <a:pt x="2238" y="14721"/>
                      <a:pt x="2120" y="15389"/>
                    </a:cubicBezTo>
                    <a:cubicBezTo>
                      <a:pt x="2042" y="16056"/>
                      <a:pt x="1924" y="16763"/>
                      <a:pt x="1845" y="17430"/>
                    </a:cubicBezTo>
                    <a:cubicBezTo>
                      <a:pt x="1649" y="18804"/>
                      <a:pt x="1492" y="20139"/>
                      <a:pt x="1217" y="21513"/>
                    </a:cubicBezTo>
                    <a:cubicBezTo>
                      <a:pt x="982" y="22847"/>
                      <a:pt x="668" y="24143"/>
                      <a:pt x="197" y="25438"/>
                    </a:cubicBezTo>
                    <a:cubicBezTo>
                      <a:pt x="157" y="25595"/>
                      <a:pt x="79" y="25752"/>
                      <a:pt x="0" y="25909"/>
                    </a:cubicBezTo>
                    <a:cubicBezTo>
                      <a:pt x="628" y="26145"/>
                      <a:pt x="1256" y="26263"/>
                      <a:pt x="1885" y="26341"/>
                    </a:cubicBezTo>
                    <a:lnTo>
                      <a:pt x="2199" y="26341"/>
                    </a:lnTo>
                    <a:cubicBezTo>
                      <a:pt x="3219" y="26302"/>
                      <a:pt x="4240" y="26027"/>
                      <a:pt x="5104" y="25517"/>
                    </a:cubicBezTo>
                    <a:cubicBezTo>
                      <a:pt x="6085" y="24928"/>
                      <a:pt x="6909" y="24143"/>
                      <a:pt x="7537" y="23201"/>
                    </a:cubicBezTo>
                    <a:cubicBezTo>
                      <a:pt x="7891" y="22730"/>
                      <a:pt x="8166" y="22259"/>
                      <a:pt x="8401" y="21748"/>
                    </a:cubicBezTo>
                    <a:cubicBezTo>
                      <a:pt x="8637" y="21159"/>
                      <a:pt x="8872" y="20610"/>
                      <a:pt x="9029" y="20021"/>
                    </a:cubicBezTo>
                    <a:cubicBezTo>
                      <a:pt x="9422" y="18686"/>
                      <a:pt x="9697" y="17352"/>
                      <a:pt x="9854" y="15978"/>
                    </a:cubicBezTo>
                    <a:cubicBezTo>
                      <a:pt x="10011" y="14564"/>
                      <a:pt x="10089" y="13151"/>
                      <a:pt x="10089" y="11738"/>
                    </a:cubicBezTo>
                    <a:cubicBezTo>
                      <a:pt x="10089" y="10442"/>
                      <a:pt x="10011" y="9068"/>
                      <a:pt x="9893" y="7538"/>
                    </a:cubicBezTo>
                    <a:cubicBezTo>
                      <a:pt x="9775" y="6124"/>
                      <a:pt x="9618" y="4750"/>
                      <a:pt x="9382" y="3376"/>
                    </a:cubicBezTo>
                    <a:cubicBezTo>
                      <a:pt x="9147" y="2238"/>
                      <a:pt x="8833" y="1099"/>
                      <a:pt x="8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4765;p88">
                <a:extLst>
                  <a:ext uri="{FF2B5EF4-FFF2-40B4-BE49-F238E27FC236}">
                    <a16:creationId xmlns:a16="http://schemas.microsoft.com/office/drawing/2014/main" id="{20126522-FD97-390D-A661-0B4059BB5AB4}"/>
                  </a:ext>
                </a:extLst>
              </p:cNvPr>
              <p:cNvSpPr/>
              <p:nvPr/>
            </p:nvSpPr>
            <p:spPr>
              <a:xfrm>
                <a:off x="3771225" y="917250"/>
                <a:ext cx="233600" cy="645775"/>
              </a:xfrm>
              <a:custGeom>
                <a:avLst/>
                <a:gdLst/>
                <a:ahLst/>
                <a:cxnLst/>
                <a:rect l="l" t="t" r="r" b="b"/>
                <a:pathLst>
                  <a:path w="9344" h="25831" extrusionOk="0">
                    <a:moveTo>
                      <a:pt x="1100" y="0"/>
                    </a:moveTo>
                    <a:cubicBezTo>
                      <a:pt x="864" y="0"/>
                      <a:pt x="628" y="0"/>
                      <a:pt x="432" y="40"/>
                    </a:cubicBezTo>
                    <a:cubicBezTo>
                      <a:pt x="314" y="40"/>
                      <a:pt x="236" y="79"/>
                      <a:pt x="157" y="118"/>
                    </a:cubicBezTo>
                    <a:cubicBezTo>
                      <a:pt x="0" y="275"/>
                      <a:pt x="0" y="511"/>
                      <a:pt x="157" y="668"/>
                    </a:cubicBezTo>
                    <a:cubicBezTo>
                      <a:pt x="236" y="707"/>
                      <a:pt x="314" y="746"/>
                      <a:pt x="393" y="785"/>
                    </a:cubicBezTo>
                    <a:cubicBezTo>
                      <a:pt x="628" y="746"/>
                      <a:pt x="864" y="746"/>
                      <a:pt x="1100" y="746"/>
                    </a:cubicBezTo>
                    <a:lnTo>
                      <a:pt x="1649" y="746"/>
                    </a:lnTo>
                    <a:cubicBezTo>
                      <a:pt x="1139" y="3612"/>
                      <a:pt x="1021" y="6478"/>
                      <a:pt x="1217" y="9343"/>
                    </a:cubicBezTo>
                    <a:cubicBezTo>
                      <a:pt x="1335" y="11816"/>
                      <a:pt x="1649" y="14250"/>
                      <a:pt x="1924" y="16606"/>
                    </a:cubicBezTo>
                    <a:cubicBezTo>
                      <a:pt x="2002" y="17234"/>
                      <a:pt x="2042" y="17823"/>
                      <a:pt x="2120" y="18451"/>
                    </a:cubicBezTo>
                    <a:cubicBezTo>
                      <a:pt x="2356" y="20610"/>
                      <a:pt x="2631" y="22926"/>
                      <a:pt x="2670" y="25242"/>
                    </a:cubicBezTo>
                    <a:cubicBezTo>
                      <a:pt x="2670" y="25360"/>
                      <a:pt x="2748" y="25478"/>
                      <a:pt x="2827" y="25556"/>
                    </a:cubicBezTo>
                    <a:cubicBezTo>
                      <a:pt x="2866" y="25595"/>
                      <a:pt x="2866" y="25674"/>
                      <a:pt x="2945" y="25713"/>
                    </a:cubicBezTo>
                    <a:cubicBezTo>
                      <a:pt x="2984" y="25792"/>
                      <a:pt x="3102" y="25831"/>
                      <a:pt x="3180" y="25831"/>
                    </a:cubicBezTo>
                    <a:cubicBezTo>
                      <a:pt x="3298" y="25831"/>
                      <a:pt x="3376" y="25792"/>
                      <a:pt x="3455" y="25713"/>
                    </a:cubicBezTo>
                    <a:cubicBezTo>
                      <a:pt x="5221" y="24064"/>
                      <a:pt x="6635" y="22141"/>
                      <a:pt x="7695" y="19982"/>
                    </a:cubicBezTo>
                    <a:cubicBezTo>
                      <a:pt x="8166" y="18961"/>
                      <a:pt x="8558" y="17901"/>
                      <a:pt x="8794" y="16802"/>
                    </a:cubicBezTo>
                    <a:cubicBezTo>
                      <a:pt x="9069" y="15664"/>
                      <a:pt x="9226" y="14486"/>
                      <a:pt x="9304" y="13308"/>
                    </a:cubicBezTo>
                    <a:cubicBezTo>
                      <a:pt x="9304" y="12680"/>
                      <a:pt x="9343" y="12052"/>
                      <a:pt x="9304" y="11385"/>
                    </a:cubicBezTo>
                    <a:cubicBezTo>
                      <a:pt x="9304" y="10874"/>
                      <a:pt x="9265" y="10403"/>
                      <a:pt x="9186" y="9971"/>
                    </a:cubicBezTo>
                    <a:cubicBezTo>
                      <a:pt x="9069" y="9029"/>
                      <a:pt x="8872" y="8087"/>
                      <a:pt x="8597" y="7184"/>
                    </a:cubicBezTo>
                    <a:cubicBezTo>
                      <a:pt x="8323" y="6242"/>
                      <a:pt x="7930" y="5300"/>
                      <a:pt x="7459" y="4436"/>
                    </a:cubicBezTo>
                    <a:cubicBezTo>
                      <a:pt x="6988" y="3573"/>
                      <a:pt x="6438" y="2788"/>
                      <a:pt x="5771" y="2081"/>
                    </a:cubicBezTo>
                    <a:cubicBezTo>
                      <a:pt x="5104" y="1374"/>
                      <a:pt x="4279" y="825"/>
                      <a:pt x="3376" y="432"/>
                    </a:cubicBezTo>
                    <a:cubicBezTo>
                      <a:pt x="2670" y="118"/>
                      <a:pt x="1885" y="0"/>
                      <a:pt x="1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4766;p88">
                <a:extLst>
                  <a:ext uri="{FF2B5EF4-FFF2-40B4-BE49-F238E27FC236}">
                    <a16:creationId xmlns:a16="http://schemas.microsoft.com/office/drawing/2014/main" id="{39884459-E633-1122-86C3-83CBA2CE4F84}"/>
                  </a:ext>
                </a:extLst>
              </p:cNvPr>
              <p:cNvSpPr/>
              <p:nvPr/>
            </p:nvSpPr>
            <p:spPr>
              <a:xfrm>
                <a:off x="2978250" y="1722725"/>
                <a:ext cx="801825" cy="534175"/>
              </a:xfrm>
              <a:custGeom>
                <a:avLst/>
                <a:gdLst/>
                <a:ahLst/>
                <a:cxnLst/>
                <a:rect l="l" t="t" r="r" b="b"/>
                <a:pathLst>
                  <a:path w="32073" h="21367" extrusionOk="0">
                    <a:moveTo>
                      <a:pt x="10326" y="1"/>
                    </a:moveTo>
                    <a:cubicBezTo>
                      <a:pt x="10208" y="1"/>
                      <a:pt x="10122" y="77"/>
                      <a:pt x="10089" y="207"/>
                    </a:cubicBezTo>
                    <a:cubicBezTo>
                      <a:pt x="10011" y="286"/>
                      <a:pt x="10011" y="364"/>
                      <a:pt x="10050" y="482"/>
                    </a:cubicBezTo>
                    <a:cubicBezTo>
                      <a:pt x="10364" y="1149"/>
                      <a:pt x="10560" y="1895"/>
                      <a:pt x="10717" y="2641"/>
                    </a:cubicBezTo>
                    <a:cubicBezTo>
                      <a:pt x="10835" y="3269"/>
                      <a:pt x="10874" y="3897"/>
                      <a:pt x="10835" y="4564"/>
                    </a:cubicBezTo>
                    <a:cubicBezTo>
                      <a:pt x="10757" y="5114"/>
                      <a:pt x="10639" y="5703"/>
                      <a:pt x="10443" y="6252"/>
                    </a:cubicBezTo>
                    <a:cubicBezTo>
                      <a:pt x="10207" y="6841"/>
                      <a:pt x="9893" y="7430"/>
                      <a:pt x="9500" y="7941"/>
                    </a:cubicBezTo>
                    <a:lnTo>
                      <a:pt x="9461" y="8019"/>
                    </a:lnTo>
                    <a:cubicBezTo>
                      <a:pt x="8951" y="8686"/>
                      <a:pt x="8362" y="9275"/>
                      <a:pt x="7695" y="9825"/>
                    </a:cubicBezTo>
                    <a:cubicBezTo>
                      <a:pt x="7145" y="10257"/>
                      <a:pt x="6556" y="10688"/>
                      <a:pt x="5928" y="11042"/>
                    </a:cubicBezTo>
                    <a:cubicBezTo>
                      <a:pt x="5182" y="11474"/>
                      <a:pt x="4436" y="11866"/>
                      <a:pt x="3690" y="12219"/>
                    </a:cubicBezTo>
                    <a:lnTo>
                      <a:pt x="3298" y="12376"/>
                    </a:lnTo>
                    <a:cubicBezTo>
                      <a:pt x="2238" y="12808"/>
                      <a:pt x="1178" y="13358"/>
                      <a:pt x="197" y="13986"/>
                    </a:cubicBezTo>
                    <a:cubicBezTo>
                      <a:pt x="79" y="14064"/>
                      <a:pt x="40" y="14182"/>
                      <a:pt x="40" y="14339"/>
                    </a:cubicBezTo>
                    <a:lnTo>
                      <a:pt x="40" y="14379"/>
                    </a:lnTo>
                    <a:cubicBezTo>
                      <a:pt x="0" y="14496"/>
                      <a:pt x="40" y="14575"/>
                      <a:pt x="79" y="14693"/>
                    </a:cubicBezTo>
                    <a:cubicBezTo>
                      <a:pt x="982" y="16381"/>
                      <a:pt x="2395" y="17755"/>
                      <a:pt x="4083" y="18657"/>
                    </a:cubicBezTo>
                    <a:cubicBezTo>
                      <a:pt x="4986" y="19129"/>
                      <a:pt x="5928" y="19560"/>
                      <a:pt x="6909" y="19914"/>
                    </a:cubicBezTo>
                    <a:cubicBezTo>
                      <a:pt x="7930" y="20267"/>
                      <a:pt x="8951" y="20542"/>
                      <a:pt x="9971" y="20777"/>
                    </a:cubicBezTo>
                    <a:cubicBezTo>
                      <a:pt x="10992" y="20974"/>
                      <a:pt x="12013" y="21131"/>
                      <a:pt x="13033" y="21248"/>
                    </a:cubicBezTo>
                    <a:cubicBezTo>
                      <a:pt x="13897" y="21327"/>
                      <a:pt x="14721" y="21366"/>
                      <a:pt x="15507" y="21366"/>
                    </a:cubicBezTo>
                    <a:lnTo>
                      <a:pt x="15899" y="21366"/>
                    </a:lnTo>
                    <a:cubicBezTo>
                      <a:pt x="18372" y="21327"/>
                      <a:pt x="20767" y="20777"/>
                      <a:pt x="23044" y="19835"/>
                    </a:cubicBezTo>
                    <a:cubicBezTo>
                      <a:pt x="24732" y="19129"/>
                      <a:pt x="26341" y="18186"/>
                      <a:pt x="27833" y="17087"/>
                    </a:cubicBezTo>
                    <a:cubicBezTo>
                      <a:pt x="28579" y="16538"/>
                      <a:pt x="29246" y="15910"/>
                      <a:pt x="29914" y="15281"/>
                    </a:cubicBezTo>
                    <a:cubicBezTo>
                      <a:pt x="30699" y="14614"/>
                      <a:pt x="31366" y="13829"/>
                      <a:pt x="31994" y="13005"/>
                    </a:cubicBezTo>
                    <a:cubicBezTo>
                      <a:pt x="32033" y="12926"/>
                      <a:pt x="32073" y="12808"/>
                      <a:pt x="32073" y="12730"/>
                    </a:cubicBezTo>
                    <a:cubicBezTo>
                      <a:pt x="32073" y="12612"/>
                      <a:pt x="32033" y="12534"/>
                      <a:pt x="31955" y="12455"/>
                    </a:cubicBezTo>
                    <a:cubicBezTo>
                      <a:pt x="31916" y="12416"/>
                      <a:pt x="31837" y="12376"/>
                      <a:pt x="31759" y="12376"/>
                    </a:cubicBezTo>
                    <a:cubicBezTo>
                      <a:pt x="31131" y="11984"/>
                      <a:pt x="30463" y="11631"/>
                      <a:pt x="29796" y="11356"/>
                    </a:cubicBezTo>
                    <a:cubicBezTo>
                      <a:pt x="29168" y="11042"/>
                      <a:pt x="28579" y="10806"/>
                      <a:pt x="27951" y="10531"/>
                    </a:cubicBezTo>
                    <a:lnTo>
                      <a:pt x="27401" y="10296"/>
                    </a:lnTo>
                    <a:cubicBezTo>
                      <a:pt x="25792" y="9668"/>
                      <a:pt x="24261" y="8922"/>
                      <a:pt x="22808" y="7980"/>
                    </a:cubicBezTo>
                    <a:cubicBezTo>
                      <a:pt x="22219" y="7587"/>
                      <a:pt x="21709" y="7155"/>
                      <a:pt x="21238" y="6606"/>
                    </a:cubicBezTo>
                    <a:cubicBezTo>
                      <a:pt x="21002" y="6292"/>
                      <a:pt x="20767" y="5938"/>
                      <a:pt x="20571" y="5585"/>
                    </a:cubicBezTo>
                    <a:cubicBezTo>
                      <a:pt x="20414" y="5232"/>
                      <a:pt x="20296" y="4879"/>
                      <a:pt x="20217" y="4525"/>
                    </a:cubicBezTo>
                    <a:cubicBezTo>
                      <a:pt x="20178" y="4133"/>
                      <a:pt x="20139" y="3740"/>
                      <a:pt x="20178" y="3348"/>
                    </a:cubicBezTo>
                    <a:cubicBezTo>
                      <a:pt x="20217" y="3073"/>
                      <a:pt x="20257" y="2759"/>
                      <a:pt x="20335" y="2484"/>
                    </a:cubicBezTo>
                    <a:cubicBezTo>
                      <a:pt x="20374" y="2288"/>
                      <a:pt x="20257" y="2091"/>
                      <a:pt x="20060" y="2052"/>
                    </a:cubicBezTo>
                    <a:lnTo>
                      <a:pt x="19982" y="2052"/>
                    </a:lnTo>
                    <a:cubicBezTo>
                      <a:pt x="19786" y="2052"/>
                      <a:pt x="19628" y="2170"/>
                      <a:pt x="19589" y="2327"/>
                    </a:cubicBezTo>
                    <a:cubicBezTo>
                      <a:pt x="19550" y="2641"/>
                      <a:pt x="19471" y="2916"/>
                      <a:pt x="19471" y="3230"/>
                    </a:cubicBezTo>
                    <a:cubicBezTo>
                      <a:pt x="19000" y="2798"/>
                      <a:pt x="18529" y="2405"/>
                      <a:pt x="17980" y="2091"/>
                    </a:cubicBezTo>
                    <a:cubicBezTo>
                      <a:pt x="17273" y="1699"/>
                      <a:pt x="16527" y="1424"/>
                      <a:pt x="15781" y="1188"/>
                    </a:cubicBezTo>
                    <a:cubicBezTo>
                      <a:pt x="14996" y="992"/>
                      <a:pt x="14172" y="874"/>
                      <a:pt x="13387" y="835"/>
                    </a:cubicBezTo>
                    <a:lnTo>
                      <a:pt x="12680" y="835"/>
                    </a:lnTo>
                    <a:cubicBezTo>
                      <a:pt x="12131" y="835"/>
                      <a:pt x="11581" y="874"/>
                      <a:pt x="11031" y="953"/>
                    </a:cubicBezTo>
                    <a:cubicBezTo>
                      <a:pt x="10953" y="717"/>
                      <a:pt x="10874" y="482"/>
                      <a:pt x="10757" y="246"/>
                    </a:cubicBezTo>
                    <a:cubicBezTo>
                      <a:pt x="10717" y="168"/>
                      <a:pt x="10678" y="89"/>
                      <a:pt x="10560" y="50"/>
                    </a:cubicBezTo>
                    <a:cubicBezTo>
                      <a:pt x="10521" y="11"/>
                      <a:pt x="10443" y="11"/>
                      <a:pt x="10403" y="11"/>
                    </a:cubicBezTo>
                    <a:cubicBezTo>
                      <a:pt x="10376" y="4"/>
                      <a:pt x="10351" y="1"/>
                      <a:pt x="10326"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4767;p88">
                <a:extLst>
                  <a:ext uri="{FF2B5EF4-FFF2-40B4-BE49-F238E27FC236}">
                    <a16:creationId xmlns:a16="http://schemas.microsoft.com/office/drawing/2014/main" id="{D03B0605-E75E-2FC7-3CF5-E306F5078F6C}"/>
                  </a:ext>
                </a:extLst>
              </p:cNvPr>
              <p:cNvSpPr/>
              <p:nvPr/>
            </p:nvSpPr>
            <p:spPr>
              <a:xfrm>
                <a:off x="3227525" y="1722975"/>
                <a:ext cx="269900" cy="160000"/>
              </a:xfrm>
              <a:custGeom>
                <a:avLst/>
                <a:gdLst/>
                <a:ahLst/>
                <a:cxnLst/>
                <a:rect l="l" t="t" r="r" b="b"/>
                <a:pathLst>
                  <a:path w="10796" h="6400" extrusionOk="0">
                    <a:moveTo>
                      <a:pt x="315" y="1"/>
                    </a:moveTo>
                    <a:cubicBezTo>
                      <a:pt x="118" y="40"/>
                      <a:pt x="0" y="276"/>
                      <a:pt x="79" y="472"/>
                    </a:cubicBezTo>
                    <a:cubicBezTo>
                      <a:pt x="354" y="1178"/>
                      <a:pt x="589" y="1885"/>
                      <a:pt x="746" y="2631"/>
                    </a:cubicBezTo>
                    <a:cubicBezTo>
                      <a:pt x="864" y="3220"/>
                      <a:pt x="864" y="3848"/>
                      <a:pt x="825" y="4476"/>
                    </a:cubicBezTo>
                    <a:cubicBezTo>
                      <a:pt x="982" y="4594"/>
                      <a:pt x="1178" y="4672"/>
                      <a:pt x="1335" y="4790"/>
                    </a:cubicBezTo>
                    <a:cubicBezTo>
                      <a:pt x="1688" y="4986"/>
                      <a:pt x="2042" y="5183"/>
                      <a:pt x="2395" y="5379"/>
                    </a:cubicBezTo>
                    <a:lnTo>
                      <a:pt x="2434" y="5379"/>
                    </a:lnTo>
                    <a:cubicBezTo>
                      <a:pt x="2866" y="5575"/>
                      <a:pt x="3337" y="5732"/>
                      <a:pt x="3848" y="5889"/>
                    </a:cubicBezTo>
                    <a:cubicBezTo>
                      <a:pt x="4319" y="6046"/>
                      <a:pt x="4790" y="6164"/>
                      <a:pt x="5300" y="6242"/>
                    </a:cubicBezTo>
                    <a:lnTo>
                      <a:pt x="5261" y="6242"/>
                    </a:lnTo>
                    <a:cubicBezTo>
                      <a:pt x="5810" y="6321"/>
                      <a:pt x="6360" y="6360"/>
                      <a:pt x="6910" y="6400"/>
                    </a:cubicBezTo>
                    <a:cubicBezTo>
                      <a:pt x="7420" y="6400"/>
                      <a:pt x="7930" y="6400"/>
                      <a:pt x="8441" y="6321"/>
                    </a:cubicBezTo>
                    <a:cubicBezTo>
                      <a:pt x="8872" y="6282"/>
                      <a:pt x="9304" y="6203"/>
                      <a:pt x="9736" y="6125"/>
                    </a:cubicBezTo>
                    <a:cubicBezTo>
                      <a:pt x="10089" y="6046"/>
                      <a:pt x="10443" y="5928"/>
                      <a:pt x="10796" y="5811"/>
                    </a:cubicBezTo>
                    <a:cubicBezTo>
                      <a:pt x="10757" y="5732"/>
                      <a:pt x="10678" y="5654"/>
                      <a:pt x="10639" y="5575"/>
                    </a:cubicBezTo>
                    <a:cubicBezTo>
                      <a:pt x="10482" y="5261"/>
                      <a:pt x="10403" y="4908"/>
                      <a:pt x="10325" y="4554"/>
                    </a:cubicBezTo>
                    <a:cubicBezTo>
                      <a:pt x="10246" y="4162"/>
                      <a:pt x="10246" y="3769"/>
                      <a:pt x="10286" y="3377"/>
                    </a:cubicBezTo>
                    <a:cubicBezTo>
                      <a:pt x="10286" y="3063"/>
                      <a:pt x="10364" y="2788"/>
                      <a:pt x="10403" y="2513"/>
                    </a:cubicBezTo>
                    <a:cubicBezTo>
                      <a:pt x="10443" y="2278"/>
                      <a:pt x="10325" y="2081"/>
                      <a:pt x="10129" y="2042"/>
                    </a:cubicBezTo>
                    <a:lnTo>
                      <a:pt x="10050" y="2042"/>
                    </a:lnTo>
                    <a:cubicBezTo>
                      <a:pt x="9854" y="2042"/>
                      <a:pt x="9697" y="2160"/>
                      <a:pt x="9657" y="2356"/>
                    </a:cubicBezTo>
                    <a:cubicBezTo>
                      <a:pt x="9618" y="2631"/>
                      <a:pt x="9540" y="2945"/>
                      <a:pt x="9500" y="3220"/>
                    </a:cubicBezTo>
                    <a:cubicBezTo>
                      <a:pt x="9069" y="2788"/>
                      <a:pt x="8598" y="2435"/>
                      <a:pt x="8048" y="2121"/>
                    </a:cubicBezTo>
                    <a:cubicBezTo>
                      <a:pt x="7341" y="1728"/>
                      <a:pt x="6596" y="1414"/>
                      <a:pt x="5810" y="1218"/>
                    </a:cubicBezTo>
                    <a:cubicBezTo>
                      <a:pt x="5065" y="982"/>
                      <a:pt x="4240" y="864"/>
                      <a:pt x="3416" y="825"/>
                    </a:cubicBezTo>
                    <a:lnTo>
                      <a:pt x="2748" y="825"/>
                    </a:lnTo>
                    <a:cubicBezTo>
                      <a:pt x="2199" y="825"/>
                      <a:pt x="1649" y="864"/>
                      <a:pt x="1100" y="943"/>
                    </a:cubicBezTo>
                    <a:cubicBezTo>
                      <a:pt x="1021" y="707"/>
                      <a:pt x="943" y="472"/>
                      <a:pt x="825" y="276"/>
                    </a:cubicBezTo>
                    <a:cubicBezTo>
                      <a:pt x="786" y="158"/>
                      <a:pt x="746" y="79"/>
                      <a:pt x="629" y="40"/>
                    </a:cubicBezTo>
                    <a:cubicBezTo>
                      <a:pt x="589" y="1"/>
                      <a:pt x="511" y="1"/>
                      <a:pt x="472" y="1"/>
                    </a:cubicBezTo>
                    <a:close/>
                  </a:path>
                </a:pathLst>
              </a:custGeom>
              <a:solidFill>
                <a:srgbClr val="E08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4" name="Google Shape;4768;p88">
                <a:extLst>
                  <a:ext uri="{FF2B5EF4-FFF2-40B4-BE49-F238E27FC236}">
                    <a16:creationId xmlns:a16="http://schemas.microsoft.com/office/drawing/2014/main" id="{E23D57A4-53E4-451E-5B94-EE810D30A950}"/>
                  </a:ext>
                </a:extLst>
              </p:cNvPr>
              <p:cNvSpPr/>
              <p:nvPr/>
            </p:nvSpPr>
            <p:spPr>
              <a:xfrm>
                <a:off x="3832075" y="1416775"/>
                <a:ext cx="184525" cy="218875"/>
              </a:xfrm>
              <a:custGeom>
                <a:avLst/>
                <a:gdLst/>
                <a:ahLst/>
                <a:cxnLst/>
                <a:rect l="l" t="t" r="r" b="b"/>
                <a:pathLst>
                  <a:path w="7381" h="8755" extrusionOk="0">
                    <a:moveTo>
                      <a:pt x="4201" y="1"/>
                    </a:moveTo>
                    <a:lnTo>
                      <a:pt x="4201" y="40"/>
                    </a:lnTo>
                    <a:lnTo>
                      <a:pt x="3847" y="40"/>
                    </a:lnTo>
                    <a:cubicBezTo>
                      <a:pt x="3573" y="119"/>
                      <a:pt x="3337" y="236"/>
                      <a:pt x="3141" y="393"/>
                    </a:cubicBezTo>
                    <a:cubicBezTo>
                      <a:pt x="2866" y="590"/>
                      <a:pt x="2670" y="825"/>
                      <a:pt x="2513" y="1100"/>
                    </a:cubicBezTo>
                    <a:cubicBezTo>
                      <a:pt x="2395" y="1296"/>
                      <a:pt x="2473" y="1493"/>
                      <a:pt x="2630" y="1610"/>
                    </a:cubicBezTo>
                    <a:cubicBezTo>
                      <a:pt x="2081" y="2827"/>
                      <a:pt x="1688" y="4083"/>
                      <a:pt x="1413" y="5340"/>
                    </a:cubicBezTo>
                    <a:cubicBezTo>
                      <a:pt x="1178" y="6203"/>
                      <a:pt x="982" y="7067"/>
                      <a:pt x="668" y="7931"/>
                    </a:cubicBezTo>
                    <a:cubicBezTo>
                      <a:pt x="589" y="7891"/>
                      <a:pt x="550" y="7891"/>
                      <a:pt x="471" y="7852"/>
                    </a:cubicBezTo>
                    <a:lnTo>
                      <a:pt x="393" y="7852"/>
                    </a:lnTo>
                    <a:cubicBezTo>
                      <a:pt x="236" y="7852"/>
                      <a:pt x="79" y="7970"/>
                      <a:pt x="40" y="8166"/>
                    </a:cubicBezTo>
                    <a:cubicBezTo>
                      <a:pt x="0" y="8245"/>
                      <a:pt x="40" y="8362"/>
                      <a:pt x="79" y="8441"/>
                    </a:cubicBezTo>
                    <a:cubicBezTo>
                      <a:pt x="118" y="8519"/>
                      <a:pt x="197" y="8598"/>
                      <a:pt x="314" y="8598"/>
                    </a:cubicBezTo>
                    <a:cubicBezTo>
                      <a:pt x="707" y="8716"/>
                      <a:pt x="1139" y="8755"/>
                      <a:pt x="1571" y="8755"/>
                    </a:cubicBezTo>
                    <a:cubicBezTo>
                      <a:pt x="1924" y="8755"/>
                      <a:pt x="2277" y="8716"/>
                      <a:pt x="2630" y="8676"/>
                    </a:cubicBezTo>
                    <a:cubicBezTo>
                      <a:pt x="2944" y="8598"/>
                      <a:pt x="3259" y="8559"/>
                      <a:pt x="3533" y="8441"/>
                    </a:cubicBezTo>
                    <a:cubicBezTo>
                      <a:pt x="3847" y="8362"/>
                      <a:pt x="4122" y="8245"/>
                      <a:pt x="4397" y="8127"/>
                    </a:cubicBezTo>
                    <a:cubicBezTo>
                      <a:pt x="5378" y="7695"/>
                      <a:pt x="6163" y="6910"/>
                      <a:pt x="6713" y="5968"/>
                    </a:cubicBezTo>
                    <a:cubicBezTo>
                      <a:pt x="7223" y="4986"/>
                      <a:pt x="7380" y="3848"/>
                      <a:pt x="7106" y="2749"/>
                    </a:cubicBezTo>
                    <a:cubicBezTo>
                      <a:pt x="7066" y="2513"/>
                      <a:pt x="6988" y="2317"/>
                      <a:pt x="6870" y="2081"/>
                    </a:cubicBezTo>
                    <a:cubicBezTo>
                      <a:pt x="6792" y="1885"/>
                      <a:pt x="6635" y="1650"/>
                      <a:pt x="6517" y="1453"/>
                    </a:cubicBezTo>
                    <a:cubicBezTo>
                      <a:pt x="6203" y="1021"/>
                      <a:pt x="5810" y="668"/>
                      <a:pt x="5378" y="393"/>
                    </a:cubicBezTo>
                    <a:cubicBezTo>
                      <a:pt x="5025" y="158"/>
                      <a:pt x="4632" y="40"/>
                      <a:pt x="4201"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4769;p88">
                <a:extLst>
                  <a:ext uri="{FF2B5EF4-FFF2-40B4-BE49-F238E27FC236}">
                    <a16:creationId xmlns:a16="http://schemas.microsoft.com/office/drawing/2014/main" id="{8E19E0A9-BCD1-E08E-03A3-047210CAE551}"/>
                  </a:ext>
                </a:extLst>
              </p:cNvPr>
              <p:cNvSpPr/>
              <p:nvPr/>
            </p:nvSpPr>
            <p:spPr>
              <a:xfrm>
                <a:off x="3864450" y="1455050"/>
                <a:ext cx="105050" cy="69700"/>
              </a:xfrm>
              <a:custGeom>
                <a:avLst/>
                <a:gdLst/>
                <a:ahLst/>
                <a:cxnLst/>
                <a:rect l="l" t="t" r="r" b="b"/>
                <a:pathLst>
                  <a:path w="4202" h="2788" extrusionOk="0">
                    <a:moveTo>
                      <a:pt x="3730" y="1"/>
                    </a:moveTo>
                    <a:cubicBezTo>
                      <a:pt x="3416" y="1"/>
                      <a:pt x="3141" y="40"/>
                      <a:pt x="2866" y="119"/>
                    </a:cubicBezTo>
                    <a:lnTo>
                      <a:pt x="2866" y="79"/>
                    </a:lnTo>
                    <a:cubicBezTo>
                      <a:pt x="2670" y="158"/>
                      <a:pt x="2474" y="197"/>
                      <a:pt x="2317" y="276"/>
                    </a:cubicBezTo>
                    <a:cubicBezTo>
                      <a:pt x="2121" y="354"/>
                      <a:pt x="1924" y="472"/>
                      <a:pt x="1767" y="590"/>
                    </a:cubicBezTo>
                    <a:cubicBezTo>
                      <a:pt x="1414" y="825"/>
                      <a:pt x="1100" y="1061"/>
                      <a:pt x="825" y="1375"/>
                    </a:cubicBezTo>
                    <a:cubicBezTo>
                      <a:pt x="550" y="1650"/>
                      <a:pt x="276" y="2003"/>
                      <a:pt x="79" y="2356"/>
                    </a:cubicBezTo>
                    <a:cubicBezTo>
                      <a:pt x="1" y="2474"/>
                      <a:pt x="40" y="2670"/>
                      <a:pt x="158" y="2749"/>
                    </a:cubicBezTo>
                    <a:cubicBezTo>
                      <a:pt x="210" y="2775"/>
                      <a:pt x="262" y="2788"/>
                      <a:pt x="313" y="2788"/>
                    </a:cubicBezTo>
                    <a:cubicBezTo>
                      <a:pt x="415" y="2788"/>
                      <a:pt x="511" y="2736"/>
                      <a:pt x="590" y="2631"/>
                    </a:cubicBezTo>
                    <a:cubicBezTo>
                      <a:pt x="668" y="2513"/>
                      <a:pt x="786" y="2356"/>
                      <a:pt x="864" y="2199"/>
                    </a:cubicBezTo>
                    <a:cubicBezTo>
                      <a:pt x="1218" y="1767"/>
                      <a:pt x="1571" y="1414"/>
                      <a:pt x="2003" y="1061"/>
                    </a:cubicBezTo>
                    <a:cubicBezTo>
                      <a:pt x="2317" y="825"/>
                      <a:pt x="2670" y="668"/>
                      <a:pt x="3023" y="511"/>
                    </a:cubicBezTo>
                    <a:lnTo>
                      <a:pt x="2984" y="511"/>
                    </a:lnTo>
                    <a:cubicBezTo>
                      <a:pt x="3180" y="433"/>
                      <a:pt x="3377" y="393"/>
                      <a:pt x="3573" y="354"/>
                    </a:cubicBezTo>
                    <a:lnTo>
                      <a:pt x="4005" y="354"/>
                    </a:lnTo>
                    <a:cubicBezTo>
                      <a:pt x="4123" y="354"/>
                      <a:pt x="4201" y="276"/>
                      <a:pt x="4201" y="158"/>
                    </a:cubicBezTo>
                    <a:cubicBezTo>
                      <a:pt x="4201" y="79"/>
                      <a:pt x="4123" y="1"/>
                      <a:pt x="4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4770;p88">
                <a:extLst>
                  <a:ext uri="{FF2B5EF4-FFF2-40B4-BE49-F238E27FC236}">
                    <a16:creationId xmlns:a16="http://schemas.microsoft.com/office/drawing/2014/main" id="{0258266B-FE13-FBE9-0BA1-A7549319DC13}"/>
                  </a:ext>
                </a:extLst>
              </p:cNvPr>
              <p:cNvSpPr/>
              <p:nvPr/>
            </p:nvSpPr>
            <p:spPr>
              <a:xfrm>
                <a:off x="3097000" y="967300"/>
                <a:ext cx="831275" cy="872500"/>
              </a:xfrm>
              <a:custGeom>
                <a:avLst/>
                <a:gdLst/>
                <a:ahLst/>
                <a:cxnLst/>
                <a:rect l="l" t="t" r="r" b="b"/>
                <a:pathLst>
                  <a:path w="33251" h="34900" extrusionOk="0">
                    <a:moveTo>
                      <a:pt x="27951" y="0"/>
                    </a:moveTo>
                    <a:cubicBezTo>
                      <a:pt x="27715" y="118"/>
                      <a:pt x="27480" y="157"/>
                      <a:pt x="27244" y="197"/>
                    </a:cubicBezTo>
                    <a:cubicBezTo>
                      <a:pt x="27009" y="197"/>
                      <a:pt x="26812" y="236"/>
                      <a:pt x="26577" y="236"/>
                    </a:cubicBezTo>
                    <a:lnTo>
                      <a:pt x="26302" y="236"/>
                    </a:lnTo>
                    <a:lnTo>
                      <a:pt x="25792" y="275"/>
                    </a:lnTo>
                    <a:lnTo>
                      <a:pt x="25203" y="314"/>
                    </a:lnTo>
                    <a:lnTo>
                      <a:pt x="23122" y="432"/>
                    </a:lnTo>
                    <a:cubicBezTo>
                      <a:pt x="21552" y="550"/>
                      <a:pt x="20296" y="668"/>
                      <a:pt x="19118" y="825"/>
                    </a:cubicBezTo>
                    <a:cubicBezTo>
                      <a:pt x="17783" y="1021"/>
                      <a:pt x="16449" y="1257"/>
                      <a:pt x="15193" y="1571"/>
                    </a:cubicBezTo>
                    <a:cubicBezTo>
                      <a:pt x="13858" y="1924"/>
                      <a:pt x="12562" y="2395"/>
                      <a:pt x="11306" y="2945"/>
                    </a:cubicBezTo>
                    <a:cubicBezTo>
                      <a:pt x="10011" y="3533"/>
                      <a:pt x="8794" y="4240"/>
                      <a:pt x="7616" y="5025"/>
                    </a:cubicBezTo>
                    <a:cubicBezTo>
                      <a:pt x="6635" y="5732"/>
                      <a:pt x="5693" y="6478"/>
                      <a:pt x="4868" y="7381"/>
                    </a:cubicBezTo>
                    <a:cubicBezTo>
                      <a:pt x="4083" y="8126"/>
                      <a:pt x="3376" y="8990"/>
                      <a:pt x="2788" y="9932"/>
                    </a:cubicBezTo>
                    <a:cubicBezTo>
                      <a:pt x="2238" y="10796"/>
                      <a:pt x="1767" y="11738"/>
                      <a:pt x="1414" y="12719"/>
                    </a:cubicBezTo>
                    <a:cubicBezTo>
                      <a:pt x="668" y="14682"/>
                      <a:pt x="236" y="16763"/>
                      <a:pt x="118" y="18883"/>
                    </a:cubicBezTo>
                    <a:cubicBezTo>
                      <a:pt x="0" y="21120"/>
                      <a:pt x="40" y="23358"/>
                      <a:pt x="236" y="25556"/>
                    </a:cubicBezTo>
                    <a:cubicBezTo>
                      <a:pt x="275" y="26263"/>
                      <a:pt x="354" y="26930"/>
                      <a:pt x="393" y="27598"/>
                    </a:cubicBezTo>
                    <a:cubicBezTo>
                      <a:pt x="432" y="27715"/>
                      <a:pt x="471" y="27794"/>
                      <a:pt x="511" y="27872"/>
                    </a:cubicBezTo>
                    <a:cubicBezTo>
                      <a:pt x="550" y="27872"/>
                      <a:pt x="589" y="27912"/>
                      <a:pt x="589" y="27912"/>
                    </a:cubicBezTo>
                    <a:cubicBezTo>
                      <a:pt x="1335" y="28932"/>
                      <a:pt x="2159" y="29796"/>
                      <a:pt x="3141" y="30581"/>
                    </a:cubicBezTo>
                    <a:cubicBezTo>
                      <a:pt x="4122" y="31366"/>
                      <a:pt x="5221" y="32034"/>
                      <a:pt x="6360" y="32622"/>
                    </a:cubicBezTo>
                    <a:cubicBezTo>
                      <a:pt x="7538" y="33172"/>
                      <a:pt x="8715" y="33643"/>
                      <a:pt x="9932" y="34036"/>
                    </a:cubicBezTo>
                    <a:cubicBezTo>
                      <a:pt x="11071" y="34350"/>
                      <a:pt x="12209" y="34624"/>
                      <a:pt x="13387" y="34742"/>
                    </a:cubicBezTo>
                    <a:cubicBezTo>
                      <a:pt x="14133" y="34860"/>
                      <a:pt x="14918" y="34899"/>
                      <a:pt x="15664" y="34899"/>
                    </a:cubicBezTo>
                    <a:cubicBezTo>
                      <a:pt x="17195" y="34899"/>
                      <a:pt x="18726" y="34703"/>
                      <a:pt x="20217" y="34350"/>
                    </a:cubicBezTo>
                    <a:cubicBezTo>
                      <a:pt x="22416" y="33839"/>
                      <a:pt x="24496" y="32858"/>
                      <a:pt x="26341" y="31523"/>
                    </a:cubicBezTo>
                    <a:cubicBezTo>
                      <a:pt x="27244" y="30817"/>
                      <a:pt x="28108" y="30031"/>
                      <a:pt x="28814" y="29168"/>
                    </a:cubicBezTo>
                    <a:cubicBezTo>
                      <a:pt x="29639" y="28226"/>
                      <a:pt x="30306" y="27166"/>
                      <a:pt x="30856" y="26027"/>
                    </a:cubicBezTo>
                    <a:cubicBezTo>
                      <a:pt x="32112" y="23476"/>
                      <a:pt x="32858" y="20767"/>
                      <a:pt x="33133" y="17941"/>
                    </a:cubicBezTo>
                    <a:cubicBezTo>
                      <a:pt x="33250" y="16645"/>
                      <a:pt x="33250" y="15389"/>
                      <a:pt x="33211" y="14093"/>
                    </a:cubicBezTo>
                    <a:cubicBezTo>
                      <a:pt x="33133" y="13112"/>
                      <a:pt x="33093" y="12131"/>
                      <a:pt x="32976" y="11188"/>
                    </a:cubicBezTo>
                    <a:cubicBezTo>
                      <a:pt x="32779" y="9029"/>
                      <a:pt x="32308" y="6870"/>
                      <a:pt x="31562" y="4790"/>
                    </a:cubicBezTo>
                    <a:cubicBezTo>
                      <a:pt x="31248" y="3926"/>
                      <a:pt x="30856" y="3102"/>
                      <a:pt x="30345" y="2317"/>
                    </a:cubicBezTo>
                    <a:cubicBezTo>
                      <a:pt x="30110" y="1963"/>
                      <a:pt x="29835" y="1610"/>
                      <a:pt x="29560" y="1296"/>
                    </a:cubicBezTo>
                    <a:cubicBezTo>
                      <a:pt x="29246" y="982"/>
                      <a:pt x="28932" y="668"/>
                      <a:pt x="28579" y="432"/>
                    </a:cubicBezTo>
                    <a:cubicBezTo>
                      <a:pt x="28540" y="393"/>
                      <a:pt x="28461" y="393"/>
                      <a:pt x="28422" y="393"/>
                    </a:cubicBezTo>
                    <a:cubicBezTo>
                      <a:pt x="28422" y="354"/>
                      <a:pt x="28422" y="314"/>
                      <a:pt x="28422" y="314"/>
                    </a:cubicBezTo>
                    <a:cubicBezTo>
                      <a:pt x="28383" y="197"/>
                      <a:pt x="28343" y="118"/>
                      <a:pt x="28226" y="79"/>
                    </a:cubicBezTo>
                    <a:cubicBezTo>
                      <a:pt x="28186" y="40"/>
                      <a:pt x="28108" y="40"/>
                      <a:pt x="28029" y="40"/>
                    </a:cubicBezTo>
                    <a:lnTo>
                      <a:pt x="28069" y="0"/>
                    </a:ln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4771;p88">
                <a:extLst>
                  <a:ext uri="{FF2B5EF4-FFF2-40B4-BE49-F238E27FC236}">
                    <a16:creationId xmlns:a16="http://schemas.microsoft.com/office/drawing/2014/main" id="{A1D948D3-E730-90C5-599B-C625A7FF512F}"/>
                  </a:ext>
                </a:extLst>
              </p:cNvPr>
              <p:cNvSpPr/>
              <p:nvPr/>
            </p:nvSpPr>
            <p:spPr>
              <a:xfrm>
                <a:off x="3317825" y="1274475"/>
                <a:ext cx="25" cy="25"/>
              </a:xfrm>
              <a:custGeom>
                <a:avLst/>
                <a:gdLst/>
                <a:ahLst/>
                <a:cxnLst/>
                <a:rect l="l" t="t" r="r" b="b"/>
                <a:pathLst>
                  <a:path w="1" h="1" extrusionOk="0">
                    <a:moveTo>
                      <a:pt x="0" y="1"/>
                    </a:move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4772;p88">
                <a:extLst>
                  <a:ext uri="{FF2B5EF4-FFF2-40B4-BE49-F238E27FC236}">
                    <a16:creationId xmlns:a16="http://schemas.microsoft.com/office/drawing/2014/main" id="{859BCB02-AC30-12F0-CEEC-3D1C7D53683C}"/>
                  </a:ext>
                </a:extLst>
              </p:cNvPr>
              <p:cNvSpPr/>
              <p:nvPr/>
            </p:nvSpPr>
            <p:spPr>
              <a:xfrm>
                <a:off x="3317825" y="1275450"/>
                <a:ext cx="25" cy="25"/>
              </a:xfrm>
              <a:custGeom>
                <a:avLst/>
                <a:gdLst/>
                <a:ahLst/>
                <a:cxnLst/>
                <a:rect l="l" t="t" r="r" b="b"/>
                <a:pathLst>
                  <a:path w="1" h="1" extrusionOk="0">
                    <a:moveTo>
                      <a:pt x="0" y="1"/>
                    </a:move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9" name="Google Shape;4773;p88">
                <a:extLst>
                  <a:ext uri="{FF2B5EF4-FFF2-40B4-BE49-F238E27FC236}">
                    <a16:creationId xmlns:a16="http://schemas.microsoft.com/office/drawing/2014/main" id="{6B2DA535-824B-8B0A-2FE6-199209F7E8A3}"/>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0" name="Google Shape;4774;p88">
                <a:extLst>
                  <a:ext uri="{FF2B5EF4-FFF2-40B4-BE49-F238E27FC236}">
                    <a16:creationId xmlns:a16="http://schemas.microsoft.com/office/drawing/2014/main" id="{568A6965-3BBD-8D4F-814B-39EA5AED21DD}"/>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1" name="Google Shape;4775;p88">
                <a:extLst>
                  <a:ext uri="{FF2B5EF4-FFF2-40B4-BE49-F238E27FC236}">
                    <a16:creationId xmlns:a16="http://schemas.microsoft.com/office/drawing/2014/main" id="{DAA6BE38-ADE5-2392-BDA2-AAB402BC55B7}"/>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2" name="Google Shape;4776;p88">
                <a:extLst>
                  <a:ext uri="{FF2B5EF4-FFF2-40B4-BE49-F238E27FC236}">
                    <a16:creationId xmlns:a16="http://schemas.microsoft.com/office/drawing/2014/main" id="{E8B711AD-A686-8908-EC3E-FA4DF0F5375A}"/>
                  </a:ext>
                </a:extLst>
              </p:cNvPr>
              <p:cNvSpPr/>
              <p:nvPr/>
            </p:nvSpPr>
            <p:spPr>
              <a:xfrm>
                <a:off x="2773125" y="758250"/>
                <a:ext cx="1176725" cy="1141400"/>
              </a:xfrm>
              <a:custGeom>
                <a:avLst/>
                <a:gdLst/>
                <a:ahLst/>
                <a:cxnLst/>
                <a:rect l="l" t="t" r="r" b="b"/>
                <a:pathLst>
                  <a:path w="47069" h="45656" extrusionOk="0">
                    <a:moveTo>
                      <a:pt x="26617" y="1"/>
                    </a:moveTo>
                    <a:cubicBezTo>
                      <a:pt x="24261" y="1"/>
                      <a:pt x="21906" y="315"/>
                      <a:pt x="19629" y="943"/>
                    </a:cubicBezTo>
                    <a:cubicBezTo>
                      <a:pt x="17627" y="1453"/>
                      <a:pt x="15703" y="2160"/>
                      <a:pt x="13858" y="3063"/>
                    </a:cubicBezTo>
                    <a:cubicBezTo>
                      <a:pt x="12013" y="3966"/>
                      <a:pt x="10286" y="5065"/>
                      <a:pt x="8716" y="6321"/>
                    </a:cubicBezTo>
                    <a:cubicBezTo>
                      <a:pt x="7145" y="7538"/>
                      <a:pt x="5732" y="8951"/>
                      <a:pt x="4555" y="10482"/>
                    </a:cubicBezTo>
                    <a:cubicBezTo>
                      <a:pt x="3926" y="11267"/>
                      <a:pt x="3377" y="12053"/>
                      <a:pt x="2906" y="12916"/>
                    </a:cubicBezTo>
                    <a:cubicBezTo>
                      <a:pt x="2435" y="13741"/>
                      <a:pt x="2003" y="14604"/>
                      <a:pt x="1650" y="15507"/>
                    </a:cubicBezTo>
                    <a:cubicBezTo>
                      <a:pt x="786" y="17745"/>
                      <a:pt x="276" y="20100"/>
                      <a:pt x="158" y="22495"/>
                    </a:cubicBezTo>
                    <a:cubicBezTo>
                      <a:pt x="1" y="24889"/>
                      <a:pt x="197" y="27323"/>
                      <a:pt x="786" y="29679"/>
                    </a:cubicBezTo>
                    <a:cubicBezTo>
                      <a:pt x="1807" y="34350"/>
                      <a:pt x="4319" y="38629"/>
                      <a:pt x="7931" y="41809"/>
                    </a:cubicBezTo>
                    <a:cubicBezTo>
                      <a:pt x="8519" y="42319"/>
                      <a:pt x="9148" y="42790"/>
                      <a:pt x="9815" y="43261"/>
                    </a:cubicBezTo>
                    <a:cubicBezTo>
                      <a:pt x="10600" y="43772"/>
                      <a:pt x="11424" y="44243"/>
                      <a:pt x="12249" y="44635"/>
                    </a:cubicBezTo>
                    <a:cubicBezTo>
                      <a:pt x="13073" y="45028"/>
                      <a:pt x="13976" y="45303"/>
                      <a:pt x="14879" y="45499"/>
                    </a:cubicBezTo>
                    <a:cubicBezTo>
                      <a:pt x="15311" y="45577"/>
                      <a:pt x="15782" y="45656"/>
                      <a:pt x="16253" y="45656"/>
                    </a:cubicBezTo>
                    <a:lnTo>
                      <a:pt x="16488" y="45656"/>
                    </a:lnTo>
                    <a:cubicBezTo>
                      <a:pt x="16881" y="45656"/>
                      <a:pt x="17274" y="45617"/>
                      <a:pt x="17666" y="45538"/>
                    </a:cubicBezTo>
                    <a:cubicBezTo>
                      <a:pt x="17784" y="45538"/>
                      <a:pt x="17862" y="45460"/>
                      <a:pt x="17902" y="45381"/>
                    </a:cubicBezTo>
                    <a:cubicBezTo>
                      <a:pt x="17902" y="45224"/>
                      <a:pt x="17862" y="45028"/>
                      <a:pt x="17862" y="44910"/>
                    </a:cubicBezTo>
                    <a:cubicBezTo>
                      <a:pt x="17823" y="44753"/>
                      <a:pt x="17862" y="44635"/>
                      <a:pt x="17862" y="44517"/>
                    </a:cubicBezTo>
                    <a:cubicBezTo>
                      <a:pt x="17548" y="42123"/>
                      <a:pt x="17352" y="39689"/>
                      <a:pt x="17313" y="37294"/>
                    </a:cubicBezTo>
                    <a:cubicBezTo>
                      <a:pt x="17234" y="35528"/>
                      <a:pt x="17234" y="33722"/>
                      <a:pt x="17195" y="31995"/>
                    </a:cubicBezTo>
                    <a:cubicBezTo>
                      <a:pt x="17195" y="30267"/>
                      <a:pt x="17156" y="28422"/>
                      <a:pt x="17117" y="26617"/>
                    </a:cubicBezTo>
                    <a:lnTo>
                      <a:pt x="17117" y="26617"/>
                    </a:lnTo>
                    <a:cubicBezTo>
                      <a:pt x="17313" y="26891"/>
                      <a:pt x="17588" y="27166"/>
                      <a:pt x="17902" y="27362"/>
                    </a:cubicBezTo>
                    <a:cubicBezTo>
                      <a:pt x="18059" y="27480"/>
                      <a:pt x="18255" y="27519"/>
                      <a:pt x="18451" y="27559"/>
                    </a:cubicBezTo>
                    <a:lnTo>
                      <a:pt x="18805" y="27559"/>
                    </a:lnTo>
                    <a:cubicBezTo>
                      <a:pt x="18922" y="27519"/>
                      <a:pt x="19040" y="27480"/>
                      <a:pt x="19119" y="27441"/>
                    </a:cubicBezTo>
                    <a:cubicBezTo>
                      <a:pt x="19236" y="27402"/>
                      <a:pt x="19315" y="27323"/>
                      <a:pt x="19393" y="27245"/>
                    </a:cubicBezTo>
                    <a:cubicBezTo>
                      <a:pt x="19472" y="27166"/>
                      <a:pt x="19590" y="27088"/>
                      <a:pt x="19668" y="26970"/>
                    </a:cubicBezTo>
                    <a:cubicBezTo>
                      <a:pt x="19825" y="26695"/>
                      <a:pt x="19982" y="26420"/>
                      <a:pt x="20100" y="26146"/>
                    </a:cubicBezTo>
                    <a:cubicBezTo>
                      <a:pt x="20296" y="25635"/>
                      <a:pt x="20453" y="25086"/>
                      <a:pt x="20493" y="24575"/>
                    </a:cubicBezTo>
                    <a:cubicBezTo>
                      <a:pt x="20571" y="23986"/>
                      <a:pt x="20610" y="23358"/>
                      <a:pt x="20610" y="22769"/>
                    </a:cubicBezTo>
                    <a:cubicBezTo>
                      <a:pt x="20610" y="21553"/>
                      <a:pt x="20532" y="20375"/>
                      <a:pt x="20414" y="19158"/>
                    </a:cubicBezTo>
                    <a:lnTo>
                      <a:pt x="20375" y="18844"/>
                    </a:lnTo>
                    <a:lnTo>
                      <a:pt x="20336" y="18530"/>
                    </a:lnTo>
                    <a:lnTo>
                      <a:pt x="20336" y="18530"/>
                    </a:lnTo>
                    <a:cubicBezTo>
                      <a:pt x="20571" y="18687"/>
                      <a:pt x="20846" y="18805"/>
                      <a:pt x="21121" y="18922"/>
                    </a:cubicBezTo>
                    <a:cubicBezTo>
                      <a:pt x="21670" y="19119"/>
                      <a:pt x="22220" y="19236"/>
                      <a:pt x="22809" y="19276"/>
                    </a:cubicBezTo>
                    <a:lnTo>
                      <a:pt x="23162" y="19276"/>
                    </a:lnTo>
                    <a:cubicBezTo>
                      <a:pt x="23594" y="19276"/>
                      <a:pt x="24065" y="19197"/>
                      <a:pt x="24497" y="19119"/>
                    </a:cubicBezTo>
                    <a:cubicBezTo>
                      <a:pt x="24929" y="19040"/>
                      <a:pt x="25360" y="18844"/>
                      <a:pt x="25753" y="18608"/>
                    </a:cubicBezTo>
                    <a:cubicBezTo>
                      <a:pt x="26067" y="18844"/>
                      <a:pt x="26420" y="19001"/>
                      <a:pt x="26734" y="19158"/>
                    </a:cubicBezTo>
                    <a:cubicBezTo>
                      <a:pt x="27535" y="19522"/>
                      <a:pt x="28404" y="19751"/>
                      <a:pt x="29309" y="19751"/>
                    </a:cubicBezTo>
                    <a:cubicBezTo>
                      <a:pt x="29379" y="19751"/>
                      <a:pt x="29450" y="19750"/>
                      <a:pt x="29522" y="19747"/>
                    </a:cubicBezTo>
                    <a:cubicBezTo>
                      <a:pt x="30267" y="19747"/>
                      <a:pt x="31013" y="19668"/>
                      <a:pt x="31759" y="19433"/>
                    </a:cubicBezTo>
                    <a:cubicBezTo>
                      <a:pt x="32858" y="19119"/>
                      <a:pt x="33957" y="18608"/>
                      <a:pt x="34939" y="17980"/>
                    </a:cubicBezTo>
                    <a:cubicBezTo>
                      <a:pt x="35253" y="17784"/>
                      <a:pt x="35528" y="17548"/>
                      <a:pt x="35802" y="17352"/>
                    </a:cubicBezTo>
                    <a:cubicBezTo>
                      <a:pt x="35802" y="17391"/>
                      <a:pt x="35802" y="17391"/>
                      <a:pt x="35802" y="17431"/>
                    </a:cubicBezTo>
                    <a:cubicBezTo>
                      <a:pt x="35802" y="17666"/>
                      <a:pt x="35842" y="17902"/>
                      <a:pt x="35920" y="18098"/>
                    </a:cubicBezTo>
                    <a:cubicBezTo>
                      <a:pt x="36038" y="18255"/>
                      <a:pt x="36156" y="18412"/>
                      <a:pt x="36313" y="18530"/>
                    </a:cubicBezTo>
                    <a:cubicBezTo>
                      <a:pt x="36509" y="18687"/>
                      <a:pt x="36705" y="18765"/>
                      <a:pt x="36941" y="18844"/>
                    </a:cubicBezTo>
                    <a:cubicBezTo>
                      <a:pt x="37137" y="18922"/>
                      <a:pt x="37333" y="18922"/>
                      <a:pt x="37569" y="18962"/>
                    </a:cubicBezTo>
                    <a:lnTo>
                      <a:pt x="37726" y="18962"/>
                    </a:lnTo>
                    <a:cubicBezTo>
                      <a:pt x="37883" y="18962"/>
                      <a:pt x="38079" y="18922"/>
                      <a:pt x="38276" y="18883"/>
                    </a:cubicBezTo>
                    <a:cubicBezTo>
                      <a:pt x="38786" y="18805"/>
                      <a:pt x="39218" y="18608"/>
                      <a:pt x="39650" y="18334"/>
                    </a:cubicBezTo>
                    <a:cubicBezTo>
                      <a:pt x="40081" y="18059"/>
                      <a:pt x="40513" y="17705"/>
                      <a:pt x="40906" y="17313"/>
                    </a:cubicBezTo>
                    <a:cubicBezTo>
                      <a:pt x="41259" y="16881"/>
                      <a:pt x="41612" y="16449"/>
                      <a:pt x="41926" y="15978"/>
                    </a:cubicBezTo>
                    <a:cubicBezTo>
                      <a:pt x="42241" y="15507"/>
                      <a:pt x="42476" y="15036"/>
                      <a:pt x="42712" y="14526"/>
                    </a:cubicBezTo>
                    <a:cubicBezTo>
                      <a:pt x="42751" y="14369"/>
                      <a:pt x="42829" y="14212"/>
                      <a:pt x="42869" y="14055"/>
                    </a:cubicBezTo>
                    <a:cubicBezTo>
                      <a:pt x="42947" y="14172"/>
                      <a:pt x="42986" y="14290"/>
                      <a:pt x="43026" y="14408"/>
                    </a:cubicBezTo>
                    <a:cubicBezTo>
                      <a:pt x="43497" y="15350"/>
                      <a:pt x="44203" y="16174"/>
                      <a:pt x="45067" y="16763"/>
                    </a:cubicBezTo>
                    <a:cubicBezTo>
                      <a:pt x="45499" y="17077"/>
                      <a:pt x="45970" y="17313"/>
                      <a:pt x="46480" y="17509"/>
                    </a:cubicBezTo>
                    <a:lnTo>
                      <a:pt x="46559" y="17509"/>
                    </a:lnTo>
                    <a:cubicBezTo>
                      <a:pt x="46637" y="17509"/>
                      <a:pt x="46676" y="17509"/>
                      <a:pt x="46755" y="17470"/>
                    </a:cubicBezTo>
                    <a:cubicBezTo>
                      <a:pt x="46833" y="17431"/>
                      <a:pt x="46912" y="17313"/>
                      <a:pt x="46912" y="17234"/>
                    </a:cubicBezTo>
                    <a:cubicBezTo>
                      <a:pt x="47030" y="16803"/>
                      <a:pt x="47069" y="16371"/>
                      <a:pt x="47069" y="15939"/>
                    </a:cubicBezTo>
                    <a:cubicBezTo>
                      <a:pt x="47069" y="15507"/>
                      <a:pt x="47030" y="15075"/>
                      <a:pt x="46951" y="14683"/>
                    </a:cubicBezTo>
                    <a:cubicBezTo>
                      <a:pt x="46716" y="13819"/>
                      <a:pt x="46402" y="13034"/>
                      <a:pt x="45970" y="12288"/>
                    </a:cubicBezTo>
                    <a:cubicBezTo>
                      <a:pt x="45499" y="11503"/>
                      <a:pt x="44988" y="10757"/>
                      <a:pt x="44439" y="10050"/>
                    </a:cubicBezTo>
                    <a:cubicBezTo>
                      <a:pt x="44125" y="9619"/>
                      <a:pt x="43811" y="9226"/>
                      <a:pt x="43497" y="8833"/>
                    </a:cubicBezTo>
                    <a:lnTo>
                      <a:pt x="42751" y="7891"/>
                    </a:lnTo>
                    <a:cubicBezTo>
                      <a:pt x="42476" y="7538"/>
                      <a:pt x="42201" y="7145"/>
                      <a:pt x="41926" y="6753"/>
                    </a:cubicBezTo>
                    <a:cubicBezTo>
                      <a:pt x="41926" y="6714"/>
                      <a:pt x="41926" y="6635"/>
                      <a:pt x="41926" y="6596"/>
                    </a:cubicBezTo>
                    <a:cubicBezTo>
                      <a:pt x="41926" y="6517"/>
                      <a:pt x="41926" y="6439"/>
                      <a:pt x="41848" y="6360"/>
                    </a:cubicBezTo>
                    <a:cubicBezTo>
                      <a:pt x="41809" y="6321"/>
                      <a:pt x="41809" y="6282"/>
                      <a:pt x="41769" y="6243"/>
                    </a:cubicBezTo>
                    <a:cubicBezTo>
                      <a:pt x="40435" y="4751"/>
                      <a:pt x="38825" y="3534"/>
                      <a:pt x="37098" y="2552"/>
                    </a:cubicBezTo>
                    <a:cubicBezTo>
                      <a:pt x="35371" y="1610"/>
                      <a:pt x="33526" y="943"/>
                      <a:pt x="31602" y="511"/>
                    </a:cubicBezTo>
                    <a:cubicBezTo>
                      <a:pt x="29953" y="158"/>
                      <a:pt x="28305" y="1"/>
                      <a:pt x="26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3" name="Google Shape;4777;p88">
                <a:extLst>
                  <a:ext uri="{FF2B5EF4-FFF2-40B4-BE49-F238E27FC236}">
                    <a16:creationId xmlns:a16="http://schemas.microsoft.com/office/drawing/2014/main" id="{0C43AA44-BADE-1E46-96F7-F100256F83B7}"/>
                  </a:ext>
                </a:extLst>
              </p:cNvPr>
              <p:cNvSpPr/>
              <p:nvPr/>
            </p:nvSpPr>
            <p:spPr>
              <a:xfrm>
                <a:off x="3784950" y="903500"/>
                <a:ext cx="50325" cy="42725"/>
              </a:xfrm>
              <a:custGeom>
                <a:avLst/>
                <a:gdLst/>
                <a:ahLst/>
                <a:cxnLst/>
                <a:rect l="l" t="t" r="r" b="b"/>
                <a:pathLst>
                  <a:path w="2013" h="1709" extrusionOk="0">
                    <a:moveTo>
                      <a:pt x="394" y="1"/>
                    </a:moveTo>
                    <a:cubicBezTo>
                      <a:pt x="276" y="1"/>
                      <a:pt x="197" y="40"/>
                      <a:pt x="158" y="79"/>
                    </a:cubicBezTo>
                    <a:cubicBezTo>
                      <a:pt x="1" y="236"/>
                      <a:pt x="1" y="472"/>
                      <a:pt x="158" y="629"/>
                    </a:cubicBezTo>
                    <a:cubicBezTo>
                      <a:pt x="511" y="943"/>
                      <a:pt x="865" y="1296"/>
                      <a:pt x="1218" y="1610"/>
                    </a:cubicBezTo>
                    <a:cubicBezTo>
                      <a:pt x="1296" y="1680"/>
                      <a:pt x="1381" y="1709"/>
                      <a:pt x="1464" y="1709"/>
                    </a:cubicBezTo>
                    <a:cubicBezTo>
                      <a:pt x="1756" y="1709"/>
                      <a:pt x="2012" y="1345"/>
                      <a:pt x="1768" y="1100"/>
                    </a:cubicBezTo>
                    <a:cubicBezTo>
                      <a:pt x="1375" y="747"/>
                      <a:pt x="1022" y="393"/>
                      <a:pt x="668" y="119"/>
                    </a:cubicBezTo>
                    <a:cubicBezTo>
                      <a:pt x="590" y="40"/>
                      <a:pt x="472"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4" name="Google Shape;4778;p88">
                <a:extLst>
                  <a:ext uri="{FF2B5EF4-FFF2-40B4-BE49-F238E27FC236}">
                    <a16:creationId xmlns:a16="http://schemas.microsoft.com/office/drawing/2014/main" id="{4DFDB851-9A8E-6FE2-1C65-B760DDCB523F}"/>
                  </a:ext>
                </a:extLst>
              </p:cNvPr>
              <p:cNvSpPr/>
              <p:nvPr/>
            </p:nvSpPr>
            <p:spPr>
              <a:xfrm>
                <a:off x="2773125" y="780825"/>
                <a:ext cx="490725" cy="1118825"/>
              </a:xfrm>
              <a:custGeom>
                <a:avLst/>
                <a:gdLst/>
                <a:ahLst/>
                <a:cxnLst/>
                <a:rect l="l" t="t" r="r" b="b"/>
                <a:pathLst>
                  <a:path w="19629" h="44753" extrusionOk="0">
                    <a:moveTo>
                      <a:pt x="19629" y="1"/>
                    </a:moveTo>
                    <a:cubicBezTo>
                      <a:pt x="17627" y="550"/>
                      <a:pt x="15703" y="1257"/>
                      <a:pt x="13858" y="2160"/>
                    </a:cubicBezTo>
                    <a:cubicBezTo>
                      <a:pt x="12013" y="3063"/>
                      <a:pt x="10286" y="4162"/>
                      <a:pt x="8676" y="5418"/>
                    </a:cubicBezTo>
                    <a:cubicBezTo>
                      <a:pt x="7145" y="6635"/>
                      <a:pt x="5732" y="8009"/>
                      <a:pt x="4515" y="9579"/>
                    </a:cubicBezTo>
                    <a:cubicBezTo>
                      <a:pt x="3926" y="10325"/>
                      <a:pt x="3377" y="11150"/>
                      <a:pt x="2906" y="12013"/>
                    </a:cubicBezTo>
                    <a:cubicBezTo>
                      <a:pt x="2435" y="12838"/>
                      <a:pt x="2003" y="13701"/>
                      <a:pt x="1650" y="14604"/>
                    </a:cubicBezTo>
                    <a:cubicBezTo>
                      <a:pt x="786" y="16842"/>
                      <a:pt x="276" y="19197"/>
                      <a:pt x="158" y="21592"/>
                    </a:cubicBezTo>
                    <a:cubicBezTo>
                      <a:pt x="1" y="23986"/>
                      <a:pt x="197" y="26420"/>
                      <a:pt x="786" y="28776"/>
                    </a:cubicBezTo>
                    <a:cubicBezTo>
                      <a:pt x="1807" y="33486"/>
                      <a:pt x="4319" y="37726"/>
                      <a:pt x="7931" y="40906"/>
                    </a:cubicBezTo>
                    <a:cubicBezTo>
                      <a:pt x="8519" y="41416"/>
                      <a:pt x="9148" y="41887"/>
                      <a:pt x="9815" y="42358"/>
                    </a:cubicBezTo>
                    <a:cubicBezTo>
                      <a:pt x="10600" y="42869"/>
                      <a:pt x="11424" y="43340"/>
                      <a:pt x="12288" y="43771"/>
                    </a:cubicBezTo>
                    <a:cubicBezTo>
                      <a:pt x="13112" y="44125"/>
                      <a:pt x="13976" y="44439"/>
                      <a:pt x="14879" y="44596"/>
                    </a:cubicBezTo>
                    <a:cubicBezTo>
                      <a:pt x="15311" y="44714"/>
                      <a:pt x="15782" y="44753"/>
                      <a:pt x="16253" y="44753"/>
                    </a:cubicBezTo>
                    <a:lnTo>
                      <a:pt x="16960" y="44753"/>
                    </a:lnTo>
                    <a:cubicBezTo>
                      <a:pt x="16371" y="44321"/>
                      <a:pt x="15782" y="43811"/>
                      <a:pt x="15311" y="43261"/>
                    </a:cubicBezTo>
                    <a:cubicBezTo>
                      <a:pt x="14604" y="42515"/>
                      <a:pt x="13976" y="41691"/>
                      <a:pt x="13426" y="40827"/>
                    </a:cubicBezTo>
                    <a:cubicBezTo>
                      <a:pt x="12838" y="39924"/>
                      <a:pt x="12327" y="38982"/>
                      <a:pt x="11856" y="38040"/>
                    </a:cubicBezTo>
                    <a:cubicBezTo>
                      <a:pt x="11424" y="37137"/>
                      <a:pt x="10993" y="36234"/>
                      <a:pt x="10600" y="35331"/>
                    </a:cubicBezTo>
                    <a:cubicBezTo>
                      <a:pt x="10522" y="35096"/>
                      <a:pt x="10443" y="34900"/>
                      <a:pt x="10325" y="34664"/>
                    </a:cubicBezTo>
                    <a:cubicBezTo>
                      <a:pt x="10247" y="34428"/>
                      <a:pt x="10168" y="34311"/>
                      <a:pt x="10129" y="34154"/>
                    </a:cubicBezTo>
                    <a:cubicBezTo>
                      <a:pt x="9972" y="33761"/>
                      <a:pt x="9815" y="33369"/>
                      <a:pt x="9658" y="33015"/>
                    </a:cubicBezTo>
                    <a:lnTo>
                      <a:pt x="9658" y="33055"/>
                    </a:lnTo>
                    <a:cubicBezTo>
                      <a:pt x="9540" y="32701"/>
                      <a:pt x="9344" y="32348"/>
                      <a:pt x="9148" y="32073"/>
                    </a:cubicBezTo>
                    <a:cubicBezTo>
                      <a:pt x="9069" y="31955"/>
                      <a:pt x="8991" y="31877"/>
                      <a:pt x="8873" y="31798"/>
                    </a:cubicBezTo>
                    <a:cubicBezTo>
                      <a:pt x="8834" y="31759"/>
                      <a:pt x="8794" y="31720"/>
                      <a:pt x="8716" y="31681"/>
                    </a:cubicBezTo>
                    <a:cubicBezTo>
                      <a:pt x="8676" y="31681"/>
                      <a:pt x="8598" y="31681"/>
                      <a:pt x="8559" y="31641"/>
                    </a:cubicBezTo>
                    <a:lnTo>
                      <a:pt x="8402" y="31641"/>
                    </a:lnTo>
                    <a:cubicBezTo>
                      <a:pt x="8362" y="31681"/>
                      <a:pt x="8284" y="31681"/>
                      <a:pt x="8205" y="31720"/>
                    </a:cubicBezTo>
                    <a:cubicBezTo>
                      <a:pt x="8127" y="31759"/>
                      <a:pt x="8048" y="31798"/>
                      <a:pt x="7970" y="31877"/>
                    </a:cubicBezTo>
                    <a:cubicBezTo>
                      <a:pt x="7891" y="31916"/>
                      <a:pt x="7852" y="31995"/>
                      <a:pt x="7774" y="32073"/>
                    </a:cubicBezTo>
                    <a:cubicBezTo>
                      <a:pt x="7695" y="32152"/>
                      <a:pt x="7656" y="32269"/>
                      <a:pt x="7617" y="32348"/>
                    </a:cubicBezTo>
                    <a:cubicBezTo>
                      <a:pt x="7538" y="32544"/>
                      <a:pt x="7499" y="32780"/>
                      <a:pt x="7460" y="32976"/>
                    </a:cubicBezTo>
                    <a:cubicBezTo>
                      <a:pt x="7420" y="33447"/>
                      <a:pt x="7420" y="33957"/>
                      <a:pt x="7499" y="34428"/>
                    </a:cubicBezTo>
                    <a:cubicBezTo>
                      <a:pt x="7617" y="35174"/>
                      <a:pt x="7774" y="35920"/>
                      <a:pt x="7970" y="36627"/>
                    </a:cubicBezTo>
                    <a:cubicBezTo>
                      <a:pt x="8127" y="37137"/>
                      <a:pt x="8323" y="37647"/>
                      <a:pt x="8480" y="38197"/>
                    </a:cubicBezTo>
                    <a:cubicBezTo>
                      <a:pt x="8480" y="38236"/>
                      <a:pt x="8441" y="38315"/>
                      <a:pt x="8402" y="38354"/>
                    </a:cubicBezTo>
                    <a:cubicBezTo>
                      <a:pt x="8323" y="38354"/>
                      <a:pt x="8284" y="38315"/>
                      <a:pt x="8245" y="38276"/>
                    </a:cubicBezTo>
                    <a:cubicBezTo>
                      <a:pt x="6988" y="36313"/>
                      <a:pt x="6086" y="34193"/>
                      <a:pt x="5457" y="31955"/>
                    </a:cubicBezTo>
                    <a:cubicBezTo>
                      <a:pt x="4790" y="29443"/>
                      <a:pt x="4476" y="26813"/>
                      <a:pt x="4555" y="24222"/>
                    </a:cubicBezTo>
                    <a:cubicBezTo>
                      <a:pt x="4594" y="21631"/>
                      <a:pt x="4986" y="19040"/>
                      <a:pt x="5732" y="16567"/>
                    </a:cubicBezTo>
                    <a:cubicBezTo>
                      <a:pt x="6086" y="15350"/>
                      <a:pt x="6517" y="14133"/>
                      <a:pt x="7067" y="12995"/>
                    </a:cubicBezTo>
                    <a:cubicBezTo>
                      <a:pt x="7577" y="11817"/>
                      <a:pt x="8205" y="10678"/>
                      <a:pt x="8912" y="9619"/>
                    </a:cubicBezTo>
                    <a:cubicBezTo>
                      <a:pt x="10325" y="7499"/>
                      <a:pt x="12053" y="5575"/>
                      <a:pt x="13976" y="3926"/>
                    </a:cubicBezTo>
                    <a:cubicBezTo>
                      <a:pt x="14957" y="3102"/>
                      <a:pt x="15978" y="2356"/>
                      <a:pt x="17038" y="1649"/>
                    </a:cubicBezTo>
                    <a:cubicBezTo>
                      <a:pt x="17902" y="1061"/>
                      <a:pt x="18765" y="511"/>
                      <a:pt x="19629" y="40"/>
                    </a:cubicBezTo>
                    <a:lnTo>
                      <a:pt x="196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5" name="Google Shape;4779;p88">
                <a:extLst>
                  <a:ext uri="{FF2B5EF4-FFF2-40B4-BE49-F238E27FC236}">
                    <a16:creationId xmlns:a16="http://schemas.microsoft.com/office/drawing/2014/main" id="{3189D7EA-17B8-B7F3-8A19-3E82918B3224}"/>
                  </a:ext>
                </a:extLst>
              </p:cNvPr>
              <p:cNvSpPr/>
              <p:nvPr/>
            </p:nvSpPr>
            <p:spPr>
              <a:xfrm>
                <a:off x="2967450" y="1582650"/>
                <a:ext cx="25" cy="25"/>
              </a:xfrm>
              <a:custGeom>
                <a:avLst/>
                <a:gdLst/>
                <a:ahLst/>
                <a:cxnLst/>
                <a:rect l="l" t="t" r="r" b="b"/>
                <a:pathLst>
                  <a:path w="1" h="1" extrusionOk="0">
                    <a:moveTo>
                      <a:pt x="1" y="0"/>
                    </a:moveTo>
                    <a:lnTo>
                      <a:pt x="1" y="0"/>
                    </a:lnTo>
                    <a:lnTo>
                      <a:pt x="1" y="0"/>
                    </a:lnTo>
                    <a:lnTo>
                      <a:pt x="1" y="0"/>
                    </a:lnTo>
                    <a:close/>
                  </a:path>
                </a:pathLst>
              </a:custGeom>
              <a:solidFill>
                <a:srgbClr val="253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6" name="Google Shape;4780;p88">
                <a:extLst>
                  <a:ext uri="{FF2B5EF4-FFF2-40B4-BE49-F238E27FC236}">
                    <a16:creationId xmlns:a16="http://schemas.microsoft.com/office/drawing/2014/main" id="{344BEFDD-B78E-ED20-19BC-DA01B898C7BC}"/>
                  </a:ext>
                </a:extLst>
              </p:cNvPr>
              <p:cNvSpPr/>
              <p:nvPr/>
            </p:nvSpPr>
            <p:spPr>
              <a:xfrm>
                <a:off x="2959600" y="1605200"/>
                <a:ext cx="25" cy="1025"/>
              </a:xfrm>
              <a:custGeom>
                <a:avLst/>
                <a:gdLst/>
                <a:ahLst/>
                <a:cxnLst/>
                <a:rect l="l" t="t" r="r" b="b"/>
                <a:pathLst>
                  <a:path w="1" h="41" extrusionOk="0">
                    <a:moveTo>
                      <a:pt x="1" y="1"/>
                    </a:moveTo>
                    <a:lnTo>
                      <a:pt x="1" y="1"/>
                    </a:lnTo>
                    <a:lnTo>
                      <a:pt x="1" y="1"/>
                    </a:lnTo>
                    <a:cubicBezTo>
                      <a:pt x="1" y="1"/>
                      <a:pt x="1" y="40"/>
                      <a:pt x="1" y="40"/>
                    </a:cubicBezTo>
                  </a:path>
                </a:pathLst>
              </a:custGeom>
              <a:solidFill>
                <a:srgbClr val="253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7" name="Google Shape;4781;p88">
                <a:extLst>
                  <a:ext uri="{FF2B5EF4-FFF2-40B4-BE49-F238E27FC236}">
                    <a16:creationId xmlns:a16="http://schemas.microsoft.com/office/drawing/2014/main" id="{2121E1B4-8282-78B2-A617-B2F9C561D70E}"/>
                  </a:ext>
                </a:extLst>
              </p:cNvPr>
              <p:cNvSpPr/>
              <p:nvPr/>
            </p:nvSpPr>
            <p:spPr>
              <a:xfrm>
                <a:off x="3227525" y="711150"/>
                <a:ext cx="294450" cy="111900"/>
              </a:xfrm>
              <a:custGeom>
                <a:avLst/>
                <a:gdLst/>
                <a:ahLst/>
                <a:cxnLst/>
                <a:rect l="l" t="t" r="r" b="b"/>
                <a:pathLst>
                  <a:path w="11778" h="4476" extrusionOk="0">
                    <a:moveTo>
                      <a:pt x="4829" y="1"/>
                    </a:moveTo>
                    <a:cubicBezTo>
                      <a:pt x="3808" y="1"/>
                      <a:pt x="2827" y="118"/>
                      <a:pt x="1885" y="432"/>
                    </a:cubicBezTo>
                    <a:cubicBezTo>
                      <a:pt x="1453" y="589"/>
                      <a:pt x="1060" y="786"/>
                      <a:pt x="668" y="1021"/>
                    </a:cubicBezTo>
                    <a:cubicBezTo>
                      <a:pt x="354" y="1257"/>
                      <a:pt x="79" y="1610"/>
                      <a:pt x="0" y="2003"/>
                    </a:cubicBezTo>
                    <a:cubicBezTo>
                      <a:pt x="0" y="2120"/>
                      <a:pt x="0" y="2238"/>
                      <a:pt x="0" y="2356"/>
                    </a:cubicBezTo>
                    <a:cubicBezTo>
                      <a:pt x="40" y="2552"/>
                      <a:pt x="79" y="2709"/>
                      <a:pt x="157" y="2866"/>
                    </a:cubicBezTo>
                    <a:cubicBezTo>
                      <a:pt x="275" y="3102"/>
                      <a:pt x="472" y="3337"/>
                      <a:pt x="707" y="3494"/>
                    </a:cubicBezTo>
                    <a:cubicBezTo>
                      <a:pt x="903" y="3651"/>
                      <a:pt x="1139" y="3769"/>
                      <a:pt x="1414" y="3887"/>
                    </a:cubicBezTo>
                    <a:cubicBezTo>
                      <a:pt x="1728" y="4005"/>
                      <a:pt x="2042" y="4083"/>
                      <a:pt x="2356" y="4122"/>
                    </a:cubicBezTo>
                    <a:cubicBezTo>
                      <a:pt x="3062" y="4279"/>
                      <a:pt x="3730" y="4358"/>
                      <a:pt x="4436" y="4397"/>
                    </a:cubicBezTo>
                    <a:cubicBezTo>
                      <a:pt x="5065" y="4436"/>
                      <a:pt x="5693" y="4436"/>
                      <a:pt x="6281" y="4476"/>
                    </a:cubicBezTo>
                    <a:lnTo>
                      <a:pt x="6517" y="4476"/>
                    </a:lnTo>
                    <a:cubicBezTo>
                      <a:pt x="6596" y="4476"/>
                      <a:pt x="6635" y="4476"/>
                      <a:pt x="6713" y="4436"/>
                    </a:cubicBezTo>
                    <a:cubicBezTo>
                      <a:pt x="6753" y="4397"/>
                      <a:pt x="6792" y="4358"/>
                      <a:pt x="6831" y="4279"/>
                    </a:cubicBezTo>
                    <a:cubicBezTo>
                      <a:pt x="6831" y="4240"/>
                      <a:pt x="6792" y="4162"/>
                      <a:pt x="6792" y="4122"/>
                    </a:cubicBezTo>
                    <a:cubicBezTo>
                      <a:pt x="6753" y="4044"/>
                      <a:pt x="6674" y="4005"/>
                      <a:pt x="6635" y="4005"/>
                    </a:cubicBezTo>
                    <a:cubicBezTo>
                      <a:pt x="6242" y="3965"/>
                      <a:pt x="5889" y="3965"/>
                      <a:pt x="5496" y="3926"/>
                    </a:cubicBezTo>
                    <a:cubicBezTo>
                      <a:pt x="5025" y="3926"/>
                      <a:pt x="4554" y="3887"/>
                      <a:pt x="4083" y="3848"/>
                    </a:cubicBezTo>
                    <a:lnTo>
                      <a:pt x="4122" y="3848"/>
                    </a:lnTo>
                    <a:cubicBezTo>
                      <a:pt x="3259" y="3808"/>
                      <a:pt x="2434" y="3651"/>
                      <a:pt x="1649" y="3416"/>
                    </a:cubicBezTo>
                    <a:cubicBezTo>
                      <a:pt x="1453" y="3337"/>
                      <a:pt x="1257" y="3220"/>
                      <a:pt x="1060" y="3141"/>
                    </a:cubicBezTo>
                    <a:cubicBezTo>
                      <a:pt x="943" y="3063"/>
                      <a:pt x="864" y="2945"/>
                      <a:pt x="786" y="2866"/>
                    </a:cubicBezTo>
                    <a:cubicBezTo>
                      <a:pt x="707" y="2788"/>
                      <a:pt x="629" y="2670"/>
                      <a:pt x="589" y="2591"/>
                    </a:cubicBezTo>
                    <a:cubicBezTo>
                      <a:pt x="550" y="2513"/>
                      <a:pt x="511" y="2395"/>
                      <a:pt x="511" y="2317"/>
                    </a:cubicBezTo>
                    <a:lnTo>
                      <a:pt x="511" y="2160"/>
                    </a:lnTo>
                    <a:cubicBezTo>
                      <a:pt x="511" y="2081"/>
                      <a:pt x="511" y="2042"/>
                      <a:pt x="550" y="1963"/>
                    </a:cubicBezTo>
                    <a:cubicBezTo>
                      <a:pt x="589" y="1885"/>
                      <a:pt x="589" y="1846"/>
                      <a:pt x="629" y="1806"/>
                    </a:cubicBezTo>
                    <a:cubicBezTo>
                      <a:pt x="707" y="1689"/>
                      <a:pt x="786" y="1610"/>
                      <a:pt x="864" y="1532"/>
                    </a:cubicBezTo>
                    <a:cubicBezTo>
                      <a:pt x="1060" y="1374"/>
                      <a:pt x="1257" y="1257"/>
                      <a:pt x="1453" y="1178"/>
                    </a:cubicBezTo>
                    <a:cubicBezTo>
                      <a:pt x="1963" y="943"/>
                      <a:pt x="2513" y="786"/>
                      <a:pt x="3062" y="668"/>
                    </a:cubicBezTo>
                    <a:cubicBezTo>
                      <a:pt x="3664" y="563"/>
                      <a:pt x="4284" y="511"/>
                      <a:pt x="4909" y="511"/>
                    </a:cubicBezTo>
                    <a:cubicBezTo>
                      <a:pt x="5222" y="511"/>
                      <a:pt x="5536" y="524"/>
                      <a:pt x="5850" y="550"/>
                    </a:cubicBezTo>
                    <a:lnTo>
                      <a:pt x="5771" y="550"/>
                    </a:lnTo>
                    <a:cubicBezTo>
                      <a:pt x="6831" y="629"/>
                      <a:pt x="7891" y="864"/>
                      <a:pt x="8912" y="1217"/>
                    </a:cubicBezTo>
                    <a:lnTo>
                      <a:pt x="8872" y="1217"/>
                    </a:lnTo>
                    <a:cubicBezTo>
                      <a:pt x="9618" y="1453"/>
                      <a:pt x="10325" y="1806"/>
                      <a:pt x="10992" y="2277"/>
                    </a:cubicBezTo>
                    <a:cubicBezTo>
                      <a:pt x="11110" y="2356"/>
                      <a:pt x="11228" y="2434"/>
                      <a:pt x="11346" y="2513"/>
                    </a:cubicBezTo>
                    <a:cubicBezTo>
                      <a:pt x="11385" y="2572"/>
                      <a:pt x="11444" y="2601"/>
                      <a:pt x="11507" y="2601"/>
                    </a:cubicBezTo>
                    <a:cubicBezTo>
                      <a:pt x="11571" y="2601"/>
                      <a:pt x="11640" y="2572"/>
                      <a:pt x="11699" y="2513"/>
                    </a:cubicBezTo>
                    <a:cubicBezTo>
                      <a:pt x="11777" y="2434"/>
                      <a:pt x="11777" y="2277"/>
                      <a:pt x="11699" y="2160"/>
                    </a:cubicBezTo>
                    <a:cubicBezTo>
                      <a:pt x="11228" y="1806"/>
                      <a:pt x="10717" y="1453"/>
                      <a:pt x="10207" y="1217"/>
                    </a:cubicBezTo>
                    <a:cubicBezTo>
                      <a:pt x="9657" y="943"/>
                      <a:pt x="9108" y="707"/>
                      <a:pt x="8558" y="550"/>
                    </a:cubicBezTo>
                    <a:cubicBezTo>
                      <a:pt x="7381" y="197"/>
                      <a:pt x="6124" y="1"/>
                      <a:pt x="4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8" name="Google Shape;4782;p88">
                <a:extLst>
                  <a:ext uri="{FF2B5EF4-FFF2-40B4-BE49-F238E27FC236}">
                    <a16:creationId xmlns:a16="http://schemas.microsoft.com/office/drawing/2014/main" id="{46DFD3C4-7BEB-1827-0663-DD00B77BD882}"/>
                  </a:ext>
                </a:extLst>
              </p:cNvPr>
              <p:cNvSpPr/>
              <p:nvPr/>
            </p:nvSpPr>
            <p:spPr>
              <a:xfrm>
                <a:off x="3500350" y="713125"/>
                <a:ext cx="298375" cy="189175"/>
              </a:xfrm>
              <a:custGeom>
                <a:avLst/>
                <a:gdLst/>
                <a:ahLst/>
                <a:cxnLst/>
                <a:rect l="l" t="t" r="r" b="b"/>
                <a:pathLst>
                  <a:path w="11935" h="7567" extrusionOk="0">
                    <a:moveTo>
                      <a:pt x="3180" y="1610"/>
                    </a:moveTo>
                    <a:lnTo>
                      <a:pt x="3416" y="1688"/>
                    </a:lnTo>
                    <a:lnTo>
                      <a:pt x="3612" y="1767"/>
                    </a:lnTo>
                    <a:lnTo>
                      <a:pt x="3769" y="1884"/>
                    </a:lnTo>
                    <a:lnTo>
                      <a:pt x="3769" y="1884"/>
                    </a:lnTo>
                    <a:lnTo>
                      <a:pt x="3416" y="1767"/>
                    </a:lnTo>
                    <a:lnTo>
                      <a:pt x="3298" y="1688"/>
                    </a:lnTo>
                    <a:lnTo>
                      <a:pt x="3180" y="1610"/>
                    </a:lnTo>
                    <a:close/>
                    <a:moveTo>
                      <a:pt x="1257" y="0"/>
                    </a:moveTo>
                    <a:cubicBezTo>
                      <a:pt x="1100" y="0"/>
                      <a:pt x="982" y="0"/>
                      <a:pt x="825" y="39"/>
                    </a:cubicBezTo>
                    <a:cubicBezTo>
                      <a:pt x="707" y="79"/>
                      <a:pt x="590" y="157"/>
                      <a:pt x="511" y="236"/>
                    </a:cubicBezTo>
                    <a:lnTo>
                      <a:pt x="472" y="236"/>
                    </a:lnTo>
                    <a:cubicBezTo>
                      <a:pt x="433" y="275"/>
                      <a:pt x="393" y="275"/>
                      <a:pt x="354" y="314"/>
                    </a:cubicBezTo>
                    <a:cubicBezTo>
                      <a:pt x="275" y="353"/>
                      <a:pt x="197" y="432"/>
                      <a:pt x="158" y="550"/>
                    </a:cubicBezTo>
                    <a:cubicBezTo>
                      <a:pt x="118" y="589"/>
                      <a:pt x="118" y="667"/>
                      <a:pt x="79" y="707"/>
                    </a:cubicBezTo>
                    <a:cubicBezTo>
                      <a:pt x="79" y="746"/>
                      <a:pt x="79" y="785"/>
                      <a:pt x="40" y="824"/>
                    </a:cubicBezTo>
                    <a:cubicBezTo>
                      <a:pt x="40" y="903"/>
                      <a:pt x="1" y="1021"/>
                      <a:pt x="1" y="1099"/>
                    </a:cubicBezTo>
                    <a:cubicBezTo>
                      <a:pt x="1" y="1178"/>
                      <a:pt x="1" y="1217"/>
                      <a:pt x="1" y="1295"/>
                    </a:cubicBezTo>
                    <a:lnTo>
                      <a:pt x="1" y="1374"/>
                    </a:lnTo>
                    <a:cubicBezTo>
                      <a:pt x="1" y="1570"/>
                      <a:pt x="40" y="1727"/>
                      <a:pt x="79" y="1884"/>
                    </a:cubicBezTo>
                    <a:cubicBezTo>
                      <a:pt x="79" y="1963"/>
                      <a:pt x="79" y="2041"/>
                      <a:pt x="158" y="2120"/>
                    </a:cubicBezTo>
                    <a:cubicBezTo>
                      <a:pt x="197" y="2159"/>
                      <a:pt x="236" y="2198"/>
                      <a:pt x="315" y="2238"/>
                    </a:cubicBezTo>
                    <a:cubicBezTo>
                      <a:pt x="354" y="2277"/>
                      <a:pt x="393" y="2277"/>
                      <a:pt x="472" y="2316"/>
                    </a:cubicBezTo>
                    <a:lnTo>
                      <a:pt x="511" y="2316"/>
                    </a:lnTo>
                    <a:cubicBezTo>
                      <a:pt x="590" y="2395"/>
                      <a:pt x="668" y="2512"/>
                      <a:pt x="747" y="2591"/>
                    </a:cubicBezTo>
                    <a:cubicBezTo>
                      <a:pt x="825" y="2709"/>
                      <a:pt x="904" y="2787"/>
                      <a:pt x="1021" y="2866"/>
                    </a:cubicBezTo>
                    <a:cubicBezTo>
                      <a:pt x="1100" y="2905"/>
                      <a:pt x="1139" y="2944"/>
                      <a:pt x="1218" y="2944"/>
                    </a:cubicBezTo>
                    <a:cubicBezTo>
                      <a:pt x="1257" y="2944"/>
                      <a:pt x="1335" y="2905"/>
                      <a:pt x="1375" y="2866"/>
                    </a:cubicBezTo>
                    <a:cubicBezTo>
                      <a:pt x="1414" y="2787"/>
                      <a:pt x="1453" y="2748"/>
                      <a:pt x="1453" y="2669"/>
                    </a:cubicBezTo>
                    <a:cubicBezTo>
                      <a:pt x="1453" y="2630"/>
                      <a:pt x="1414" y="2552"/>
                      <a:pt x="1375" y="2512"/>
                    </a:cubicBezTo>
                    <a:cubicBezTo>
                      <a:pt x="1414" y="2512"/>
                      <a:pt x="1492" y="2552"/>
                      <a:pt x="1532" y="2552"/>
                    </a:cubicBezTo>
                    <a:cubicBezTo>
                      <a:pt x="1728" y="2591"/>
                      <a:pt x="1924" y="2630"/>
                      <a:pt x="2121" y="2630"/>
                    </a:cubicBezTo>
                    <a:cubicBezTo>
                      <a:pt x="2199" y="2591"/>
                      <a:pt x="2317" y="2591"/>
                      <a:pt x="2395" y="2591"/>
                    </a:cubicBezTo>
                    <a:cubicBezTo>
                      <a:pt x="2474" y="2552"/>
                      <a:pt x="2592" y="2512"/>
                      <a:pt x="2670" y="2473"/>
                    </a:cubicBezTo>
                    <a:cubicBezTo>
                      <a:pt x="2670" y="2473"/>
                      <a:pt x="2709" y="2434"/>
                      <a:pt x="2709" y="2434"/>
                    </a:cubicBezTo>
                    <a:lnTo>
                      <a:pt x="3023" y="2512"/>
                    </a:lnTo>
                    <a:cubicBezTo>
                      <a:pt x="3966" y="2944"/>
                      <a:pt x="4947" y="3376"/>
                      <a:pt x="5928" y="3769"/>
                    </a:cubicBezTo>
                    <a:cubicBezTo>
                      <a:pt x="7224" y="4397"/>
                      <a:pt x="8480" y="5143"/>
                      <a:pt x="9736" y="5928"/>
                    </a:cubicBezTo>
                    <a:cubicBezTo>
                      <a:pt x="9769" y="5944"/>
                      <a:pt x="9808" y="5954"/>
                      <a:pt x="9848" y="5954"/>
                    </a:cubicBezTo>
                    <a:cubicBezTo>
                      <a:pt x="9906" y="5954"/>
                      <a:pt x="9965" y="5934"/>
                      <a:pt x="10011" y="5888"/>
                    </a:cubicBezTo>
                    <a:cubicBezTo>
                      <a:pt x="10325" y="6242"/>
                      <a:pt x="10639" y="6595"/>
                      <a:pt x="10953" y="6948"/>
                    </a:cubicBezTo>
                    <a:cubicBezTo>
                      <a:pt x="10999" y="6994"/>
                      <a:pt x="11059" y="7013"/>
                      <a:pt x="11116" y="7013"/>
                    </a:cubicBezTo>
                    <a:cubicBezTo>
                      <a:pt x="11156" y="7013"/>
                      <a:pt x="11195" y="7004"/>
                      <a:pt x="11228" y="6988"/>
                    </a:cubicBezTo>
                    <a:lnTo>
                      <a:pt x="11346" y="7223"/>
                    </a:lnTo>
                    <a:lnTo>
                      <a:pt x="11424" y="7419"/>
                    </a:lnTo>
                    <a:cubicBezTo>
                      <a:pt x="11463" y="7459"/>
                      <a:pt x="11503" y="7498"/>
                      <a:pt x="11542" y="7537"/>
                    </a:cubicBezTo>
                    <a:cubicBezTo>
                      <a:pt x="11581" y="7557"/>
                      <a:pt x="11621" y="7567"/>
                      <a:pt x="11655" y="7567"/>
                    </a:cubicBezTo>
                    <a:cubicBezTo>
                      <a:pt x="11689" y="7567"/>
                      <a:pt x="11719" y="7557"/>
                      <a:pt x="11738" y="7537"/>
                    </a:cubicBezTo>
                    <a:cubicBezTo>
                      <a:pt x="11856" y="7498"/>
                      <a:pt x="11935" y="7380"/>
                      <a:pt x="11895" y="7223"/>
                    </a:cubicBezTo>
                    <a:cubicBezTo>
                      <a:pt x="11778" y="6948"/>
                      <a:pt x="11621" y="6674"/>
                      <a:pt x="11463" y="6399"/>
                    </a:cubicBezTo>
                    <a:cubicBezTo>
                      <a:pt x="11306" y="6124"/>
                      <a:pt x="11110" y="5888"/>
                      <a:pt x="10914" y="5614"/>
                    </a:cubicBezTo>
                    <a:cubicBezTo>
                      <a:pt x="10639" y="5260"/>
                      <a:pt x="10286" y="4868"/>
                      <a:pt x="9932" y="4554"/>
                    </a:cubicBezTo>
                    <a:cubicBezTo>
                      <a:pt x="9893" y="4515"/>
                      <a:pt x="9893" y="4436"/>
                      <a:pt x="9854" y="4397"/>
                    </a:cubicBezTo>
                    <a:cubicBezTo>
                      <a:pt x="9579" y="4161"/>
                      <a:pt x="9304" y="3886"/>
                      <a:pt x="8990" y="3612"/>
                    </a:cubicBezTo>
                    <a:cubicBezTo>
                      <a:pt x="8716" y="3376"/>
                      <a:pt x="8559" y="3180"/>
                      <a:pt x="8362" y="2984"/>
                    </a:cubicBezTo>
                    <a:cubicBezTo>
                      <a:pt x="7734" y="2434"/>
                      <a:pt x="7067" y="1924"/>
                      <a:pt x="6399" y="1492"/>
                    </a:cubicBezTo>
                    <a:cubicBezTo>
                      <a:pt x="5732" y="1060"/>
                      <a:pt x="5025" y="707"/>
                      <a:pt x="4240" y="471"/>
                    </a:cubicBezTo>
                    <a:lnTo>
                      <a:pt x="4201" y="471"/>
                    </a:lnTo>
                    <a:cubicBezTo>
                      <a:pt x="3848" y="353"/>
                      <a:pt x="3455" y="236"/>
                      <a:pt x="3102" y="157"/>
                    </a:cubicBezTo>
                    <a:cubicBezTo>
                      <a:pt x="3072" y="147"/>
                      <a:pt x="3043" y="142"/>
                      <a:pt x="3015" y="142"/>
                    </a:cubicBezTo>
                    <a:cubicBezTo>
                      <a:pt x="2930" y="142"/>
                      <a:pt x="2857" y="187"/>
                      <a:pt x="2827" y="275"/>
                    </a:cubicBezTo>
                    <a:cubicBezTo>
                      <a:pt x="2827" y="314"/>
                      <a:pt x="2827" y="314"/>
                      <a:pt x="2827" y="353"/>
                    </a:cubicBezTo>
                    <a:lnTo>
                      <a:pt x="2749" y="353"/>
                    </a:lnTo>
                    <a:lnTo>
                      <a:pt x="2670" y="314"/>
                    </a:lnTo>
                    <a:cubicBezTo>
                      <a:pt x="2592" y="236"/>
                      <a:pt x="2474" y="196"/>
                      <a:pt x="2356" y="157"/>
                    </a:cubicBezTo>
                    <a:cubicBezTo>
                      <a:pt x="2238" y="118"/>
                      <a:pt x="2121" y="79"/>
                      <a:pt x="2003" y="79"/>
                    </a:cubicBezTo>
                    <a:cubicBezTo>
                      <a:pt x="1885" y="79"/>
                      <a:pt x="1767" y="39"/>
                      <a:pt x="1689" y="39"/>
                    </a:cubicBezTo>
                    <a:cubicBezTo>
                      <a:pt x="1532" y="0"/>
                      <a:pt x="1414" y="0"/>
                      <a:pt x="12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9" name="Google Shape;4783;p88">
                <a:extLst>
                  <a:ext uri="{FF2B5EF4-FFF2-40B4-BE49-F238E27FC236}">
                    <a16:creationId xmlns:a16="http://schemas.microsoft.com/office/drawing/2014/main" id="{9CA13678-C35C-ED9F-5979-F1B78DF81C6A}"/>
                  </a:ext>
                </a:extLst>
              </p:cNvPr>
              <p:cNvSpPr/>
              <p:nvPr/>
            </p:nvSpPr>
            <p:spPr>
              <a:xfrm>
                <a:off x="3541575" y="716050"/>
                <a:ext cx="83450" cy="60625"/>
              </a:xfrm>
              <a:custGeom>
                <a:avLst/>
                <a:gdLst/>
                <a:ahLst/>
                <a:cxnLst/>
                <a:rect l="l" t="t" r="r" b="b"/>
                <a:pathLst>
                  <a:path w="3338" h="2425" extrusionOk="0">
                    <a:moveTo>
                      <a:pt x="943" y="1"/>
                    </a:moveTo>
                    <a:cubicBezTo>
                      <a:pt x="825" y="1"/>
                      <a:pt x="746" y="40"/>
                      <a:pt x="707" y="119"/>
                    </a:cubicBezTo>
                    <a:lnTo>
                      <a:pt x="354" y="119"/>
                    </a:lnTo>
                    <a:cubicBezTo>
                      <a:pt x="334" y="99"/>
                      <a:pt x="314" y="89"/>
                      <a:pt x="295" y="89"/>
                    </a:cubicBezTo>
                    <a:cubicBezTo>
                      <a:pt x="275" y="89"/>
                      <a:pt x="256" y="99"/>
                      <a:pt x="236" y="119"/>
                    </a:cubicBezTo>
                    <a:cubicBezTo>
                      <a:pt x="0" y="158"/>
                      <a:pt x="0" y="472"/>
                      <a:pt x="197" y="550"/>
                    </a:cubicBezTo>
                    <a:cubicBezTo>
                      <a:pt x="275" y="590"/>
                      <a:pt x="354" y="629"/>
                      <a:pt x="432" y="668"/>
                    </a:cubicBezTo>
                    <a:cubicBezTo>
                      <a:pt x="354" y="707"/>
                      <a:pt x="314" y="747"/>
                      <a:pt x="275" y="786"/>
                    </a:cubicBezTo>
                    <a:cubicBezTo>
                      <a:pt x="236" y="825"/>
                      <a:pt x="236" y="864"/>
                      <a:pt x="236" y="904"/>
                    </a:cubicBezTo>
                    <a:cubicBezTo>
                      <a:pt x="236" y="982"/>
                      <a:pt x="275" y="1061"/>
                      <a:pt x="314" y="1100"/>
                    </a:cubicBezTo>
                    <a:cubicBezTo>
                      <a:pt x="550" y="1375"/>
                      <a:pt x="864" y="1610"/>
                      <a:pt x="1178" y="1807"/>
                    </a:cubicBezTo>
                    <a:cubicBezTo>
                      <a:pt x="1531" y="2003"/>
                      <a:pt x="1885" y="2160"/>
                      <a:pt x="2277" y="2238"/>
                    </a:cubicBezTo>
                    <a:cubicBezTo>
                      <a:pt x="2395" y="2238"/>
                      <a:pt x="2474" y="2199"/>
                      <a:pt x="2552" y="2121"/>
                    </a:cubicBezTo>
                    <a:lnTo>
                      <a:pt x="2984" y="2395"/>
                    </a:lnTo>
                    <a:cubicBezTo>
                      <a:pt x="3004" y="2415"/>
                      <a:pt x="3033" y="2425"/>
                      <a:pt x="3062" y="2425"/>
                    </a:cubicBezTo>
                    <a:cubicBezTo>
                      <a:pt x="3092" y="2425"/>
                      <a:pt x="3121" y="2415"/>
                      <a:pt x="3141" y="2395"/>
                    </a:cubicBezTo>
                    <a:cubicBezTo>
                      <a:pt x="3298" y="2356"/>
                      <a:pt x="3337" y="2238"/>
                      <a:pt x="3298" y="2121"/>
                    </a:cubicBezTo>
                    <a:cubicBezTo>
                      <a:pt x="3298" y="2042"/>
                      <a:pt x="3259" y="2003"/>
                      <a:pt x="3180" y="1964"/>
                    </a:cubicBezTo>
                    <a:cubicBezTo>
                      <a:pt x="2827" y="1728"/>
                      <a:pt x="2474" y="1453"/>
                      <a:pt x="2081" y="1296"/>
                    </a:cubicBezTo>
                    <a:cubicBezTo>
                      <a:pt x="2120" y="1218"/>
                      <a:pt x="2120" y="1139"/>
                      <a:pt x="2081" y="1061"/>
                    </a:cubicBezTo>
                    <a:cubicBezTo>
                      <a:pt x="2042" y="943"/>
                      <a:pt x="1963" y="864"/>
                      <a:pt x="1885" y="786"/>
                    </a:cubicBezTo>
                    <a:cubicBezTo>
                      <a:pt x="1924" y="747"/>
                      <a:pt x="1963" y="707"/>
                      <a:pt x="1963" y="668"/>
                    </a:cubicBezTo>
                    <a:cubicBezTo>
                      <a:pt x="2003" y="629"/>
                      <a:pt x="2003" y="550"/>
                      <a:pt x="1963" y="472"/>
                    </a:cubicBezTo>
                    <a:cubicBezTo>
                      <a:pt x="1963" y="433"/>
                      <a:pt x="1924" y="433"/>
                      <a:pt x="1924" y="393"/>
                    </a:cubicBezTo>
                    <a:cubicBezTo>
                      <a:pt x="1885" y="315"/>
                      <a:pt x="1845" y="276"/>
                      <a:pt x="1767" y="236"/>
                    </a:cubicBezTo>
                    <a:cubicBezTo>
                      <a:pt x="1531" y="119"/>
                      <a:pt x="1257" y="40"/>
                      <a:pt x="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0" name="Google Shape;4784;p88">
                <a:extLst>
                  <a:ext uri="{FF2B5EF4-FFF2-40B4-BE49-F238E27FC236}">
                    <a16:creationId xmlns:a16="http://schemas.microsoft.com/office/drawing/2014/main" id="{351198EE-93A7-CE39-8029-EF18C02F6762}"/>
                  </a:ext>
                </a:extLst>
              </p:cNvPr>
              <p:cNvSpPr/>
              <p:nvPr/>
            </p:nvSpPr>
            <p:spPr>
              <a:xfrm rot="155182">
                <a:off x="3236359" y="716916"/>
                <a:ext cx="269447" cy="86213"/>
              </a:xfrm>
              <a:custGeom>
                <a:avLst/>
                <a:gdLst/>
                <a:ahLst/>
                <a:cxnLst/>
                <a:rect l="l" t="t" r="r" b="b"/>
                <a:pathLst>
                  <a:path w="10326" h="3023" extrusionOk="0">
                    <a:moveTo>
                      <a:pt x="4908" y="0"/>
                    </a:moveTo>
                    <a:cubicBezTo>
                      <a:pt x="4319" y="39"/>
                      <a:pt x="3730" y="118"/>
                      <a:pt x="3141" y="236"/>
                    </a:cubicBezTo>
                    <a:cubicBezTo>
                      <a:pt x="2670" y="314"/>
                      <a:pt x="2199" y="471"/>
                      <a:pt x="1767" y="707"/>
                    </a:cubicBezTo>
                    <a:cubicBezTo>
                      <a:pt x="1669" y="687"/>
                      <a:pt x="1561" y="677"/>
                      <a:pt x="1453" y="677"/>
                    </a:cubicBezTo>
                    <a:cubicBezTo>
                      <a:pt x="1345" y="677"/>
                      <a:pt x="1237" y="687"/>
                      <a:pt x="1139" y="707"/>
                    </a:cubicBezTo>
                    <a:cubicBezTo>
                      <a:pt x="982" y="746"/>
                      <a:pt x="864" y="785"/>
                      <a:pt x="747" y="864"/>
                    </a:cubicBezTo>
                    <a:cubicBezTo>
                      <a:pt x="629" y="942"/>
                      <a:pt x="511" y="1060"/>
                      <a:pt x="433" y="1178"/>
                    </a:cubicBezTo>
                    <a:cubicBezTo>
                      <a:pt x="393" y="1217"/>
                      <a:pt x="354" y="1296"/>
                      <a:pt x="354" y="1374"/>
                    </a:cubicBezTo>
                    <a:lnTo>
                      <a:pt x="236" y="1453"/>
                    </a:lnTo>
                    <a:cubicBezTo>
                      <a:pt x="158" y="1492"/>
                      <a:pt x="119" y="1570"/>
                      <a:pt x="79" y="1688"/>
                    </a:cubicBezTo>
                    <a:cubicBezTo>
                      <a:pt x="40" y="1806"/>
                      <a:pt x="1" y="1924"/>
                      <a:pt x="1" y="2041"/>
                    </a:cubicBezTo>
                    <a:cubicBezTo>
                      <a:pt x="1" y="2120"/>
                      <a:pt x="1" y="2159"/>
                      <a:pt x="40" y="2238"/>
                    </a:cubicBezTo>
                    <a:cubicBezTo>
                      <a:pt x="40" y="2277"/>
                      <a:pt x="79" y="2316"/>
                      <a:pt x="119" y="2395"/>
                    </a:cubicBezTo>
                    <a:cubicBezTo>
                      <a:pt x="197" y="2473"/>
                      <a:pt x="276" y="2552"/>
                      <a:pt x="393" y="2591"/>
                    </a:cubicBezTo>
                    <a:cubicBezTo>
                      <a:pt x="433" y="2630"/>
                      <a:pt x="472" y="2630"/>
                      <a:pt x="550" y="2669"/>
                    </a:cubicBezTo>
                    <a:cubicBezTo>
                      <a:pt x="668" y="2748"/>
                      <a:pt x="825" y="2866"/>
                      <a:pt x="1021" y="2905"/>
                    </a:cubicBezTo>
                    <a:cubicBezTo>
                      <a:pt x="1178" y="2944"/>
                      <a:pt x="1375" y="2984"/>
                      <a:pt x="1571" y="3023"/>
                    </a:cubicBezTo>
                    <a:cubicBezTo>
                      <a:pt x="1610" y="3023"/>
                      <a:pt x="1689" y="3023"/>
                      <a:pt x="1728" y="2984"/>
                    </a:cubicBezTo>
                    <a:cubicBezTo>
                      <a:pt x="1807" y="2944"/>
                      <a:pt x="1846" y="2866"/>
                      <a:pt x="1846" y="2827"/>
                    </a:cubicBezTo>
                    <a:cubicBezTo>
                      <a:pt x="2160" y="2787"/>
                      <a:pt x="2474" y="2748"/>
                      <a:pt x="2749" y="2669"/>
                    </a:cubicBezTo>
                    <a:cubicBezTo>
                      <a:pt x="2906" y="2630"/>
                      <a:pt x="2984" y="2591"/>
                      <a:pt x="3102" y="2552"/>
                    </a:cubicBezTo>
                    <a:lnTo>
                      <a:pt x="3338" y="2552"/>
                    </a:lnTo>
                    <a:cubicBezTo>
                      <a:pt x="4083" y="2512"/>
                      <a:pt x="4790" y="2434"/>
                      <a:pt x="5536" y="2277"/>
                    </a:cubicBezTo>
                    <a:cubicBezTo>
                      <a:pt x="5575" y="2277"/>
                      <a:pt x="5614" y="2238"/>
                      <a:pt x="5654" y="2238"/>
                    </a:cubicBezTo>
                    <a:lnTo>
                      <a:pt x="5693" y="2159"/>
                    </a:lnTo>
                    <a:cubicBezTo>
                      <a:pt x="6046" y="2120"/>
                      <a:pt x="6439" y="2041"/>
                      <a:pt x="6831" y="2002"/>
                    </a:cubicBezTo>
                    <a:cubicBezTo>
                      <a:pt x="6871" y="2002"/>
                      <a:pt x="6910" y="2002"/>
                      <a:pt x="6949" y="1963"/>
                    </a:cubicBezTo>
                    <a:cubicBezTo>
                      <a:pt x="6949" y="1963"/>
                      <a:pt x="6988" y="1924"/>
                      <a:pt x="7028" y="1884"/>
                    </a:cubicBezTo>
                    <a:cubicBezTo>
                      <a:pt x="7165" y="1892"/>
                      <a:pt x="7303" y="1895"/>
                      <a:pt x="7442" y="1895"/>
                    </a:cubicBezTo>
                    <a:cubicBezTo>
                      <a:pt x="8062" y="1895"/>
                      <a:pt x="8703" y="1831"/>
                      <a:pt x="9344" y="1767"/>
                    </a:cubicBezTo>
                    <a:lnTo>
                      <a:pt x="9540" y="1845"/>
                    </a:lnTo>
                    <a:lnTo>
                      <a:pt x="9501" y="1845"/>
                    </a:lnTo>
                    <a:cubicBezTo>
                      <a:pt x="9619" y="1884"/>
                      <a:pt x="9776" y="1924"/>
                      <a:pt x="9933" y="2002"/>
                    </a:cubicBezTo>
                    <a:cubicBezTo>
                      <a:pt x="9965" y="2024"/>
                      <a:pt x="10001" y="2034"/>
                      <a:pt x="10038" y="2034"/>
                    </a:cubicBezTo>
                    <a:cubicBezTo>
                      <a:pt x="10132" y="2034"/>
                      <a:pt x="10229" y="1969"/>
                      <a:pt x="10286" y="1884"/>
                    </a:cubicBezTo>
                    <a:cubicBezTo>
                      <a:pt x="10325" y="1767"/>
                      <a:pt x="10286" y="1649"/>
                      <a:pt x="10168" y="1570"/>
                    </a:cubicBezTo>
                    <a:lnTo>
                      <a:pt x="9815" y="1413"/>
                    </a:lnTo>
                    <a:cubicBezTo>
                      <a:pt x="9776" y="1374"/>
                      <a:pt x="9736" y="1296"/>
                      <a:pt x="9658" y="1256"/>
                    </a:cubicBezTo>
                    <a:cubicBezTo>
                      <a:pt x="9147" y="1021"/>
                      <a:pt x="8637" y="864"/>
                      <a:pt x="8088" y="707"/>
                    </a:cubicBezTo>
                    <a:lnTo>
                      <a:pt x="7813" y="628"/>
                    </a:lnTo>
                    <a:cubicBezTo>
                      <a:pt x="7459" y="393"/>
                      <a:pt x="7067" y="236"/>
                      <a:pt x="6635" y="157"/>
                    </a:cubicBezTo>
                    <a:cubicBezTo>
                      <a:pt x="6360" y="118"/>
                      <a:pt x="6125" y="79"/>
                      <a:pt x="5850" y="39"/>
                    </a:cubicBezTo>
                    <a:lnTo>
                      <a:pt x="4908" y="39"/>
                    </a:lnTo>
                    <a:lnTo>
                      <a:pt x="49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1" name="Google Shape;4785;p88">
                <a:extLst>
                  <a:ext uri="{FF2B5EF4-FFF2-40B4-BE49-F238E27FC236}">
                    <a16:creationId xmlns:a16="http://schemas.microsoft.com/office/drawing/2014/main" id="{F3F90605-55C1-DDFE-635D-1DB575B44B39}"/>
                  </a:ext>
                </a:extLst>
              </p:cNvPr>
              <p:cNvSpPr/>
              <p:nvPr/>
            </p:nvSpPr>
            <p:spPr>
              <a:xfrm>
                <a:off x="2803054" y="788334"/>
                <a:ext cx="430875" cy="381175"/>
              </a:xfrm>
              <a:custGeom>
                <a:avLst/>
                <a:gdLst/>
                <a:ahLst/>
                <a:cxnLst/>
                <a:rect l="l" t="t" r="r" b="b"/>
                <a:pathLst>
                  <a:path w="17235" h="15247" extrusionOk="0">
                    <a:moveTo>
                      <a:pt x="15899" y="0"/>
                    </a:moveTo>
                    <a:cubicBezTo>
                      <a:pt x="15114" y="0"/>
                      <a:pt x="14329" y="79"/>
                      <a:pt x="13544" y="236"/>
                    </a:cubicBezTo>
                    <a:lnTo>
                      <a:pt x="13465" y="236"/>
                    </a:lnTo>
                    <a:cubicBezTo>
                      <a:pt x="12327" y="471"/>
                      <a:pt x="11189" y="824"/>
                      <a:pt x="10089" y="1295"/>
                    </a:cubicBezTo>
                    <a:cubicBezTo>
                      <a:pt x="8990" y="1806"/>
                      <a:pt x="7930" y="2395"/>
                      <a:pt x="6949" y="3141"/>
                    </a:cubicBezTo>
                    <a:cubicBezTo>
                      <a:pt x="5928" y="3847"/>
                      <a:pt x="5025" y="4672"/>
                      <a:pt x="4201" y="5574"/>
                    </a:cubicBezTo>
                    <a:cubicBezTo>
                      <a:pt x="3337" y="6438"/>
                      <a:pt x="2591" y="7419"/>
                      <a:pt x="1963" y="8440"/>
                    </a:cubicBezTo>
                    <a:cubicBezTo>
                      <a:pt x="1335" y="9422"/>
                      <a:pt x="825" y="10481"/>
                      <a:pt x="472" y="11581"/>
                    </a:cubicBezTo>
                    <a:cubicBezTo>
                      <a:pt x="275" y="12012"/>
                      <a:pt x="158" y="12483"/>
                      <a:pt x="79" y="12994"/>
                    </a:cubicBezTo>
                    <a:cubicBezTo>
                      <a:pt x="1" y="13386"/>
                      <a:pt x="1" y="13818"/>
                      <a:pt x="79" y="14211"/>
                    </a:cubicBezTo>
                    <a:cubicBezTo>
                      <a:pt x="118" y="14564"/>
                      <a:pt x="315" y="14878"/>
                      <a:pt x="589" y="15114"/>
                    </a:cubicBezTo>
                    <a:cubicBezTo>
                      <a:pt x="707" y="15192"/>
                      <a:pt x="864" y="15231"/>
                      <a:pt x="1021" y="15231"/>
                    </a:cubicBezTo>
                    <a:cubicBezTo>
                      <a:pt x="1074" y="15242"/>
                      <a:pt x="1129" y="15247"/>
                      <a:pt x="1186" y="15247"/>
                    </a:cubicBezTo>
                    <a:cubicBezTo>
                      <a:pt x="1341" y="15247"/>
                      <a:pt x="1506" y="15210"/>
                      <a:pt x="1649" y="15153"/>
                    </a:cubicBezTo>
                    <a:cubicBezTo>
                      <a:pt x="1924" y="15035"/>
                      <a:pt x="2160" y="14878"/>
                      <a:pt x="2434" y="14721"/>
                    </a:cubicBezTo>
                    <a:cubicBezTo>
                      <a:pt x="2513" y="14643"/>
                      <a:pt x="2552" y="14486"/>
                      <a:pt x="2474" y="14368"/>
                    </a:cubicBezTo>
                    <a:cubicBezTo>
                      <a:pt x="2434" y="14329"/>
                      <a:pt x="2356" y="14289"/>
                      <a:pt x="2277" y="14289"/>
                    </a:cubicBezTo>
                    <a:cubicBezTo>
                      <a:pt x="2238" y="14289"/>
                      <a:pt x="2160" y="14289"/>
                      <a:pt x="2120" y="14329"/>
                    </a:cubicBezTo>
                    <a:lnTo>
                      <a:pt x="1885" y="14486"/>
                    </a:lnTo>
                    <a:cubicBezTo>
                      <a:pt x="1728" y="14564"/>
                      <a:pt x="1532" y="14643"/>
                      <a:pt x="1335" y="14721"/>
                    </a:cubicBezTo>
                    <a:cubicBezTo>
                      <a:pt x="1257" y="14760"/>
                      <a:pt x="1178" y="14760"/>
                      <a:pt x="1100" y="14760"/>
                    </a:cubicBezTo>
                    <a:lnTo>
                      <a:pt x="982" y="14760"/>
                    </a:lnTo>
                    <a:lnTo>
                      <a:pt x="864" y="14721"/>
                    </a:lnTo>
                    <a:cubicBezTo>
                      <a:pt x="864" y="14721"/>
                      <a:pt x="825" y="14682"/>
                      <a:pt x="786" y="14682"/>
                    </a:cubicBezTo>
                    <a:lnTo>
                      <a:pt x="707" y="14564"/>
                    </a:lnTo>
                    <a:cubicBezTo>
                      <a:pt x="668" y="14486"/>
                      <a:pt x="629" y="14368"/>
                      <a:pt x="589" y="14289"/>
                    </a:cubicBezTo>
                    <a:cubicBezTo>
                      <a:pt x="550" y="14093"/>
                      <a:pt x="550" y="13936"/>
                      <a:pt x="550" y="13740"/>
                    </a:cubicBezTo>
                    <a:cubicBezTo>
                      <a:pt x="550" y="13308"/>
                      <a:pt x="589" y="12915"/>
                      <a:pt x="707" y="12523"/>
                    </a:cubicBezTo>
                    <a:lnTo>
                      <a:pt x="707" y="12483"/>
                    </a:lnTo>
                    <a:cubicBezTo>
                      <a:pt x="825" y="11973"/>
                      <a:pt x="982" y="11463"/>
                      <a:pt x="1218" y="10992"/>
                    </a:cubicBezTo>
                    <a:cubicBezTo>
                      <a:pt x="1414" y="10442"/>
                      <a:pt x="1689" y="9893"/>
                      <a:pt x="1963" y="9422"/>
                    </a:cubicBezTo>
                    <a:cubicBezTo>
                      <a:pt x="1963" y="9422"/>
                      <a:pt x="1963" y="9461"/>
                      <a:pt x="1963" y="9461"/>
                    </a:cubicBezTo>
                    <a:cubicBezTo>
                      <a:pt x="2709" y="8126"/>
                      <a:pt x="3612" y="6909"/>
                      <a:pt x="4672" y="5810"/>
                    </a:cubicBezTo>
                    <a:cubicBezTo>
                      <a:pt x="5810" y="4593"/>
                      <a:pt x="7106" y="3572"/>
                      <a:pt x="8519" y="2709"/>
                    </a:cubicBezTo>
                    <a:cubicBezTo>
                      <a:pt x="9775" y="1963"/>
                      <a:pt x="11110" y="1374"/>
                      <a:pt x="12484" y="981"/>
                    </a:cubicBezTo>
                    <a:lnTo>
                      <a:pt x="12406" y="981"/>
                    </a:lnTo>
                    <a:cubicBezTo>
                      <a:pt x="13544" y="667"/>
                      <a:pt x="14682" y="510"/>
                      <a:pt x="15820" y="471"/>
                    </a:cubicBezTo>
                    <a:lnTo>
                      <a:pt x="15820" y="471"/>
                    </a:lnTo>
                    <a:cubicBezTo>
                      <a:pt x="16222" y="471"/>
                      <a:pt x="16590" y="476"/>
                      <a:pt x="16959" y="550"/>
                    </a:cubicBezTo>
                    <a:cubicBezTo>
                      <a:pt x="17077" y="550"/>
                      <a:pt x="17195" y="471"/>
                      <a:pt x="17234" y="314"/>
                    </a:cubicBezTo>
                    <a:cubicBezTo>
                      <a:pt x="17234" y="196"/>
                      <a:pt x="17116" y="79"/>
                      <a:pt x="16998" y="39"/>
                    </a:cubicBezTo>
                    <a:cubicBezTo>
                      <a:pt x="16645" y="39"/>
                      <a:pt x="16253" y="0"/>
                      <a:pt x="158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2" name="Google Shape;4786;p88">
                <a:extLst>
                  <a:ext uri="{FF2B5EF4-FFF2-40B4-BE49-F238E27FC236}">
                    <a16:creationId xmlns:a16="http://schemas.microsoft.com/office/drawing/2014/main" id="{AE8D2F62-173E-A103-CB84-179AAABF3722}"/>
                  </a:ext>
                </a:extLst>
              </p:cNvPr>
              <p:cNvSpPr/>
              <p:nvPr/>
            </p:nvSpPr>
            <p:spPr>
              <a:xfrm>
                <a:off x="2813375" y="790650"/>
                <a:ext cx="403375" cy="367250"/>
              </a:xfrm>
              <a:custGeom>
                <a:avLst/>
                <a:gdLst/>
                <a:ahLst/>
                <a:cxnLst/>
                <a:rect l="l" t="t" r="r" b="b"/>
                <a:pathLst>
                  <a:path w="16135" h="14690" extrusionOk="0">
                    <a:moveTo>
                      <a:pt x="15742" y="0"/>
                    </a:moveTo>
                    <a:cubicBezTo>
                      <a:pt x="15114" y="40"/>
                      <a:pt x="14486" y="118"/>
                      <a:pt x="13858" y="236"/>
                    </a:cubicBezTo>
                    <a:cubicBezTo>
                      <a:pt x="13230" y="354"/>
                      <a:pt x="12641" y="550"/>
                      <a:pt x="12052" y="746"/>
                    </a:cubicBezTo>
                    <a:cubicBezTo>
                      <a:pt x="11502" y="903"/>
                      <a:pt x="10992" y="1099"/>
                      <a:pt x="10482" y="1335"/>
                    </a:cubicBezTo>
                    <a:lnTo>
                      <a:pt x="10325" y="1374"/>
                    </a:lnTo>
                    <a:lnTo>
                      <a:pt x="10285" y="1374"/>
                    </a:lnTo>
                    <a:cubicBezTo>
                      <a:pt x="8754" y="1688"/>
                      <a:pt x="7381" y="2434"/>
                      <a:pt x="6281" y="3494"/>
                    </a:cubicBezTo>
                    <a:cubicBezTo>
                      <a:pt x="5928" y="3808"/>
                      <a:pt x="5575" y="4161"/>
                      <a:pt x="5221" y="4515"/>
                    </a:cubicBezTo>
                    <a:cubicBezTo>
                      <a:pt x="4907" y="4868"/>
                      <a:pt x="4633" y="5104"/>
                      <a:pt x="4358" y="5378"/>
                    </a:cubicBezTo>
                    <a:cubicBezTo>
                      <a:pt x="3926" y="5889"/>
                      <a:pt x="3494" y="6399"/>
                      <a:pt x="3102" y="6909"/>
                    </a:cubicBezTo>
                    <a:cubicBezTo>
                      <a:pt x="2709" y="7263"/>
                      <a:pt x="2395" y="7616"/>
                      <a:pt x="2120" y="8009"/>
                    </a:cubicBezTo>
                    <a:cubicBezTo>
                      <a:pt x="1728" y="8597"/>
                      <a:pt x="1374" y="9226"/>
                      <a:pt x="1139" y="9893"/>
                    </a:cubicBezTo>
                    <a:cubicBezTo>
                      <a:pt x="1100" y="9971"/>
                      <a:pt x="1060" y="10050"/>
                      <a:pt x="1021" y="10128"/>
                    </a:cubicBezTo>
                    <a:cubicBezTo>
                      <a:pt x="785" y="10599"/>
                      <a:pt x="589" y="11110"/>
                      <a:pt x="432" y="11581"/>
                    </a:cubicBezTo>
                    <a:cubicBezTo>
                      <a:pt x="236" y="12130"/>
                      <a:pt x="118" y="12719"/>
                      <a:pt x="79" y="13269"/>
                    </a:cubicBezTo>
                    <a:cubicBezTo>
                      <a:pt x="79" y="13308"/>
                      <a:pt x="79" y="13347"/>
                      <a:pt x="79" y="13387"/>
                    </a:cubicBezTo>
                    <a:cubicBezTo>
                      <a:pt x="79" y="13583"/>
                      <a:pt x="40" y="13779"/>
                      <a:pt x="0" y="13936"/>
                    </a:cubicBezTo>
                    <a:cubicBezTo>
                      <a:pt x="0" y="14054"/>
                      <a:pt x="79" y="14172"/>
                      <a:pt x="157" y="14211"/>
                    </a:cubicBezTo>
                    <a:lnTo>
                      <a:pt x="354" y="14211"/>
                    </a:lnTo>
                    <a:lnTo>
                      <a:pt x="354" y="14486"/>
                    </a:lnTo>
                    <a:cubicBezTo>
                      <a:pt x="354" y="14588"/>
                      <a:pt x="471" y="14690"/>
                      <a:pt x="579" y="14690"/>
                    </a:cubicBezTo>
                    <a:cubicBezTo>
                      <a:pt x="596" y="14690"/>
                      <a:pt x="613" y="14687"/>
                      <a:pt x="628" y="14682"/>
                    </a:cubicBezTo>
                    <a:cubicBezTo>
                      <a:pt x="746" y="14682"/>
                      <a:pt x="864" y="14564"/>
                      <a:pt x="825" y="14407"/>
                    </a:cubicBezTo>
                    <a:lnTo>
                      <a:pt x="825" y="14015"/>
                    </a:lnTo>
                    <a:cubicBezTo>
                      <a:pt x="825" y="13818"/>
                      <a:pt x="825" y="13583"/>
                      <a:pt x="864" y="13387"/>
                    </a:cubicBezTo>
                    <a:cubicBezTo>
                      <a:pt x="943" y="13269"/>
                      <a:pt x="982" y="13190"/>
                      <a:pt x="1021" y="13073"/>
                    </a:cubicBezTo>
                    <a:cubicBezTo>
                      <a:pt x="1296" y="12602"/>
                      <a:pt x="1531" y="12170"/>
                      <a:pt x="1806" y="11699"/>
                    </a:cubicBezTo>
                    <a:cubicBezTo>
                      <a:pt x="1845" y="11699"/>
                      <a:pt x="1885" y="11659"/>
                      <a:pt x="1924" y="11620"/>
                    </a:cubicBezTo>
                    <a:cubicBezTo>
                      <a:pt x="3180" y="9893"/>
                      <a:pt x="4515" y="8244"/>
                      <a:pt x="5732" y="6517"/>
                    </a:cubicBezTo>
                    <a:cubicBezTo>
                      <a:pt x="6988" y="5457"/>
                      <a:pt x="8205" y="4358"/>
                      <a:pt x="9540" y="3416"/>
                    </a:cubicBezTo>
                    <a:cubicBezTo>
                      <a:pt x="11267" y="2434"/>
                      <a:pt x="13112" y="1610"/>
                      <a:pt x="14996" y="1021"/>
                    </a:cubicBezTo>
                    <a:cubicBezTo>
                      <a:pt x="15075" y="982"/>
                      <a:pt x="15114" y="903"/>
                      <a:pt x="15153" y="785"/>
                    </a:cubicBezTo>
                    <a:lnTo>
                      <a:pt x="15271" y="746"/>
                    </a:lnTo>
                    <a:cubicBezTo>
                      <a:pt x="15350" y="746"/>
                      <a:pt x="15428" y="707"/>
                      <a:pt x="15467" y="668"/>
                    </a:cubicBezTo>
                    <a:cubicBezTo>
                      <a:pt x="15467" y="628"/>
                      <a:pt x="15507" y="589"/>
                      <a:pt x="15507" y="550"/>
                    </a:cubicBezTo>
                    <a:lnTo>
                      <a:pt x="15821" y="550"/>
                    </a:lnTo>
                    <a:cubicBezTo>
                      <a:pt x="16135" y="511"/>
                      <a:pt x="16095" y="40"/>
                      <a:pt x="15781" y="40"/>
                    </a:cubicBezTo>
                    <a:lnTo>
                      <a:pt x="15742" y="40"/>
                    </a:lnTo>
                    <a:lnTo>
                      <a:pt x="157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3" name="Google Shape;4787;p88">
                <a:extLst>
                  <a:ext uri="{FF2B5EF4-FFF2-40B4-BE49-F238E27FC236}">
                    <a16:creationId xmlns:a16="http://schemas.microsoft.com/office/drawing/2014/main" id="{BA790C87-FBEF-DAC5-45F2-9F229FD29A6E}"/>
                  </a:ext>
                </a:extLst>
              </p:cNvPr>
              <p:cNvSpPr/>
              <p:nvPr/>
            </p:nvSpPr>
            <p:spPr>
              <a:xfrm>
                <a:off x="3711350" y="1243875"/>
                <a:ext cx="142325" cy="93625"/>
              </a:xfrm>
              <a:custGeom>
                <a:avLst/>
                <a:gdLst/>
                <a:ahLst/>
                <a:cxnLst/>
                <a:rect l="l" t="t" r="r" b="b"/>
                <a:pathLst>
                  <a:path w="5693" h="3745" extrusionOk="0">
                    <a:moveTo>
                      <a:pt x="1087" y="0"/>
                    </a:moveTo>
                    <a:cubicBezTo>
                      <a:pt x="788" y="0"/>
                      <a:pt x="526" y="121"/>
                      <a:pt x="354" y="361"/>
                    </a:cubicBezTo>
                    <a:cubicBezTo>
                      <a:pt x="1" y="989"/>
                      <a:pt x="904" y="2167"/>
                      <a:pt x="2317" y="2991"/>
                    </a:cubicBezTo>
                    <a:cubicBezTo>
                      <a:pt x="3063" y="3423"/>
                      <a:pt x="3887" y="3698"/>
                      <a:pt x="4712" y="3737"/>
                    </a:cubicBezTo>
                    <a:cubicBezTo>
                      <a:pt x="4756" y="3742"/>
                      <a:pt x="4799" y="3744"/>
                      <a:pt x="4842" y="3744"/>
                    </a:cubicBezTo>
                    <a:cubicBezTo>
                      <a:pt x="5141" y="3744"/>
                      <a:pt x="5403" y="3624"/>
                      <a:pt x="5575" y="3384"/>
                    </a:cubicBezTo>
                    <a:cubicBezTo>
                      <a:pt x="5693" y="3227"/>
                      <a:pt x="5693" y="3030"/>
                      <a:pt x="5614" y="2834"/>
                    </a:cubicBezTo>
                    <a:cubicBezTo>
                      <a:pt x="5457" y="2206"/>
                      <a:pt x="4633" y="1382"/>
                      <a:pt x="3612" y="793"/>
                    </a:cubicBezTo>
                    <a:cubicBezTo>
                      <a:pt x="2866" y="322"/>
                      <a:pt x="2042" y="86"/>
                      <a:pt x="1218" y="8"/>
                    </a:cubicBezTo>
                    <a:cubicBezTo>
                      <a:pt x="1174" y="3"/>
                      <a:pt x="1130" y="0"/>
                      <a:pt x="10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4" name="Google Shape;4788;p88">
                <a:extLst>
                  <a:ext uri="{FF2B5EF4-FFF2-40B4-BE49-F238E27FC236}">
                    <a16:creationId xmlns:a16="http://schemas.microsoft.com/office/drawing/2014/main" id="{F92A2809-EF3F-6D13-31E9-B9483D70128A}"/>
                  </a:ext>
                </a:extLst>
              </p:cNvPr>
              <p:cNvSpPr/>
              <p:nvPr/>
            </p:nvSpPr>
            <p:spPr>
              <a:xfrm>
                <a:off x="3308000" y="1196950"/>
                <a:ext cx="157050" cy="68725"/>
              </a:xfrm>
              <a:custGeom>
                <a:avLst/>
                <a:gdLst/>
                <a:ahLst/>
                <a:cxnLst/>
                <a:rect l="l" t="t" r="r" b="b"/>
                <a:pathLst>
                  <a:path w="6282" h="2749" extrusionOk="0">
                    <a:moveTo>
                      <a:pt x="4044" y="0"/>
                    </a:moveTo>
                    <a:cubicBezTo>
                      <a:pt x="3651" y="0"/>
                      <a:pt x="3259" y="40"/>
                      <a:pt x="2905" y="118"/>
                    </a:cubicBezTo>
                    <a:cubicBezTo>
                      <a:pt x="2160" y="197"/>
                      <a:pt x="1453" y="471"/>
                      <a:pt x="786" y="825"/>
                    </a:cubicBezTo>
                    <a:cubicBezTo>
                      <a:pt x="275" y="1178"/>
                      <a:pt x="0" y="1571"/>
                      <a:pt x="40" y="1885"/>
                    </a:cubicBezTo>
                    <a:cubicBezTo>
                      <a:pt x="158" y="2434"/>
                      <a:pt x="982" y="2748"/>
                      <a:pt x="2160" y="2748"/>
                    </a:cubicBezTo>
                    <a:cubicBezTo>
                      <a:pt x="2552" y="2748"/>
                      <a:pt x="2945" y="2748"/>
                      <a:pt x="3337" y="2670"/>
                    </a:cubicBezTo>
                    <a:cubicBezTo>
                      <a:pt x="4986" y="2395"/>
                      <a:pt x="6281" y="1571"/>
                      <a:pt x="6164" y="864"/>
                    </a:cubicBezTo>
                    <a:cubicBezTo>
                      <a:pt x="6046" y="354"/>
                      <a:pt x="5222" y="0"/>
                      <a:pt x="40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5" name="Google Shape;4789;p88">
                <a:extLst>
                  <a:ext uri="{FF2B5EF4-FFF2-40B4-BE49-F238E27FC236}">
                    <a16:creationId xmlns:a16="http://schemas.microsoft.com/office/drawing/2014/main" id="{5BEEB5A7-3C1F-9C42-31CE-38DDA9C8A26A}"/>
                  </a:ext>
                </a:extLst>
              </p:cNvPr>
              <p:cNvSpPr/>
              <p:nvPr/>
            </p:nvSpPr>
            <p:spPr>
              <a:xfrm>
                <a:off x="3537650" y="1351025"/>
                <a:ext cx="76575" cy="208075"/>
              </a:xfrm>
              <a:custGeom>
                <a:avLst/>
                <a:gdLst/>
                <a:ahLst/>
                <a:cxnLst/>
                <a:rect l="l" t="t" r="r" b="b"/>
                <a:pathLst>
                  <a:path w="3063" h="8323" extrusionOk="0">
                    <a:moveTo>
                      <a:pt x="1374" y="1"/>
                    </a:moveTo>
                    <a:cubicBezTo>
                      <a:pt x="1335" y="1"/>
                      <a:pt x="1257" y="40"/>
                      <a:pt x="1257" y="118"/>
                    </a:cubicBezTo>
                    <a:cubicBezTo>
                      <a:pt x="1139" y="707"/>
                      <a:pt x="982" y="1335"/>
                      <a:pt x="825" y="1924"/>
                    </a:cubicBezTo>
                    <a:lnTo>
                      <a:pt x="668" y="2552"/>
                    </a:lnTo>
                    <a:cubicBezTo>
                      <a:pt x="589" y="2945"/>
                      <a:pt x="471" y="3377"/>
                      <a:pt x="393" y="3769"/>
                    </a:cubicBezTo>
                    <a:cubicBezTo>
                      <a:pt x="354" y="4005"/>
                      <a:pt x="314" y="4201"/>
                      <a:pt x="275" y="4437"/>
                    </a:cubicBezTo>
                    <a:cubicBezTo>
                      <a:pt x="275" y="4554"/>
                      <a:pt x="236" y="4633"/>
                      <a:pt x="197" y="4751"/>
                    </a:cubicBezTo>
                    <a:lnTo>
                      <a:pt x="197" y="4868"/>
                    </a:lnTo>
                    <a:lnTo>
                      <a:pt x="157" y="5065"/>
                    </a:lnTo>
                    <a:cubicBezTo>
                      <a:pt x="118" y="5143"/>
                      <a:pt x="157" y="5222"/>
                      <a:pt x="197" y="5261"/>
                    </a:cubicBezTo>
                    <a:cubicBezTo>
                      <a:pt x="236" y="5300"/>
                      <a:pt x="314" y="5339"/>
                      <a:pt x="354" y="5339"/>
                    </a:cubicBezTo>
                    <a:lnTo>
                      <a:pt x="393" y="5339"/>
                    </a:lnTo>
                    <a:cubicBezTo>
                      <a:pt x="668" y="5261"/>
                      <a:pt x="943" y="5182"/>
                      <a:pt x="1257" y="5104"/>
                    </a:cubicBezTo>
                    <a:lnTo>
                      <a:pt x="1728" y="5104"/>
                    </a:lnTo>
                    <a:cubicBezTo>
                      <a:pt x="1845" y="5143"/>
                      <a:pt x="1924" y="5143"/>
                      <a:pt x="2002" y="5182"/>
                    </a:cubicBezTo>
                    <a:cubicBezTo>
                      <a:pt x="2081" y="5222"/>
                      <a:pt x="2120" y="5261"/>
                      <a:pt x="2199" y="5300"/>
                    </a:cubicBezTo>
                    <a:cubicBezTo>
                      <a:pt x="2238" y="5339"/>
                      <a:pt x="2277" y="5379"/>
                      <a:pt x="2317" y="5418"/>
                    </a:cubicBezTo>
                    <a:cubicBezTo>
                      <a:pt x="2356" y="5457"/>
                      <a:pt x="2395" y="5536"/>
                      <a:pt x="2434" y="5575"/>
                    </a:cubicBezTo>
                    <a:cubicBezTo>
                      <a:pt x="2434" y="5654"/>
                      <a:pt x="2474" y="5732"/>
                      <a:pt x="2474" y="5811"/>
                    </a:cubicBezTo>
                    <a:cubicBezTo>
                      <a:pt x="2474" y="5928"/>
                      <a:pt x="2474" y="6046"/>
                      <a:pt x="2474" y="6164"/>
                    </a:cubicBezTo>
                    <a:cubicBezTo>
                      <a:pt x="2434" y="6282"/>
                      <a:pt x="2395" y="6439"/>
                      <a:pt x="2356" y="6556"/>
                    </a:cubicBezTo>
                    <a:cubicBezTo>
                      <a:pt x="2277" y="6713"/>
                      <a:pt x="2199" y="6870"/>
                      <a:pt x="2120" y="7027"/>
                    </a:cubicBezTo>
                    <a:cubicBezTo>
                      <a:pt x="2002" y="7145"/>
                      <a:pt x="1885" y="7224"/>
                      <a:pt x="1767" y="7342"/>
                    </a:cubicBezTo>
                    <a:cubicBezTo>
                      <a:pt x="1649" y="7420"/>
                      <a:pt x="1531" y="7499"/>
                      <a:pt x="1414" y="7538"/>
                    </a:cubicBezTo>
                    <a:cubicBezTo>
                      <a:pt x="1217" y="7616"/>
                      <a:pt x="1021" y="7656"/>
                      <a:pt x="786" y="7656"/>
                    </a:cubicBezTo>
                    <a:cubicBezTo>
                      <a:pt x="746" y="7675"/>
                      <a:pt x="707" y="7685"/>
                      <a:pt x="663" y="7685"/>
                    </a:cubicBezTo>
                    <a:cubicBezTo>
                      <a:pt x="619" y="7685"/>
                      <a:pt x="570" y="7675"/>
                      <a:pt x="511" y="7656"/>
                    </a:cubicBezTo>
                    <a:lnTo>
                      <a:pt x="314" y="7656"/>
                    </a:lnTo>
                    <a:cubicBezTo>
                      <a:pt x="236" y="7656"/>
                      <a:pt x="197" y="7695"/>
                      <a:pt x="157" y="7695"/>
                    </a:cubicBezTo>
                    <a:cubicBezTo>
                      <a:pt x="79" y="7734"/>
                      <a:pt x="40" y="7813"/>
                      <a:pt x="40" y="7891"/>
                    </a:cubicBezTo>
                    <a:cubicBezTo>
                      <a:pt x="0" y="7970"/>
                      <a:pt x="0" y="8048"/>
                      <a:pt x="40" y="8127"/>
                    </a:cubicBezTo>
                    <a:cubicBezTo>
                      <a:pt x="79" y="8205"/>
                      <a:pt x="157" y="8244"/>
                      <a:pt x="236" y="8244"/>
                    </a:cubicBezTo>
                    <a:cubicBezTo>
                      <a:pt x="393" y="8284"/>
                      <a:pt x="589" y="8323"/>
                      <a:pt x="786" y="8323"/>
                    </a:cubicBezTo>
                    <a:cubicBezTo>
                      <a:pt x="982" y="8323"/>
                      <a:pt x="1139" y="8284"/>
                      <a:pt x="1335" y="8244"/>
                    </a:cubicBezTo>
                    <a:cubicBezTo>
                      <a:pt x="1649" y="8166"/>
                      <a:pt x="1963" y="8009"/>
                      <a:pt x="2238" y="7813"/>
                    </a:cubicBezTo>
                    <a:cubicBezTo>
                      <a:pt x="2317" y="7734"/>
                      <a:pt x="2434" y="7616"/>
                      <a:pt x="2513" y="7538"/>
                    </a:cubicBezTo>
                    <a:cubicBezTo>
                      <a:pt x="2631" y="7381"/>
                      <a:pt x="2709" y="7263"/>
                      <a:pt x="2788" y="7106"/>
                    </a:cubicBezTo>
                    <a:cubicBezTo>
                      <a:pt x="2866" y="6988"/>
                      <a:pt x="2905" y="6870"/>
                      <a:pt x="2984" y="6713"/>
                    </a:cubicBezTo>
                    <a:cubicBezTo>
                      <a:pt x="3023" y="6556"/>
                      <a:pt x="3062" y="6399"/>
                      <a:pt x="3062" y="6282"/>
                    </a:cubicBezTo>
                    <a:cubicBezTo>
                      <a:pt x="3062" y="6125"/>
                      <a:pt x="3062" y="6007"/>
                      <a:pt x="3062" y="5889"/>
                    </a:cubicBezTo>
                    <a:cubicBezTo>
                      <a:pt x="3062" y="5771"/>
                      <a:pt x="3023" y="5614"/>
                      <a:pt x="2984" y="5496"/>
                    </a:cubicBezTo>
                    <a:cubicBezTo>
                      <a:pt x="2905" y="5379"/>
                      <a:pt x="2827" y="5261"/>
                      <a:pt x="2748" y="5143"/>
                    </a:cubicBezTo>
                    <a:cubicBezTo>
                      <a:pt x="2670" y="5025"/>
                      <a:pt x="2552" y="4947"/>
                      <a:pt x="2474" y="4868"/>
                    </a:cubicBezTo>
                    <a:cubicBezTo>
                      <a:pt x="2356" y="4790"/>
                      <a:pt x="2199" y="4751"/>
                      <a:pt x="2081" y="4711"/>
                    </a:cubicBezTo>
                    <a:cubicBezTo>
                      <a:pt x="1924" y="4672"/>
                      <a:pt x="1806" y="4672"/>
                      <a:pt x="1649" y="4672"/>
                    </a:cubicBezTo>
                    <a:lnTo>
                      <a:pt x="1571" y="4672"/>
                    </a:lnTo>
                    <a:cubicBezTo>
                      <a:pt x="1217" y="4672"/>
                      <a:pt x="903" y="4751"/>
                      <a:pt x="589" y="4908"/>
                    </a:cubicBezTo>
                    <a:cubicBezTo>
                      <a:pt x="746" y="3808"/>
                      <a:pt x="982" y="2670"/>
                      <a:pt x="1217" y="1689"/>
                    </a:cubicBezTo>
                    <a:lnTo>
                      <a:pt x="1217" y="1610"/>
                    </a:lnTo>
                    <a:cubicBezTo>
                      <a:pt x="1296" y="1178"/>
                      <a:pt x="1414" y="707"/>
                      <a:pt x="1492" y="275"/>
                    </a:cubicBezTo>
                    <a:cubicBezTo>
                      <a:pt x="1531" y="197"/>
                      <a:pt x="1492" y="118"/>
                      <a:pt x="1414" y="79"/>
                    </a:cubicBezTo>
                    <a:lnTo>
                      <a:pt x="1374" y="79"/>
                    </a:lnTo>
                    <a:lnTo>
                      <a:pt x="1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6" name="Google Shape;4790;p88">
                <a:extLst>
                  <a:ext uri="{FF2B5EF4-FFF2-40B4-BE49-F238E27FC236}">
                    <a16:creationId xmlns:a16="http://schemas.microsoft.com/office/drawing/2014/main" id="{AD32F4C6-14B6-4A8F-D49B-50AFBFC308D0}"/>
                  </a:ext>
                </a:extLst>
              </p:cNvPr>
              <p:cNvSpPr/>
              <p:nvPr/>
            </p:nvSpPr>
            <p:spPr>
              <a:xfrm>
                <a:off x="3433625" y="1551225"/>
                <a:ext cx="105025" cy="80500"/>
              </a:xfrm>
              <a:custGeom>
                <a:avLst/>
                <a:gdLst/>
                <a:ahLst/>
                <a:cxnLst/>
                <a:rect l="l" t="t" r="r" b="b"/>
                <a:pathLst>
                  <a:path w="4201" h="3220" extrusionOk="0">
                    <a:moveTo>
                      <a:pt x="197" y="1"/>
                    </a:moveTo>
                    <a:lnTo>
                      <a:pt x="157" y="40"/>
                    </a:lnTo>
                    <a:cubicBezTo>
                      <a:pt x="157" y="40"/>
                      <a:pt x="118" y="79"/>
                      <a:pt x="118" y="119"/>
                    </a:cubicBezTo>
                    <a:cubicBezTo>
                      <a:pt x="40" y="433"/>
                      <a:pt x="0" y="747"/>
                      <a:pt x="0" y="1061"/>
                    </a:cubicBezTo>
                    <a:cubicBezTo>
                      <a:pt x="0" y="1218"/>
                      <a:pt x="40" y="1375"/>
                      <a:pt x="79" y="1532"/>
                    </a:cubicBezTo>
                    <a:cubicBezTo>
                      <a:pt x="118" y="1650"/>
                      <a:pt x="157" y="1807"/>
                      <a:pt x="236" y="1924"/>
                    </a:cubicBezTo>
                    <a:cubicBezTo>
                      <a:pt x="354" y="2199"/>
                      <a:pt x="511" y="2435"/>
                      <a:pt x="707" y="2631"/>
                    </a:cubicBezTo>
                    <a:cubicBezTo>
                      <a:pt x="903" y="2788"/>
                      <a:pt x="1139" y="2945"/>
                      <a:pt x="1413" y="3063"/>
                    </a:cubicBezTo>
                    <a:cubicBezTo>
                      <a:pt x="1649" y="3141"/>
                      <a:pt x="1924" y="3220"/>
                      <a:pt x="2238" y="3220"/>
                    </a:cubicBezTo>
                    <a:cubicBezTo>
                      <a:pt x="2473" y="3220"/>
                      <a:pt x="2748" y="3181"/>
                      <a:pt x="2984" y="3063"/>
                    </a:cubicBezTo>
                    <a:cubicBezTo>
                      <a:pt x="3259" y="2945"/>
                      <a:pt x="3494" y="2788"/>
                      <a:pt x="3690" y="2592"/>
                    </a:cubicBezTo>
                    <a:cubicBezTo>
                      <a:pt x="3887" y="2317"/>
                      <a:pt x="4083" y="2003"/>
                      <a:pt x="4201" y="1689"/>
                    </a:cubicBezTo>
                    <a:lnTo>
                      <a:pt x="4201" y="1610"/>
                    </a:lnTo>
                    <a:cubicBezTo>
                      <a:pt x="3612" y="1414"/>
                      <a:pt x="3062" y="1218"/>
                      <a:pt x="2513" y="1022"/>
                    </a:cubicBezTo>
                    <a:cubicBezTo>
                      <a:pt x="1728" y="708"/>
                      <a:pt x="942" y="354"/>
                      <a:pt x="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7" name="Google Shape;4791;p88">
                <a:extLst>
                  <a:ext uri="{FF2B5EF4-FFF2-40B4-BE49-F238E27FC236}">
                    <a16:creationId xmlns:a16="http://schemas.microsoft.com/office/drawing/2014/main" id="{9D99D8C3-ED89-BE97-4993-7DB49D8BA391}"/>
                  </a:ext>
                </a:extLst>
              </p:cNvPr>
              <p:cNvSpPr/>
              <p:nvPr/>
            </p:nvSpPr>
            <p:spPr>
              <a:xfrm>
                <a:off x="3384550" y="1369675"/>
                <a:ext cx="25550" cy="105025"/>
              </a:xfrm>
              <a:custGeom>
                <a:avLst/>
                <a:gdLst/>
                <a:ahLst/>
                <a:cxnLst/>
                <a:rect l="l" t="t" r="r" b="b"/>
                <a:pathLst>
                  <a:path w="1022" h="4201" extrusionOk="0">
                    <a:moveTo>
                      <a:pt x="589" y="0"/>
                    </a:moveTo>
                    <a:cubicBezTo>
                      <a:pt x="354" y="0"/>
                      <a:pt x="157" y="786"/>
                      <a:pt x="79" y="1885"/>
                    </a:cubicBezTo>
                    <a:cubicBezTo>
                      <a:pt x="0" y="3023"/>
                      <a:pt x="118" y="4083"/>
                      <a:pt x="354" y="4201"/>
                    </a:cubicBezTo>
                    <a:lnTo>
                      <a:pt x="393" y="4201"/>
                    </a:lnTo>
                    <a:cubicBezTo>
                      <a:pt x="629" y="4201"/>
                      <a:pt x="864" y="3416"/>
                      <a:pt x="943" y="2317"/>
                    </a:cubicBezTo>
                    <a:cubicBezTo>
                      <a:pt x="1021" y="1178"/>
                      <a:pt x="903" y="118"/>
                      <a:pt x="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8" name="Google Shape;4792;p88">
                <a:extLst>
                  <a:ext uri="{FF2B5EF4-FFF2-40B4-BE49-F238E27FC236}">
                    <a16:creationId xmlns:a16="http://schemas.microsoft.com/office/drawing/2014/main" id="{E88529F1-6C99-35D4-03EB-D6623DBA43A2}"/>
                  </a:ext>
                </a:extLst>
              </p:cNvPr>
              <p:cNvSpPr/>
              <p:nvPr/>
            </p:nvSpPr>
            <p:spPr>
              <a:xfrm>
                <a:off x="3721175" y="1400075"/>
                <a:ext cx="27500" cy="102125"/>
              </a:xfrm>
              <a:custGeom>
                <a:avLst/>
                <a:gdLst/>
                <a:ahLst/>
                <a:cxnLst/>
                <a:rect l="l" t="t" r="r" b="b"/>
                <a:pathLst>
                  <a:path w="1100" h="4085" extrusionOk="0">
                    <a:moveTo>
                      <a:pt x="808" y="0"/>
                    </a:moveTo>
                    <a:cubicBezTo>
                      <a:pt x="574" y="0"/>
                      <a:pt x="271" y="773"/>
                      <a:pt x="118" y="1807"/>
                    </a:cubicBezTo>
                    <a:cubicBezTo>
                      <a:pt x="40" y="2318"/>
                      <a:pt x="0" y="2828"/>
                      <a:pt x="0" y="3338"/>
                    </a:cubicBezTo>
                    <a:cubicBezTo>
                      <a:pt x="0" y="3770"/>
                      <a:pt x="79" y="4045"/>
                      <a:pt x="197" y="4084"/>
                    </a:cubicBezTo>
                    <a:lnTo>
                      <a:pt x="236" y="4084"/>
                    </a:lnTo>
                    <a:cubicBezTo>
                      <a:pt x="432" y="4084"/>
                      <a:pt x="746" y="3338"/>
                      <a:pt x="903" y="2278"/>
                    </a:cubicBezTo>
                    <a:cubicBezTo>
                      <a:pt x="1099" y="1179"/>
                      <a:pt x="1060" y="119"/>
                      <a:pt x="864" y="1"/>
                    </a:cubicBezTo>
                    <a:lnTo>
                      <a:pt x="825" y="1"/>
                    </a:lnTo>
                    <a:cubicBezTo>
                      <a:pt x="819" y="0"/>
                      <a:pt x="813" y="0"/>
                      <a:pt x="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9" name="Google Shape;4793;p88">
                <a:extLst>
                  <a:ext uri="{FF2B5EF4-FFF2-40B4-BE49-F238E27FC236}">
                    <a16:creationId xmlns:a16="http://schemas.microsoft.com/office/drawing/2014/main" id="{939B567A-26CC-06D5-105C-2878EC5BF45C}"/>
                  </a:ext>
                </a:extLst>
              </p:cNvPr>
              <p:cNvSpPr/>
              <p:nvPr/>
            </p:nvSpPr>
            <p:spPr>
              <a:xfrm>
                <a:off x="2943900" y="2367775"/>
                <a:ext cx="25" cy="25"/>
              </a:xfrm>
              <a:custGeom>
                <a:avLst/>
                <a:gdLst/>
                <a:ahLst/>
                <a:cxnLst/>
                <a:rect l="l" t="t" r="r" b="b"/>
                <a:pathLst>
                  <a:path w="1" h="1" extrusionOk="0">
                    <a:moveTo>
                      <a:pt x="0" y="0"/>
                    </a:moveTo>
                    <a:lnTo>
                      <a:pt x="0" y="0"/>
                    </a:lnTo>
                    <a:lnTo>
                      <a:pt x="0" y="0"/>
                    </a:lnTo>
                    <a:close/>
                  </a:path>
                </a:pathLst>
              </a:custGeom>
              <a:solidFill>
                <a:srgbClr val="8F1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0" name="Google Shape;4794;p88">
                <a:extLst>
                  <a:ext uri="{FF2B5EF4-FFF2-40B4-BE49-F238E27FC236}">
                    <a16:creationId xmlns:a16="http://schemas.microsoft.com/office/drawing/2014/main" id="{E9412496-A0A8-E9A1-4F82-A21BDDC5F97C}"/>
                  </a:ext>
                </a:extLst>
              </p:cNvPr>
              <p:cNvSpPr/>
              <p:nvPr/>
            </p:nvSpPr>
            <p:spPr>
              <a:xfrm>
                <a:off x="2933100" y="2016425"/>
                <a:ext cx="1079575" cy="1044250"/>
              </a:xfrm>
              <a:custGeom>
                <a:avLst/>
                <a:gdLst/>
                <a:ahLst/>
                <a:cxnLst/>
                <a:rect l="l" t="t" r="r" b="b"/>
                <a:pathLst>
                  <a:path w="43183" h="41770" extrusionOk="0">
                    <a:moveTo>
                      <a:pt x="33604" y="0"/>
                    </a:moveTo>
                    <a:lnTo>
                      <a:pt x="33604" y="40"/>
                    </a:lnTo>
                    <a:cubicBezTo>
                      <a:pt x="33584" y="20"/>
                      <a:pt x="33565" y="10"/>
                      <a:pt x="33545" y="10"/>
                    </a:cubicBezTo>
                    <a:cubicBezTo>
                      <a:pt x="33525" y="10"/>
                      <a:pt x="33506" y="20"/>
                      <a:pt x="33486" y="40"/>
                    </a:cubicBezTo>
                    <a:lnTo>
                      <a:pt x="33329" y="40"/>
                    </a:lnTo>
                    <a:cubicBezTo>
                      <a:pt x="33251" y="40"/>
                      <a:pt x="33172" y="79"/>
                      <a:pt x="33094" y="157"/>
                    </a:cubicBezTo>
                    <a:lnTo>
                      <a:pt x="33015" y="275"/>
                    </a:lnTo>
                    <a:cubicBezTo>
                      <a:pt x="31798" y="1649"/>
                      <a:pt x="30385" y="2827"/>
                      <a:pt x="28854" y="3887"/>
                    </a:cubicBezTo>
                    <a:lnTo>
                      <a:pt x="28815" y="3887"/>
                    </a:lnTo>
                    <a:cubicBezTo>
                      <a:pt x="27009" y="5064"/>
                      <a:pt x="25085" y="6007"/>
                      <a:pt x="23083" y="6713"/>
                    </a:cubicBezTo>
                    <a:cubicBezTo>
                      <a:pt x="21160" y="7341"/>
                      <a:pt x="19158" y="7734"/>
                      <a:pt x="17116" y="7891"/>
                    </a:cubicBezTo>
                    <a:cubicBezTo>
                      <a:pt x="16684" y="7891"/>
                      <a:pt x="16253" y="7930"/>
                      <a:pt x="15782" y="7930"/>
                    </a:cubicBezTo>
                    <a:cubicBezTo>
                      <a:pt x="14408" y="7930"/>
                      <a:pt x="12994" y="7773"/>
                      <a:pt x="11620" y="7498"/>
                    </a:cubicBezTo>
                    <a:lnTo>
                      <a:pt x="11542" y="7498"/>
                    </a:lnTo>
                    <a:cubicBezTo>
                      <a:pt x="10089" y="7184"/>
                      <a:pt x="8676" y="6674"/>
                      <a:pt x="7342" y="6046"/>
                    </a:cubicBezTo>
                    <a:cubicBezTo>
                      <a:pt x="6282" y="5457"/>
                      <a:pt x="5300" y="4790"/>
                      <a:pt x="4397" y="4005"/>
                    </a:cubicBezTo>
                    <a:lnTo>
                      <a:pt x="4397" y="4005"/>
                    </a:lnTo>
                    <a:lnTo>
                      <a:pt x="4437" y="4044"/>
                    </a:lnTo>
                    <a:cubicBezTo>
                      <a:pt x="3730" y="3416"/>
                      <a:pt x="3102" y="2709"/>
                      <a:pt x="2513" y="1963"/>
                    </a:cubicBezTo>
                    <a:cubicBezTo>
                      <a:pt x="2474" y="1845"/>
                      <a:pt x="2356" y="1806"/>
                      <a:pt x="2277" y="1806"/>
                    </a:cubicBezTo>
                    <a:cubicBezTo>
                      <a:pt x="2160" y="1806"/>
                      <a:pt x="2081" y="1845"/>
                      <a:pt x="2003" y="1924"/>
                    </a:cubicBezTo>
                    <a:cubicBezTo>
                      <a:pt x="1963" y="1963"/>
                      <a:pt x="1924" y="2002"/>
                      <a:pt x="1885" y="2042"/>
                    </a:cubicBezTo>
                    <a:cubicBezTo>
                      <a:pt x="1806" y="2120"/>
                      <a:pt x="1689" y="2199"/>
                      <a:pt x="1610" y="2316"/>
                    </a:cubicBezTo>
                    <a:cubicBezTo>
                      <a:pt x="1492" y="2395"/>
                      <a:pt x="1414" y="2513"/>
                      <a:pt x="1296" y="2670"/>
                    </a:cubicBezTo>
                    <a:cubicBezTo>
                      <a:pt x="1100" y="2905"/>
                      <a:pt x="943" y="3180"/>
                      <a:pt x="825" y="3494"/>
                    </a:cubicBezTo>
                    <a:cubicBezTo>
                      <a:pt x="746" y="3769"/>
                      <a:pt x="668" y="4044"/>
                      <a:pt x="629" y="4319"/>
                    </a:cubicBezTo>
                    <a:cubicBezTo>
                      <a:pt x="589" y="4633"/>
                      <a:pt x="589" y="4986"/>
                      <a:pt x="589" y="5300"/>
                    </a:cubicBezTo>
                    <a:cubicBezTo>
                      <a:pt x="629" y="5928"/>
                      <a:pt x="786" y="6556"/>
                      <a:pt x="1061" y="7106"/>
                    </a:cubicBezTo>
                    <a:cubicBezTo>
                      <a:pt x="1178" y="7381"/>
                      <a:pt x="1375" y="7655"/>
                      <a:pt x="1571" y="7891"/>
                    </a:cubicBezTo>
                    <a:cubicBezTo>
                      <a:pt x="1649" y="8009"/>
                      <a:pt x="1767" y="8126"/>
                      <a:pt x="1885" y="8244"/>
                    </a:cubicBezTo>
                    <a:cubicBezTo>
                      <a:pt x="2003" y="8362"/>
                      <a:pt x="2081" y="8480"/>
                      <a:pt x="2199" y="8597"/>
                    </a:cubicBezTo>
                    <a:cubicBezTo>
                      <a:pt x="2238" y="8676"/>
                      <a:pt x="2317" y="8755"/>
                      <a:pt x="2356" y="8872"/>
                    </a:cubicBezTo>
                    <a:cubicBezTo>
                      <a:pt x="2395" y="8951"/>
                      <a:pt x="2435" y="9069"/>
                      <a:pt x="2435" y="9186"/>
                    </a:cubicBezTo>
                    <a:cubicBezTo>
                      <a:pt x="2435" y="9304"/>
                      <a:pt x="2435" y="9461"/>
                      <a:pt x="2435" y="9579"/>
                    </a:cubicBezTo>
                    <a:cubicBezTo>
                      <a:pt x="2395" y="9854"/>
                      <a:pt x="2317" y="10128"/>
                      <a:pt x="2199" y="10403"/>
                    </a:cubicBezTo>
                    <a:cubicBezTo>
                      <a:pt x="2081" y="10678"/>
                      <a:pt x="1924" y="10953"/>
                      <a:pt x="1767" y="11228"/>
                    </a:cubicBezTo>
                    <a:cubicBezTo>
                      <a:pt x="1649" y="11542"/>
                      <a:pt x="1492" y="11817"/>
                      <a:pt x="1375" y="12091"/>
                    </a:cubicBezTo>
                    <a:cubicBezTo>
                      <a:pt x="1100" y="12759"/>
                      <a:pt x="825" y="13426"/>
                      <a:pt x="589" y="14133"/>
                    </a:cubicBezTo>
                    <a:cubicBezTo>
                      <a:pt x="236" y="15389"/>
                      <a:pt x="40" y="16684"/>
                      <a:pt x="1" y="17980"/>
                    </a:cubicBezTo>
                    <a:cubicBezTo>
                      <a:pt x="40" y="19275"/>
                      <a:pt x="275" y="20531"/>
                      <a:pt x="668" y="21709"/>
                    </a:cubicBezTo>
                    <a:cubicBezTo>
                      <a:pt x="1139" y="23044"/>
                      <a:pt x="1806" y="24300"/>
                      <a:pt x="2552" y="25478"/>
                    </a:cubicBezTo>
                    <a:cubicBezTo>
                      <a:pt x="3063" y="26263"/>
                      <a:pt x="3651" y="27205"/>
                      <a:pt x="4201" y="28186"/>
                    </a:cubicBezTo>
                    <a:cubicBezTo>
                      <a:pt x="4751" y="29089"/>
                      <a:pt x="5182" y="30031"/>
                      <a:pt x="5614" y="30974"/>
                    </a:cubicBezTo>
                    <a:cubicBezTo>
                      <a:pt x="6203" y="32387"/>
                      <a:pt x="6596" y="33839"/>
                      <a:pt x="6831" y="35370"/>
                    </a:cubicBezTo>
                    <a:lnTo>
                      <a:pt x="6831" y="35410"/>
                    </a:lnTo>
                    <a:cubicBezTo>
                      <a:pt x="6988" y="36666"/>
                      <a:pt x="6988" y="37883"/>
                      <a:pt x="6831" y="39139"/>
                    </a:cubicBezTo>
                    <a:cubicBezTo>
                      <a:pt x="6792" y="39571"/>
                      <a:pt x="6713" y="40042"/>
                      <a:pt x="6596" y="40474"/>
                    </a:cubicBezTo>
                    <a:cubicBezTo>
                      <a:pt x="6556" y="40670"/>
                      <a:pt x="6674" y="40866"/>
                      <a:pt x="6831" y="40945"/>
                    </a:cubicBezTo>
                    <a:cubicBezTo>
                      <a:pt x="6910" y="40984"/>
                      <a:pt x="6988" y="41023"/>
                      <a:pt x="7067" y="41023"/>
                    </a:cubicBezTo>
                    <a:cubicBezTo>
                      <a:pt x="8912" y="41376"/>
                      <a:pt x="10835" y="41573"/>
                      <a:pt x="12759" y="41612"/>
                    </a:cubicBezTo>
                    <a:lnTo>
                      <a:pt x="19001" y="41612"/>
                    </a:lnTo>
                    <a:cubicBezTo>
                      <a:pt x="20335" y="41612"/>
                      <a:pt x="21670" y="41612"/>
                      <a:pt x="22965" y="41651"/>
                    </a:cubicBezTo>
                    <a:lnTo>
                      <a:pt x="23162" y="41651"/>
                    </a:lnTo>
                    <a:cubicBezTo>
                      <a:pt x="24771" y="41691"/>
                      <a:pt x="26381" y="41730"/>
                      <a:pt x="28030" y="41769"/>
                    </a:cubicBezTo>
                    <a:lnTo>
                      <a:pt x="41887" y="41769"/>
                    </a:lnTo>
                    <a:cubicBezTo>
                      <a:pt x="42005" y="41769"/>
                      <a:pt x="42083" y="41730"/>
                      <a:pt x="42162" y="41691"/>
                    </a:cubicBezTo>
                    <a:cubicBezTo>
                      <a:pt x="42240" y="41612"/>
                      <a:pt x="42319" y="41534"/>
                      <a:pt x="42319" y="41416"/>
                    </a:cubicBezTo>
                    <a:cubicBezTo>
                      <a:pt x="42319" y="41376"/>
                      <a:pt x="42358" y="41337"/>
                      <a:pt x="42358" y="41298"/>
                    </a:cubicBezTo>
                    <a:cubicBezTo>
                      <a:pt x="42672" y="39767"/>
                      <a:pt x="42868" y="38197"/>
                      <a:pt x="42986" y="36666"/>
                    </a:cubicBezTo>
                    <a:cubicBezTo>
                      <a:pt x="43143" y="35174"/>
                      <a:pt x="43182" y="33564"/>
                      <a:pt x="43182" y="31955"/>
                    </a:cubicBezTo>
                    <a:cubicBezTo>
                      <a:pt x="43143" y="28814"/>
                      <a:pt x="42868" y="25674"/>
                      <a:pt x="42358" y="22612"/>
                    </a:cubicBezTo>
                    <a:cubicBezTo>
                      <a:pt x="42122" y="21120"/>
                      <a:pt x="41887" y="19589"/>
                      <a:pt x="41494" y="17940"/>
                    </a:cubicBezTo>
                    <a:cubicBezTo>
                      <a:pt x="41337" y="17077"/>
                      <a:pt x="41102" y="16174"/>
                      <a:pt x="40906" y="15310"/>
                    </a:cubicBezTo>
                    <a:lnTo>
                      <a:pt x="40749" y="14486"/>
                    </a:lnTo>
                    <a:cubicBezTo>
                      <a:pt x="40277" y="12248"/>
                      <a:pt x="39689" y="10050"/>
                      <a:pt x="38943" y="7891"/>
                    </a:cubicBezTo>
                    <a:cubicBezTo>
                      <a:pt x="38432" y="6321"/>
                      <a:pt x="37726" y="4868"/>
                      <a:pt x="36901" y="3494"/>
                    </a:cubicBezTo>
                    <a:cubicBezTo>
                      <a:pt x="36470" y="2827"/>
                      <a:pt x="35999" y="2199"/>
                      <a:pt x="35488" y="1610"/>
                    </a:cubicBezTo>
                    <a:cubicBezTo>
                      <a:pt x="34978" y="1021"/>
                      <a:pt x="34389" y="511"/>
                      <a:pt x="33761" y="40"/>
                    </a:cubicBezTo>
                    <a:cubicBezTo>
                      <a:pt x="33722" y="40"/>
                      <a:pt x="33643" y="0"/>
                      <a:pt x="33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1" name="Google Shape;4795;p88">
                <a:extLst>
                  <a:ext uri="{FF2B5EF4-FFF2-40B4-BE49-F238E27FC236}">
                    <a16:creationId xmlns:a16="http://schemas.microsoft.com/office/drawing/2014/main" id="{ED0A0DC2-FE39-7098-35EE-BAFF674793D4}"/>
                  </a:ext>
                </a:extLst>
              </p:cNvPr>
              <p:cNvSpPr/>
              <p:nvPr/>
            </p:nvSpPr>
            <p:spPr>
              <a:xfrm>
                <a:off x="3597525" y="2054700"/>
                <a:ext cx="417100" cy="1006950"/>
              </a:xfrm>
              <a:custGeom>
                <a:avLst/>
                <a:gdLst/>
                <a:ahLst/>
                <a:cxnLst/>
                <a:rect l="l" t="t" r="r" b="b"/>
                <a:pathLst>
                  <a:path w="16684" h="40278" extrusionOk="0">
                    <a:moveTo>
                      <a:pt x="8872" y="0"/>
                    </a:moveTo>
                    <a:cubicBezTo>
                      <a:pt x="8362" y="471"/>
                      <a:pt x="7930" y="982"/>
                      <a:pt x="7498" y="1531"/>
                    </a:cubicBezTo>
                    <a:lnTo>
                      <a:pt x="7537" y="1531"/>
                    </a:lnTo>
                    <a:cubicBezTo>
                      <a:pt x="6517" y="2866"/>
                      <a:pt x="5653" y="4319"/>
                      <a:pt x="5025" y="5889"/>
                    </a:cubicBezTo>
                    <a:cubicBezTo>
                      <a:pt x="4436" y="7263"/>
                      <a:pt x="4004" y="8676"/>
                      <a:pt x="3808" y="10168"/>
                    </a:cubicBezTo>
                    <a:cubicBezTo>
                      <a:pt x="3690" y="10874"/>
                      <a:pt x="3690" y="11581"/>
                      <a:pt x="3690" y="12327"/>
                    </a:cubicBezTo>
                    <a:cubicBezTo>
                      <a:pt x="3690" y="13073"/>
                      <a:pt x="3769" y="13819"/>
                      <a:pt x="3886" y="14564"/>
                    </a:cubicBezTo>
                    <a:cubicBezTo>
                      <a:pt x="3886" y="14525"/>
                      <a:pt x="3886" y="14525"/>
                      <a:pt x="3886" y="14525"/>
                    </a:cubicBezTo>
                    <a:cubicBezTo>
                      <a:pt x="4043" y="15703"/>
                      <a:pt x="4279" y="16841"/>
                      <a:pt x="4554" y="17940"/>
                    </a:cubicBezTo>
                    <a:cubicBezTo>
                      <a:pt x="4829" y="19079"/>
                      <a:pt x="5103" y="20178"/>
                      <a:pt x="5339" y="21277"/>
                    </a:cubicBezTo>
                    <a:cubicBezTo>
                      <a:pt x="5496" y="22023"/>
                      <a:pt x="5653" y="22769"/>
                      <a:pt x="5810" y="23476"/>
                    </a:cubicBezTo>
                    <a:cubicBezTo>
                      <a:pt x="5928" y="24221"/>
                      <a:pt x="6045" y="24889"/>
                      <a:pt x="6124" y="25595"/>
                    </a:cubicBezTo>
                    <a:cubicBezTo>
                      <a:pt x="6203" y="26302"/>
                      <a:pt x="6320" y="27009"/>
                      <a:pt x="6320" y="27715"/>
                    </a:cubicBezTo>
                    <a:cubicBezTo>
                      <a:pt x="6399" y="28461"/>
                      <a:pt x="6399" y="29168"/>
                      <a:pt x="6320" y="29914"/>
                    </a:cubicBezTo>
                    <a:cubicBezTo>
                      <a:pt x="6281" y="30581"/>
                      <a:pt x="6163" y="31288"/>
                      <a:pt x="6006" y="31955"/>
                    </a:cubicBezTo>
                    <a:cubicBezTo>
                      <a:pt x="5810" y="32544"/>
                      <a:pt x="5614" y="33133"/>
                      <a:pt x="5378" y="33682"/>
                    </a:cubicBezTo>
                    <a:cubicBezTo>
                      <a:pt x="4436" y="35763"/>
                      <a:pt x="3101" y="37647"/>
                      <a:pt x="1374" y="39139"/>
                    </a:cubicBezTo>
                    <a:cubicBezTo>
                      <a:pt x="942" y="39531"/>
                      <a:pt x="471" y="39924"/>
                      <a:pt x="0" y="40238"/>
                    </a:cubicBezTo>
                    <a:lnTo>
                      <a:pt x="1492" y="40277"/>
                    </a:lnTo>
                    <a:lnTo>
                      <a:pt x="15310" y="40277"/>
                    </a:lnTo>
                    <a:cubicBezTo>
                      <a:pt x="15428" y="40277"/>
                      <a:pt x="15545" y="40277"/>
                      <a:pt x="15624" y="40199"/>
                    </a:cubicBezTo>
                    <a:cubicBezTo>
                      <a:pt x="15703" y="40120"/>
                      <a:pt x="15781" y="40042"/>
                      <a:pt x="15781" y="39924"/>
                    </a:cubicBezTo>
                    <a:cubicBezTo>
                      <a:pt x="15820" y="39845"/>
                      <a:pt x="15820" y="39845"/>
                      <a:pt x="15820" y="39806"/>
                    </a:cubicBezTo>
                    <a:cubicBezTo>
                      <a:pt x="16134" y="38275"/>
                      <a:pt x="16331" y="36705"/>
                      <a:pt x="16488" y="35174"/>
                    </a:cubicBezTo>
                    <a:cubicBezTo>
                      <a:pt x="16645" y="33604"/>
                      <a:pt x="16684" y="32073"/>
                      <a:pt x="16645" y="30463"/>
                    </a:cubicBezTo>
                    <a:cubicBezTo>
                      <a:pt x="16605" y="27283"/>
                      <a:pt x="16331" y="24182"/>
                      <a:pt x="15820" y="21081"/>
                    </a:cubicBezTo>
                    <a:cubicBezTo>
                      <a:pt x="15585" y="19550"/>
                      <a:pt x="15271" y="18019"/>
                      <a:pt x="14957" y="16409"/>
                    </a:cubicBezTo>
                    <a:cubicBezTo>
                      <a:pt x="14800" y="15742"/>
                      <a:pt x="14643" y="15075"/>
                      <a:pt x="14486" y="14368"/>
                    </a:cubicBezTo>
                    <a:lnTo>
                      <a:pt x="14407" y="14054"/>
                    </a:lnTo>
                    <a:lnTo>
                      <a:pt x="14368" y="13779"/>
                    </a:lnTo>
                    <a:lnTo>
                      <a:pt x="14172" y="12955"/>
                    </a:lnTo>
                    <a:cubicBezTo>
                      <a:pt x="13700" y="10717"/>
                      <a:pt x="13112" y="8519"/>
                      <a:pt x="12366" y="6360"/>
                    </a:cubicBezTo>
                    <a:cubicBezTo>
                      <a:pt x="11855" y="4790"/>
                      <a:pt x="11149" y="3337"/>
                      <a:pt x="10324" y="1963"/>
                    </a:cubicBezTo>
                    <a:cubicBezTo>
                      <a:pt x="9893" y="1296"/>
                      <a:pt x="9422" y="668"/>
                      <a:pt x="8911" y="79"/>
                    </a:cubicBezTo>
                    <a:lnTo>
                      <a:pt x="88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2" name="Google Shape;4796;p88">
                <a:extLst>
                  <a:ext uri="{FF2B5EF4-FFF2-40B4-BE49-F238E27FC236}">
                    <a16:creationId xmlns:a16="http://schemas.microsoft.com/office/drawing/2014/main" id="{C72769DE-E2C4-2D61-672A-A1F4395C246D}"/>
                  </a:ext>
                </a:extLst>
              </p:cNvPr>
              <p:cNvSpPr/>
              <p:nvPr/>
            </p:nvSpPr>
            <p:spPr>
              <a:xfrm>
                <a:off x="1608200" y="1054650"/>
                <a:ext cx="415175" cy="856775"/>
              </a:xfrm>
              <a:custGeom>
                <a:avLst/>
                <a:gdLst/>
                <a:ahLst/>
                <a:cxnLst/>
                <a:rect l="l" t="t" r="r" b="b"/>
                <a:pathLst>
                  <a:path w="16607" h="34271" extrusionOk="0">
                    <a:moveTo>
                      <a:pt x="10718" y="0"/>
                    </a:moveTo>
                    <a:cubicBezTo>
                      <a:pt x="10364" y="0"/>
                      <a:pt x="9972" y="39"/>
                      <a:pt x="9619" y="118"/>
                    </a:cubicBezTo>
                    <a:cubicBezTo>
                      <a:pt x="9030" y="197"/>
                      <a:pt x="8480" y="393"/>
                      <a:pt x="7931" y="628"/>
                    </a:cubicBezTo>
                    <a:cubicBezTo>
                      <a:pt x="6910" y="1099"/>
                      <a:pt x="5968" y="1767"/>
                      <a:pt x="5183" y="2591"/>
                    </a:cubicBezTo>
                    <a:cubicBezTo>
                      <a:pt x="4790" y="3023"/>
                      <a:pt x="4437" y="3455"/>
                      <a:pt x="4123" y="3926"/>
                    </a:cubicBezTo>
                    <a:cubicBezTo>
                      <a:pt x="3809" y="4358"/>
                      <a:pt x="3495" y="4868"/>
                      <a:pt x="3220" y="5339"/>
                    </a:cubicBezTo>
                    <a:cubicBezTo>
                      <a:pt x="2670" y="6360"/>
                      <a:pt x="2238" y="7420"/>
                      <a:pt x="1846" y="8519"/>
                    </a:cubicBezTo>
                    <a:cubicBezTo>
                      <a:pt x="1453" y="9657"/>
                      <a:pt x="1100" y="10796"/>
                      <a:pt x="825" y="12013"/>
                    </a:cubicBezTo>
                    <a:cubicBezTo>
                      <a:pt x="629" y="12759"/>
                      <a:pt x="511" y="13544"/>
                      <a:pt x="393" y="14329"/>
                    </a:cubicBezTo>
                    <a:cubicBezTo>
                      <a:pt x="276" y="14996"/>
                      <a:pt x="197" y="15703"/>
                      <a:pt x="158" y="16566"/>
                    </a:cubicBezTo>
                    <a:cubicBezTo>
                      <a:pt x="1" y="19511"/>
                      <a:pt x="197" y="22494"/>
                      <a:pt x="786" y="25399"/>
                    </a:cubicBezTo>
                    <a:cubicBezTo>
                      <a:pt x="1178" y="27597"/>
                      <a:pt x="1728" y="29796"/>
                      <a:pt x="2238" y="31916"/>
                    </a:cubicBezTo>
                    <a:cubicBezTo>
                      <a:pt x="2395" y="32465"/>
                      <a:pt x="2513" y="33054"/>
                      <a:pt x="2670" y="33604"/>
                    </a:cubicBezTo>
                    <a:lnTo>
                      <a:pt x="2631" y="33682"/>
                    </a:lnTo>
                    <a:lnTo>
                      <a:pt x="2552" y="33918"/>
                    </a:lnTo>
                    <a:cubicBezTo>
                      <a:pt x="2513" y="33996"/>
                      <a:pt x="2513" y="34035"/>
                      <a:pt x="2552" y="34114"/>
                    </a:cubicBezTo>
                    <a:cubicBezTo>
                      <a:pt x="2592" y="34192"/>
                      <a:pt x="2670" y="34232"/>
                      <a:pt x="2709" y="34271"/>
                    </a:cubicBezTo>
                    <a:lnTo>
                      <a:pt x="2788" y="34271"/>
                    </a:lnTo>
                    <a:cubicBezTo>
                      <a:pt x="2906" y="34271"/>
                      <a:pt x="3024" y="34153"/>
                      <a:pt x="3063" y="34035"/>
                    </a:cubicBezTo>
                    <a:cubicBezTo>
                      <a:pt x="3141" y="33761"/>
                      <a:pt x="3259" y="33486"/>
                      <a:pt x="3377" y="33211"/>
                    </a:cubicBezTo>
                    <a:cubicBezTo>
                      <a:pt x="3573" y="32740"/>
                      <a:pt x="3809" y="32308"/>
                      <a:pt x="4044" y="31916"/>
                    </a:cubicBezTo>
                    <a:cubicBezTo>
                      <a:pt x="4240" y="31523"/>
                      <a:pt x="4515" y="31052"/>
                      <a:pt x="4790" y="30620"/>
                    </a:cubicBezTo>
                    <a:cubicBezTo>
                      <a:pt x="5379" y="29639"/>
                      <a:pt x="6007" y="28775"/>
                      <a:pt x="6557" y="28029"/>
                    </a:cubicBezTo>
                    <a:cubicBezTo>
                      <a:pt x="7263" y="27048"/>
                      <a:pt x="8009" y="26027"/>
                      <a:pt x="8716" y="25046"/>
                    </a:cubicBezTo>
                    <a:cubicBezTo>
                      <a:pt x="9305" y="24221"/>
                      <a:pt x="9933" y="23397"/>
                      <a:pt x="10521" y="22573"/>
                    </a:cubicBezTo>
                    <a:cubicBezTo>
                      <a:pt x="11856" y="20728"/>
                      <a:pt x="13073" y="18843"/>
                      <a:pt x="14172" y="16841"/>
                    </a:cubicBezTo>
                    <a:cubicBezTo>
                      <a:pt x="14683" y="15860"/>
                      <a:pt x="15154" y="14878"/>
                      <a:pt x="15546" y="13858"/>
                    </a:cubicBezTo>
                    <a:cubicBezTo>
                      <a:pt x="15900" y="12876"/>
                      <a:pt x="16174" y="11856"/>
                      <a:pt x="16371" y="10835"/>
                    </a:cubicBezTo>
                    <a:cubicBezTo>
                      <a:pt x="16567" y="9775"/>
                      <a:pt x="16606" y="8715"/>
                      <a:pt x="16567" y="7655"/>
                    </a:cubicBezTo>
                    <a:cubicBezTo>
                      <a:pt x="16488" y="6556"/>
                      <a:pt x="16292" y="5496"/>
                      <a:pt x="15978" y="4475"/>
                    </a:cubicBezTo>
                    <a:cubicBezTo>
                      <a:pt x="15782" y="3887"/>
                      <a:pt x="15546" y="3376"/>
                      <a:pt x="15311" y="2827"/>
                    </a:cubicBezTo>
                    <a:cubicBezTo>
                      <a:pt x="15036" y="2316"/>
                      <a:pt x="14683" y="1806"/>
                      <a:pt x="14251" y="1413"/>
                    </a:cubicBezTo>
                    <a:cubicBezTo>
                      <a:pt x="13858" y="1021"/>
                      <a:pt x="13426" y="707"/>
                      <a:pt x="12916" y="471"/>
                    </a:cubicBezTo>
                    <a:cubicBezTo>
                      <a:pt x="12681" y="354"/>
                      <a:pt x="12406" y="275"/>
                      <a:pt x="12131" y="236"/>
                    </a:cubicBezTo>
                    <a:cubicBezTo>
                      <a:pt x="11856" y="157"/>
                      <a:pt x="11581" y="79"/>
                      <a:pt x="11307" y="79"/>
                    </a:cubicBezTo>
                    <a:cubicBezTo>
                      <a:pt x="11110" y="39"/>
                      <a:pt x="10914" y="39"/>
                      <a:pt x="10718" y="39"/>
                    </a:cubicBezTo>
                    <a:lnTo>
                      <a:pt x="10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3" name="Google Shape;4797;p88">
                <a:extLst>
                  <a:ext uri="{FF2B5EF4-FFF2-40B4-BE49-F238E27FC236}">
                    <a16:creationId xmlns:a16="http://schemas.microsoft.com/office/drawing/2014/main" id="{064930A5-AC44-808D-61E4-F2E3F037F8B1}"/>
                  </a:ext>
                </a:extLst>
              </p:cNvPr>
              <p:cNvSpPr/>
              <p:nvPr/>
            </p:nvSpPr>
            <p:spPr>
              <a:xfrm>
                <a:off x="1318700" y="1707275"/>
                <a:ext cx="326825" cy="651075"/>
              </a:xfrm>
              <a:custGeom>
                <a:avLst/>
                <a:gdLst/>
                <a:ahLst/>
                <a:cxnLst/>
                <a:rect l="l" t="t" r="r" b="b"/>
                <a:pathLst>
                  <a:path w="13073" h="26043" extrusionOk="0">
                    <a:moveTo>
                      <a:pt x="4632" y="1"/>
                    </a:moveTo>
                    <a:cubicBezTo>
                      <a:pt x="3769" y="1"/>
                      <a:pt x="2944" y="315"/>
                      <a:pt x="2277" y="825"/>
                    </a:cubicBezTo>
                    <a:cubicBezTo>
                      <a:pt x="1845" y="1139"/>
                      <a:pt x="1492" y="1492"/>
                      <a:pt x="1217" y="1885"/>
                    </a:cubicBezTo>
                    <a:cubicBezTo>
                      <a:pt x="903" y="2317"/>
                      <a:pt x="668" y="2788"/>
                      <a:pt x="471" y="3298"/>
                    </a:cubicBezTo>
                    <a:cubicBezTo>
                      <a:pt x="275" y="3809"/>
                      <a:pt x="118" y="4358"/>
                      <a:pt x="79" y="4947"/>
                    </a:cubicBezTo>
                    <a:cubicBezTo>
                      <a:pt x="0" y="5497"/>
                      <a:pt x="0" y="6046"/>
                      <a:pt x="0" y="6596"/>
                    </a:cubicBezTo>
                    <a:cubicBezTo>
                      <a:pt x="79" y="7695"/>
                      <a:pt x="236" y="8794"/>
                      <a:pt x="511" y="9854"/>
                    </a:cubicBezTo>
                    <a:cubicBezTo>
                      <a:pt x="825" y="10992"/>
                      <a:pt x="1178" y="12092"/>
                      <a:pt x="1688" y="13191"/>
                    </a:cubicBezTo>
                    <a:cubicBezTo>
                      <a:pt x="2670" y="15468"/>
                      <a:pt x="3965" y="17627"/>
                      <a:pt x="5496" y="19590"/>
                    </a:cubicBezTo>
                    <a:cubicBezTo>
                      <a:pt x="6949" y="21474"/>
                      <a:pt x="8637" y="23201"/>
                      <a:pt x="10560" y="24654"/>
                    </a:cubicBezTo>
                    <a:cubicBezTo>
                      <a:pt x="11188" y="25164"/>
                      <a:pt x="11895" y="25596"/>
                      <a:pt x="12601" y="26028"/>
                    </a:cubicBezTo>
                    <a:cubicBezTo>
                      <a:pt x="12622" y="26038"/>
                      <a:pt x="12644" y="26043"/>
                      <a:pt x="12665" y="26043"/>
                    </a:cubicBezTo>
                    <a:cubicBezTo>
                      <a:pt x="12722" y="26043"/>
                      <a:pt x="12780" y="26007"/>
                      <a:pt x="12837" y="25949"/>
                    </a:cubicBezTo>
                    <a:cubicBezTo>
                      <a:pt x="12837" y="25910"/>
                      <a:pt x="12837" y="25871"/>
                      <a:pt x="12837" y="25831"/>
                    </a:cubicBezTo>
                    <a:cubicBezTo>
                      <a:pt x="12798" y="25792"/>
                      <a:pt x="12798" y="25753"/>
                      <a:pt x="12758" y="25753"/>
                    </a:cubicBezTo>
                    <a:lnTo>
                      <a:pt x="12837" y="25753"/>
                    </a:lnTo>
                    <a:cubicBezTo>
                      <a:pt x="12876" y="25753"/>
                      <a:pt x="12955" y="25714"/>
                      <a:pt x="12994" y="25674"/>
                    </a:cubicBezTo>
                    <a:cubicBezTo>
                      <a:pt x="13033" y="25635"/>
                      <a:pt x="13073" y="25556"/>
                      <a:pt x="13073" y="25517"/>
                    </a:cubicBezTo>
                    <a:cubicBezTo>
                      <a:pt x="12955" y="23908"/>
                      <a:pt x="12955" y="22298"/>
                      <a:pt x="12916" y="20728"/>
                    </a:cubicBezTo>
                    <a:lnTo>
                      <a:pt x="12916" y="20571"/>
                    </a:lnTo>
                    <a:cubicBezTo>
                      <a:pt x="12876" y="19079"/>
                      <a:pt x="12876" y="17509"/>
                      <a:pt x="12798" y="15978"/>
                    </a:cubicBezTo>
                    <a:cubicBezTo>
                      <a:pt x="12719" y="14368"/>
                      <a:pt x="12523" y="12798"/>
                      <a:pt x="12248" y="11267"/>
                    </a:cubicBezTo>
                    <a:cubicBezTo>
                      <a:pt x="12130" y="10600"/>
                      <a:pt x="12013" y="9972"/>
                      <a:pt x="11895" y="9383"/>
                    </a:cubicBezTo>
                    <a:cubicBezTo>
                      <a:pt x="11738" y="8833"/>
                      <a:pt x="11620" y="8205"/>
                      <a:pt x="11463" y="7656"/>
                    </a:cubicBezTo>
                    <a:cubicBezTo>
                      <a:pt x="11149" y="6517"/>
                      <a:pt x="10717" y="5379"/>
                      <a:pt x="10168" y="4319"/>
                    </a:cubicBezTo>
                    <a:cubicBezTo>
                      <a:pt x="9657" y="3259"/>
                      <a:pt x="8951" y="2317"/>
                      <a:pt x="8087" y="1492"/>
                    </a:cubicBezTo>
                    <a:cubicBezTo>
                      <a:pt x="7655" y="1100"/>
                      <a:pt x="7106" y="747"/>
                      <a:pt x="6556" y="472"/>
                    </a:cubicBezTo>
                    <a:cubicBezTo>
                      <a:pt x="6085" y="236"/>
                      <a:pt x="5535" y="79"/>
                      <a:pt x="5025" y="40"/>
                    </a:cubicBezTo>
                    <a:lnTo>
                      <a:pt x="4632" y="40"/>
                    </a:lnTo>
                    <a:lnTo>
                      <a:pt x="4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4" name="Google Shape;4798;p88">
                <a:extLst>
                  <a:ext uri="{FF2B5EF4-FFF2-40B4-BE49-F238E27FC236}">
                    <a16:creationId xmlns:a16="http://schemas.microsoft.com/office/drawing/2014/main" id="{04B492B2-6D46-32E6-D38E-EF27479375AA}"/>
                  </a:ext>
                </a:extLst>
              </p:cNvPr>
              <p:cNvSpPr/>
              <p:nvPr/>
            </p:nvSpPr>
            <p:spPr>
              <a:xfrm>
                <a:off x="1723025" y="1600300"/>
                <a:ext cx="499575" cy="763575"/>
              </a:xfrm>
              <a:custGeom>
                <a:avLst/>
                <a:gdLst/>
                <a:ahLst/>
                <a:cxnLst/>
                <a:rect l="l" t="t" r="r" b="b"/>
                <a:pathLst>
                  <a:path w="19983" h="30543" extrusionOk="0">
                    <a:moveTo>
                      <a:pt x="14565" y="1"/>
                    </a:moveTo>
                    <a:cubicBezTo>
                      <a:pt x="14015" y="40"/>
                      <a:pt x="13466" y="158"/>
                      <a:pt x="12916" y="354"/>
                    </a:cubicBezTo>
                    <a:cubicBezTo>
                      <a:pt x="12720" y="433"/>
                      <a:pt x="12484" y="511"/>
                      <a:pt x="12288" y="629"/>
                    </a:cubicBezTo>
                    <a:cubicBezTo>
                      <a:pt x="12052" y="707"/>
                      <a:pt x="11856" y="825"/>
                      <a:pt x="11621" y="943"/>
                    </a:cubicBezTo>
                    <a:cubicBezTo>
                      <a:pt x="10835" y="1335"/>
                      <a:pt x="10050" y="1846"/>
                      <a:pt x="9344" y="2395"/>
                    </a:cubicBezTo>
                    <a:cubicBezTo>
                      <a:pt x="7852" y="3573"/>
                      <a:pt x="6557" y="4986"/>
                      <a:pt x="5497" y="6557"/>
                    </a:cubicBezTo>
                    <a:cubicBezTo>
                      <a:pt x="4358" y="8245"/>
                      <a:pt x="3416" y="10011"/>
                      <a:pt x="2670" y="11895"/>
                    </a:cubicBezTo>
                    <a:cubicBezTo>
                      <a:pt x="1885" y="13819"/>
                      <a:pt x="1296" y="15821"/>
                      <a:pt x="864" y="17862"/>
                    </a:cubicBezTo>
                    <a:cubicBezTo>
                      <a:pt x="472" y="19825"/>
                      <a:pt x="197" y="21827"/>
                      <a:pt x="119" y="23829"/>
                    </a:cubicBezTo>
                    <a:cubicBezTo>
                      <a:pt x="1" y="25988"/>
                      <a:pt x="119" y="28187"/>
                      <a:pt x="511" y="30307"/>
                    </a:cubicBezTo>
                    <a:cubicBezTo>
                      <a:pt x="550" y="30385"/>
                      <a:pt x="590" y="30424"/>
                      <a:pt x="668" y="30424"/>
                    </a:cubicBezTo>
                    <a:cubicBezTo>
                      <a:pt x="668" y="30464"/>
                      <a:pt x="707" y="30503"/>
                      <a:pt x="747" y="30503"/>
                    </a:cubicBezTo>
                    <a:cubicBezTo>
                      <a:pt x="825" y="30542"/>
                      <a:pt x="864" y="30542"/>
                      <a:pt x="904" y="30542"/>
                    </a:cubicBezTo>
                    <a:cubicBezTo>
                      <a:pt x="1021" y="30542"/>
                      <a:pt x="1100" y="30503"/>
                      <a:pt x="1178" y="30424"/>
                    </a:cubicBezTo>
                    <a:cubicBezTo>
                      <a:pt x="1571" y="29796"/>
                      <a:pt x="2003" y="29129"/>
                      <a:pt x="2592" y="28383"/>
                    </a:cubicBezTo>
                    <a:cubicBezTo>
                      <a:pt x="4515" y="25988"/>
                      <a:pt x="6596" y="23751"/>
                      <a:pt x="8833" y="21670"/>
                    </a:cubicBezTo>
                    <a:cubicBezTo>
                      <a:pt x="10443" y="20061"/>
                      <a:pt x="12131" y="18373"/>
                      <a:pt x="13662" y="16606"/>
                    </a:cubicBezTo>
                    <a:cubicBezTo>
                      <a:pt x="14133" y="16057"/>
                      <a:pt x="14565" y="15546"/>
                      <a:pt x="14957" y="15036"/>
                    </a:cubicBezTo>
                    <a:cubicBezTo>
                      <a:pt x="15154" y="14761"/>
                      <a:pt x="15389" y="14486"/>
                      <a:pt x="15585" y="14211"/>
                    </a:cubicBezTo>
                    <a:lnTo>
                      <a:pt x="16057" y="13544"/>
                    </a:lnTo>
                    <a:lnTo>
                      <a:pt x="16135" y="13466"/>
                    </a:lnTo>
                    <a:cubicBezTo>
                      <a:pt x="16881" y="12484"/>
                      <a:pt x="17666" y="11503"/>
                      <a:pt x="18333" y="10404"/>
                    </a:cubicBezTo>
                    <a:cubicBezTo>
                      <a:pt x="19001" y="9344"/>
                      <a:pt x="19511" y="8166"/>
                      <a:pt x="19786" y="6949"/>
                    </a:cubicBezTo>
                    <a:cubicBezTo>
                      <a:pt x="19943" y="6321"/>
                      <a:pt x="19982" y="5732"/>
                      <a:pt x="19943" y="5104"/>
                    </a:cubicBezTo>
                    <a:cubicBezTo>
                      <a:pt x="19864" y="4515"/>
                      <a:pt x="19747" y="3926"/>
                      <a:pt x="19511" y="3377"/>
                    </a:cubicBezTo>
                    <a:cubicBezTo>
                      <a:pt x="19433" y="3102"/>
                      <a:pt x="19315" y="2866"/>
                      <a:pt x="19158" y="2631"/>
                    </a:cubicBezTo>
                    <a:cubicBezTo>
                      <a:pt x="19040" y="2395"/>
                      <a:pt x="18883" y="2160"/>
                      <a:pt x="18726" y="1964"/>
                    </a:cubicBezTo>
                    <a:cubicBezTo>
                      <a:pt x="18412" y="1532"/>
                      <a:pt x="18019" y="1178"/>
                      <a:pt x="17588" y="864"/>
                    </a:cubicBezTo>
                    <a:cubicBezTo>
                      <a:pt x="16763" y="315"/>
                      <a:pt x="15782" y="40"/>
                      <a:pt x="14800" y="40"/>
                    </a:cubicBezTo>
                    <a:lnTo>
                      <a:pt x="14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5" name="Google Shape;4799;p88">
                <a:extLst>
                  <a:ext uri="{FF2B5EF4-FFF2-40B4-BE49-F238E27FC236}">
                    <a16:creationId xmlns:a16="http://schemas.microsoft.com/office/drawing/2014/main" id="{3F76A85D-DD3A-1C1E-AA8D-DC3606717016}"/>
                  </a:ext>
                </a:extLst>
              </p:cNvPr>
              <p:cNvSpPr/>
              <p:nvPr/>
            </p:nvSpPr>
            <p:spPr>
              <a:xfrm>
                <a:off x="1664150" y="1113525"/>
                <a:ext cx="217900" cy="1507125"/>
              </a:xfrm>
              <a:custGeom>
                <a:avLst/>
                <a:gdLst/>
                <a:ahLst/>
                <a:cxnLst/>
                <a:rect l="l" t="t" r="r" b="b"/>
                <a:pathLst>
                  <a:path w="8716" h="60285" extrusionOk="0">
                    <a:moveTo>
                      <a:pt x="8597" y="1"/>
                    </a:moveTo>
                    <a:cubicBezTo>
                      <a:pt x="8558" y="1"/>
                      <a:pt x="8519" y="1"/>
                      <a:pt x="8480" y="40"/>
                    </a:cubicBezTo>
                    <a:cubicBezTo>
                      <a:pt x="6988" y="3180"/>
                      <a:pt x="5653" y="6439"/>
                      <a:pt x="4554" y="9736"/>
                    </a:cubicBezTo>
                    <a:cubicBezTo>
                      <a:pt x="4240" y="10600"/>
                      <a:pt x="3965" y="11424"/>
                      <a:pt x="3730" y="12288"/>
                    </a:cubicBezTo>
                    <a:cubicBezTo>
                      <a:pt x="3455" y="13151"/>
                      <a:pt x="3219" y="14015"/>
                      <a:pt x="2984" y="14879"/>
                    </a:cubicBezTo>
                    <a:cubicBezTo>
                      <a:pt x="2748" y="15742"/>
                      <a:pt x="2552" y="16606"/>
                      <a:pt x="2317" y="17470"/>
                    </a:cubicBezTo>
                    <a:cubicBezTo>
                      <a:pt x="2120" y="18373"/>
                      <a:pt x="1924" y="19236"/>
                      <a:pt x="1728" y="20100"/>
                    </a:cubicBezTo>
                    <a:cubicBezTo>
                      <a:pt x="1374" y="21827"/>
                      <a:pt x="1060" y="23594"/>
                      <a:pt x="825" y="25360"/>
                    </a:cubicBezTo>
                    <a:cubicBezTo>
                      <a:pt x="550" y="27127"/>
                      <a:pt x="354" y="28854"/>
                      <a:pt x="236" y="30620"/>
                    </a:cubicBezTo>
                    <a:cubicBezTo>
                      <a:pt x="79" y="32426"/>
                      <a:pt x="40" y="34271"/>
                      <a:pt x="0" y="36116"/>
                    </a:cubicBezTo>
                    <a:cubicBezTo>
                      <a:pt x="0" y="37961"/>
                      <a:pt x="40" y="39885"/>
                      <a:pt x="157" y="41769"/>
                    </a:cubicBezTo>
                    <a:cubicBezTo>
                      <a:pt x="314" y="44831"/>
                      <a:pt x="668" y="47893"/>
                      <a:pt x="1217" y="50916"/>
                    </a:cubicBezTo>
                    <a:cubicBezTo>
                      <a:pt x="1492" y="52408"/>
                      <a:pt x="1845" y="53899"/>
                      <a:pt x="2199" y="55391"/>
                    </a:cubicBezTo>
                    <a:cubicBezTo>
                      <a:pt x="2591" y="56883"/>
                      <a:pt x="3062" y="58453"/>
                      <a:pt x="3612" y="59945"/>
                    </a:cubicBezTo>
                    <a:cubicBezTo>
                      <a:pt x="3651" y="60063"/>
                      <a:pt x="3730" y="60141"/>
                      <a:pt x="3848" y="60220"/>
                    </a:cubicBezTo>
                    <a:cubicBezTo>
                      <a:pt x="3916" y="60266"/>
                      <a:pt x="3985" y="60285"/>
                      <a:pt x="4054" y="60285"/>
                    </a:cubicBezTo>
                    <a:cubicBezTo>
                      <a:pt x="4103" y="60285"/>
                      <a:pt x="4152" y="60275"/>
                      <a:pt x="4201" y="60259"/>
                    </a:cubicBezTo>
                    <a:cubicBezTo>
                      <a:pt x="4476" y="60180"/>
                      <a:pt x="4633" y="59945"/>
                      <a:pt x="4554" y="59670"/>
                    </a:cubicBezTo>
                    <a:cubicBezTo>
                      <a:pt x="4240" y="58610"/>
                      <a:pt x="3926" y="57590"/>
                      <a:pt x="3651" y="56530"/>
                    </a:cubicBezTo>
                    <a:cubicBezTo>
                      <a:pt x="3337" y="55470"/>
                      <a:pt x="3062" y="54410"/>
                      <a:pt x="2827" y="53350"/>
                    </a:cubicBezTo>
                    <a:cubicBezTo>
                      <a:pt x="2356" y="51191"/>
                      <a:pt x="1963" y="49032"/>
                      <a:pt x="1649" y="46873"/>
                    </a:cubicBezTo>
                    <a:cubicBezTo>
                      <a:pt x="1178" y="43222"/>
                      <a:pt x="943" y="39492"/>
                      <a:pt x="982" y="35802"/>
                    </a:cubicBezTo>
                    <a:cubicBezTo>
                      <a:pt x="982" y="33957"/>
                      <a:pt x="1060" y="32112"/>
                      <a:pt x="1217" y="30306"/>
                    </a:cubicBezTo>
                    <a:cubicBezTo>
                      <a:pt x="1296" y="28540"/>
                      <a:pt x="1453" y="26773"/>
                      <a:pt x="1688" y="25046"/>
                    </a:cubicBezTo>
                    <a:cubicBezTo>
                      <a:pt x="1728" y="24654"/>
                      <a:pt x="1767" y="24261"/>
                      <a:pt x="1845" y="23868"/>
                    </a:cubicBezTo>
                    <a:lnTo>
                      <a:pt x="1845" y="23790"/>
                    </a:lnTo>
                    <a:cubicBezTo>
                      <a:pt x="2081" y="22063"/>
                      <a:pt x="2356" y="20296"/>
                      <a:pt x="2709" y="18569"/>
                    </a:cubicBezTo>
                    <a:cubicBezTo>
                      <a:pt x="2866" y="17705"/>
                      <a:pt x="3062" y="16842"/>
                      <a:pt x="3259" y="15939"/>
                    </a:cubicBezTo>
                    <a:cubicBezTo>
                      <a:pt x="3455" y="15075"/>
                      <a:pt x="3690" y="14211"/>
                      <a:pt x="3926" y="13348"/>
                    </a:cubicBezTo>
                    <a:cubicBezTo>
                      <a:pt x="4790" y="9893"/>
                      <a:pt x="5928" y="6556"/>
                      <a:pt x="7302" y="3259"/>
                    </a:cubicBezTo>
                    <a:cubicBezTo>
                      <a:pt x="7302" y="3220"/>
                      <a:pt x="7341" y="3141"/>
                      <a:pt x="7381" y="3102"/>
                    </a:cubicBezTo>
                    <a:cubicBezTo>
                      <a:pt x="7812" y="2120"/>
                      <a:pt x="8244" y="1139"/>
                      <a:pt x="8715" y="158"/>
                    </a:cubicBezTo>
                    <a:cubicBezTo>
                      <a:pt x="8715" y="79"/>
                      <a:pt x="8715" y="40"/>
                      <a:pt x="8676"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6" name="Google Shape;4800;p88">
                <a:extLst>
                  <a:ext uri="{FF2B5EF4-FFF2-40B4-BE49-F238E27FC236}">
                    <a16:creationId xmlns:a16="http://schemas.microsoft.com/office/drawing/2014/main" id="{316FB9B5-F8F0-E639-5ECC-2F196BDF7B1E}"/>
                  </a:ext>
                </a:extLst>
              </p:cNvPr>
              <p:cNvSpPr/>
              <p:nvPr/>
            </p:nvSpPr>
            <p:spPr>
              <a:xfrm>
                <a:off x="1719100" y="1665075"/>
                <a:ext cx="391600" cy="837425"/>
              </a:xfrm>
              <a:custGeom>
                <a:avLst/>
                <a:gdLst/>
                <a:ahLst/>
                <a:cxnLst/>
                <a:rect l="l" t="t" r="r" b="b"/>
                <a:pathLst>
                  <a:path w="15664" h="33497" extrusionOk="0">
                    <a:moveTo>
                      <a:pt x="15468" y="1"/>
                    </a:moveTo>
                    <a:cubicBezTo>
                      <a:pt x="13662" y="2081"/>
                      <a:pt x="11974" y="4201"/>
                      <a:pt x="10404" y="6439"/>
                    </a:cubicBezTo>
                    <a:cubicBezTo>
                      <a:pt x="8755" y="8755"/>
                      <a:pt x="7263" y="11189"/>
                      <a:pt x="5928" y="13701"/>
                    </a:cubicBezTo>
                    <a:cubicBezTo>
                      <a:pt x="4554" y="16213"/>
                      <a:pt x="3377" y="18844"/>
                      <a:pt x="2395" y="21513"/>
                    </a:cubicBezTo>
                    <a:cubicBezTo>
                      <a:pt x="1375" y="24104"/>
                      <a:pt x="668" y="26813"/>
                      <a:pt x="276" y="29521"/>
                    </a:cubicBezTo>
                    <a:cubicBezTo>
                      <a:pt x="197" y="30071"/>
                      <a:pt x="119" y="30621"/>
                      <a:pt x="79" y="31170"/>
                    </a:cubicBezTo>
                    <a:cubicBezTo>
                      <a:pt x="1" y="31759"/>
                      <a:pt x="40" y="32387"/>
                      <a:pt x="119" y="32976"/>
                    </a:cubicBezTo>
                    <a:lnTo>
                      <a:pt x="119" y="33054"/>
                    </a:lnTo>
                    <a:cubicBezTo>
                      <a:pt x="119" y="33349"/>
                      <a:pt x="334" y="33496"/>
                      <a:pt x="550" y="33496"/>
                    </a:cubicBezTo>
                    <a:cubicBezTo>
                      <a:pt x="766" y="33496"/>
                      <a:pt x="982" y="33349"/>
                      <a:pt x="982" y="33054"/>
                    </a:cubicBezTo>
                    <a:lnTo>
                      <a:pt x="982" y="33015"/>
                    </a:lnTo>
                    <a:cubicBezTo>
                      <a:pt x="1021" y="32505"/>
                      <a:pt x="1021" y="32034"/>
                      <a:pt x="1021" y="31523"/>
                    </a:cubicBezTo>
                    <a:cubicBezTo>
                      <a:pt x="1061" y="31052"/>
                      <a:pt x="1100" y="30621"/>
                      <a:pt x="1139" y="30149"/>
                    </a:cubicBezTo>
                    <a:lnTo>
                      <a:pt x="1139" y="30189"/>
                    </a:lnTo>
                    <a:cubicBezTo>
                      <a:pt x="1375" y="28344"/>
                      <a:pt x="1689" y="26499"/>
                      <a:pt x="2121" y="24693"/>
                    </a:cubicBezTo>
                    <a:cubicBezTo>
                      <a:pt x="2592" y="22769"/>
                      <a:pt x="3220" y="20924"/>
                      <a:pt x="3926" y="19118"/>
                    </a:cubicBezTo>
                    <a:lnTo>
                      <a:pt x="3926" y="19118"/>
                    </a:lnTo>
                    <a:lnTo>
                      <a:pt x="3887" y="19197"/>
                    </a:lnTo>
                    <a:cubicBezTo>
                      <a:pt x="4437" y="17862"/>
                      <a:pt x="4986" y="16528"/>
                      <a:pt x="5614" y="15271"/>
                    </a:cubicBezTo>
                    <a:cubicBezTo>
                      <a:pt x="6242" y="13976"/>
                      <a:pt x="6949" y="12720"/>
                      <a:pt x="7656" y="11463"/>
                    </a:cubicBezTo>
                    <a:cubicBezTo>
                      <a:pt x="8362" y="10207"/>
                      <a:pt x="9147" y="8990"/>
                      <a:pt x="9893" y="7813"/>
                    </a:cubicBezTo>
                    <a:cubicBezTo>
                      <a:pt x="10678" y="6635"/>
                      <a:pt x="11464" y="5497"/>
                      <a:pt x="12288" y="4397"/>
                    </a:cubicBezTo>
                    <a:lnTo>
                      <a:pt x="12641" y="3926"/>
                    </a:lnTo>
                    <a:cubicBezTo>
                      <a:pt x="13583" y="2670"/>
                      <a:pt x="14565" y="1453"/>
                      <a:pt x="15625" y="236"/>
                    </a:cubicBezTo>
                    <a:cubicBezTo>
                      <a:pt x="15664" y="197"/>
                      <a:pt x="15664" y="118"/>
                      <a:pt x="15625" y="79"/>
                    </a:cubicBezTo>
                    <a:cubicBezTo>
                      <a:pt x="15585" y="40"/>
                      <a:pt x="15546" y="40"/>
                      <a:pt x="15507" y="40"/>
                    </a:cubicBezTo>
                    <a:cubicBezTo>
                      <a:pt x="15507" y="40"/>
                      <a:pt x="15468" y="40"/>
                      <a:pt x="15428" y="79"/>
                    </a:cubicBezTo>
                    <a:lnTo>
                      <a:pt x="15468" y="1"/>
                    </a:ln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7" name="Google Shape;4801;p88">
                <a:extLst>
                  <a:ext uri="{FF2B5EF4-FFF2-40B4-BE49-F238E27FC236}">
                    <a16:creationId xmlns:a16="http://schemas.microsoft.com/office/drawing/2014/main" id="{768898B8-12D6-AF63-A0BF-8F17205608C8}"/>
                  </a:ext>
                </a:extLst>
              </p:cNvPr>
              <p:cNvSpPr/>
              <p:nvPr/>
            </p:nvSpPr>
            <p:spPr>
              <a:xfrm>
                <a:off x="1407025" y="1781600"/>
                <a:ext cx="330750" cy="690025"/>
              </a:xfrm>
              <a:custGeom>
                <a:avLst/>
                <a:gdLst/>
                <a:ahLst/>
                <a:cxnLst/>
                <a:rect l="l" t="t" r="r" b="b"/>
                <a:pathLst>
                  <a:path w="13230" h="27601" extrusionOk="0">
                    <a:moveTo>
                      <a:pt x="180" y="0"/>
                    </a:moveTo>
                    <a:cubicBezTo>
                      <a:pt x="172" y="0"/>
                      <a:pt x="165" y="4"/>
                      <a:pt x="157" y="11"/>
                    </a:cubicBezTo>
                    <a:cubicBezTo>
                      <a:pt x="143" y="4"/>
                      <a:pt x="128" y="1"/>
                      <a:pt x="115" y="1"/>
                    </a:cubicBezTo>
                    <a:cubicBezTo>
                      <a:pt x="53" y="1"/>
                      <a:pt x="0" y="65"/>
                      <a:pt x="0" y="129"/>
                    </a:cubicBezTo>
                    <a:cubicBezTo>
                      <a:pt x="471" y="2602"/>
                      <a:pt x="1021" y="5036"/>
                      <a:pt x="1767" y="7470"/>
                    </a:cubicBezTo>
                    <a:cubicBezTo>
                      <a:pt x="2513" y="9982"/>
                      <a:pt x="3376" y="12455"/>
                      <a:pt x="4397" y="14889"/>
                    </a:cubicBezTo>
                    <a:cubicBezTo>
                      <a:pt x="4672" y="15439"/>
                      <a:pt x="4907" y="16028"/>
                      <a:pt x="5182" y="16617"/>
                    </a:cubicBezTo>
                    <a:cubicBezTo>
                      <a:pt x="5457" y="17205"/>
                      <a:pt x="5732" y="17755"/>
                      <a:pt x="6006" y="18305"/>
                    </a:cubicBezTo>
                    <a:cubicBezTo>
                      <a:pt x="6281" y="18893"/>
                      <a:pt x="6595" y="19443"/>
                      <a:pt x="6909" y="19993"/>
                    </a:cubicBezTo>
                    <a:cubicBezTo>
                      <a:pt x="7184" y="20542"/>
                      <a:pt x="7537" y="21131"/>
                      <a:pt x="7891" y="21681"/>
                    </a:cubicBezTo>
                    <a:cubicBezTo>
                      <a:pt x="8519" y="22701"/>
                      <a:pt x="9186" y="23722"/>
                      <a:pt x="9932" y="24703"/>
                    </a:cubicBezTo>
                    <a:cubicBezTo>
                      <a:pt x="10325" y="25214"/>
                      <a:pt x="10678" y="25645"/>
                      <a:pt x="11071" y="26117"/>
                    </a:cubicBezTo>
                    <a:cubicBezTo>
                      <a:pt x="11267" y="26313"/>
                      <a:pt x="11502" y="26548"/>
                      <a:pt x="11699" y="26745"/>
                    </a:cubicBezTo>
                    <a:cubicBezTo>
                      <a:pt x="11816" y="26862"/>
                      <a:pt x="11934" y="26980"/>
                      <a:pt x="12052" y="27098"/>
                    </a:cubicBezTo>
                    <a:lnTo>
                      <a:pt x="12287" y="27294"/>
                    </a:lnTo>
                    <a:cubicBezTo>
                      <a:pt x="12366" y="27373"/>
                      <a:pt x="12484" y="27451"/>
                      <a:pt x="12562" y="27530"/>
                    </a:cubicBezTo>
                    <a:cubicBezTo>
                      <a:pt x="12628" y="27579"/>
                      <a:pt x="12701" y="27601"/>
                      <a:pt x="12774" y="27601"/>
                    </a:cubicBezTo>
                    <a:cubicBezTo>
                      <a:pt x="12877" y="27601"/>
                      <a:pt x="12981" y="27559"/>
                      <a:pt x="13073" y="27491"/>
                    </a:cubicBezTo>
                    <a:cubicBezTo>
                      <a:pt x="13230" y="27373"/>
                      <a:pt x="13230" y="27137"/>
                      <a:pt x="13112" y="26980"/>
                    </a:cubicBezTo>
                    <a:cubicBezTo>
                      <a:pt x="13033" y="26902"/>
                      <a:pt x="12994" y="26823"/>
                      <a:pt x="12916" y="26745"/>
                    </a:cubicBezTo>
                    <a:cubicBezTo>
                      <a:pt x="12876" y="26666"/>
                      <a:pt x="12798" y="26588"/>
                      <a:pt x="12759" y="26548"/>
                    </a:cubicBezTo>
                    <a:cubicBezTo>
                      <a:pt x="12680" y="26470"/>
                      <a:pt x="12523" y="26274"/>
                      <a:pt x="12405" y="26156"/>
                    </a:cubicBezTo>
                    <a:lnTo>
                      <a:pt x="11738" y="25410"/>
                    </a:lnTo>
                    <a:cubicBezTo>
                      <a:pt x="11306" y="24939"/>
                      <a:pt x="10913" y="24429"/>
                      <a:pt x="10482" y="23957"/>
                    </a:cubicBezTo>
                    <a:cubicBezTo>
                      <a:pt x="9697" y="22937"/>
                      <a:pt x="8911" y="21916"/>
                      <a:pt x="8244" y="20817"/>
                    </a:cubicBezTo>
                    <a:cubicBezTo>
                      <a:pt x="7616" y="19836"/>
                      <a:pt x="6988" y="18854"/>
                      <a:pt x="6438" y="17833"/>
                    </a:cubicBezTo>
                    <a:cubicBezTo>
                      <a:pt x="6163" y="17362"/>
                      <a:pt x="5889" y="16813"/>
                      <a:pt x="5614" y="16302"/>
                    </a:cubicBezTo>
                    <a:cubicBezTo>
                      <a:pt x="5339" y="15792"/>
                      <a:pt x="5064" y="15243"/>
                      <a:pt x="4829" y="14693"/>
                    </a:cubicBezTo>
                    <a:cubicBezTo>
                      <a:pt x="4318" y="13633"/>
                      <a:pt x="3847" y="12534"/>
                      <a:pt x="3455" y="11474"/>
                    </a:cubicBezTo>
                    <a:cubicBezTo>
                      <a:pt x="3023" y="10375"/>
                      <a:pt x="2591" y="9236"/>
                      <a:pt x="2238" y="8137"/>
                    </a:cubicBezTo>
                    <a:cubicBezTo>
                      <a:pt x="2238" y="8137"/>
                      <a:pt x="2238" y="8137"/>
                      <a:pt x="2238" y="8176"/>
                    </a:cubicBezTo>
                    <a:cubicBezTo>
                      <a:pt x="1414" y="5507"/>
                      <a:pt x="746" y="2838"/>
                      <a:pt x="275" y="90"/>
                    </a:cubicBezTo>
                    <a:cubicBezTo>
                      <a:pt x="243" y="58"/>
                      <a:pt x="212" y="0"/>
                      <a:pt x="180"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8" name="Google Shape;4802;p88">
                <a:extLst>
                  <a:ext uri="{FF2B5EF4-FFF2-40B4-BE49-F238E27FC236}">
                    <a16:creationId xmlns:a16="http://schemas.microsoft.com/office/drawing/2014/main" id="{B4381848-CF06-22CB-6A45-C5D6161E4AB0}"/>
                  </a:ext>
                </a:extLst>
              </p:cNvPr>
              <p:cNvSpPr/>
              <p:nvPr/>
            </p:nvSpPr>
            <p:spPr>
              <a:xfrm>
                <a:off x="1799575" y="1118425"/>
                <a:ext cx="19650" cy="146275"/>
              </a:xfrm>
              <a:custGeom>
                <a:avLst/>
                <a:gdLst/>
                <a:ahLst/>
                <a:cxnLst/>
                <a:rect l="l" t="t" r="r" b="b"/>
                <a:pathLst>
                  <a:path w="786" h="5851" extrusionOk="0">
                    <a:moveTo>
                      <a:pt x="354" y="1"/>
                    </a:moveTo>
                    <a:cubicBezTo>
                      <a:pt x="276" y="1"/>
                      <a:pt x="236" y="40"/>
                      <a:pt x="236" y="119"/>
                    </a:cubicBezTo>
                    <a:lnTo>
                      <a:pt x="197" y="119"/>
                    </a:lnTo>
                    <a:cubicBezTo>
                      <a:pt x="40" y="1022"/>
                      <a:pt x="1" y="1964"/>
                      <a:pt x="79" y="2906"/>
                    </a:cubicBezTo>
                    <a:cubicBezTo>
                      <a:pt x="119" y="3848"/>
                      <a:pt x="276" y="4790"/>
                      <a:pt x="511" y="5732"/>
                    </a:cubicBezTo>
                    <a:cubicBezTo>
                      <a:pt x="550" y="5811"/>
                      <a:pt x="590" y="5850"/>
                      <a:pt x="668" y="5850"/>
                    </a:cubicBezTo>
                    <a:cubicBezTo>
                      <a:pt x="747" y="5811"/>
                      <a:pt x="786" y="5772"/>
                      <a:pt x="786" y="5693"/>
                    </a:cubicBezTo>
                    <a:cubicBezTo>
                      <a:pt x="472" y="4555"/>
                      <a:pt x="315" y="3416"/>
                      <a:pt x="276" y="2278"/>
                    </a:cubicBezTo>
                    <a:cubicBezTo>
                      <a:pt x="276" y="1571"/>
                      <a:pt x="315" y="865"/>
                      <a:pt x="472" y="158"/>
                    </a:cubicBezTo>
                    <a:cubicBezTo>
                      <a:pt x="472" y="79"/>
                      <a:pt x="393" y="1"/>
                      <a:pt x="354"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9" name="Google Shape;4803;p88">
                <a:extLst>
                  <a:ext uri="{FF2B5EF4-FFF2-40B4-BE49-F238E27FC236}">
                    <a16:creationId xmlns:a16="http://schemas.microsoft.com/office/drawing/2014/main" id="{D4DD9D7F-5CB4-1F80-65AD-702CEAB1E419}"/>
                  </a:ext>
                </a:extLst>
              </p:cNvPr>
              <p:cNvSpPr/>
              <p:nvPr/>
            </p:nvSpPr>
            <p:spPr>
              <a:xfrm>
                <a:off x="1701450" y="1255825"/>
                <a:ext cx="50725" cy="224225"/>
              </a:xfrm>
              <a:custGeom>
                <a:avLst/>
                <a:gdLst/>
                <a:ahLst/>
                <a:cxnLst/>
                <a:rect l="l" t="t" r="r" b="b"/>
                <a:pathLst>
                  <a:path w="2029" h="8969" extrusionOk="0">
                    <a:moveTo>
                      <a:pt x="157" y="1"/>
                    </a:moveTo>
                    <a:lnTo>
                      <a:pt x="118" y="40"/>
                    </a:lnTo>
                    <a:cubicBezTo>
                      <a:pt x="79" y="40"/>
                      <a:pt x="0" y="79"/>
                      <a:pt x="39" y="158"/>
                    </a:cubicBezTo>
                    <a:cubicBezTo>
                      <a:pt x="157" y="1650"/>
                      <a:pt x="314" y="3102"/>
                      <a:pt x="550" y="4594"/>
                    </a:cubicBezTo>
                    <a:cubicBezTo>
                      <a:pt x="667" y="5340"/>
                      <a:pt x="825" y="6046"/>
                      <a:pt x="1060" y="6792"/>
                    </a:cubicBezTo>
                    <a:cubicBezTo>
                      <a:pt x="1217" y="7499"/>
                      <a:pt x="1453" y="8205"/>
                      <a:pt x="1767" y="8912"/>
                    </a:cubicBezTo>
                    <a:cubicBezTo>
                      <a:pt x="1793" y="8951"/>
                      <a:pt x="1832" y="8969"/>
                      <a:pt x="1871" y="8969"/>
                    </a:cubicBezTo>
                    <a:cubicBezTo>
                      <a:pt x="1950" y="8969"/>
                      <a:pt x="2028" y="8899"/>
                      <a:pt x="2002" y="8794"/>
                    </a:cubicBezTo>
                    <a:cubicBezTo>
                      <a:pt x="1767" y="8166"/>
                      <a:pt x="1531" y="7538"/>
                      <a:pt x="1374" y="6910"/>
                    </a:cubicBezTo>
                    <a:cubicBezTo>
                      <a:pt x="1060" y="5811"/>
                      <a:pt x="825" y="4672"/>
                      <a:pt x="667" y="3534"/>
                    </a:cubicBezTo>
                    <a:cubicBezTo>
                      <a:pt x="510" y="2395"/>
                      <a:pt x="393" y="1257"/>
                      <a:pt x="275" y="119"/>
                    </a:cubicBezTo>
                    <a:cubicBezTo>
                      <a:pt x="275" y="40"/>
                      <a:pt x="236" y="1"/>
                      <a:pt x="157"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0" name="Google Shape;4804;p88">
                <a:extLst>
                  <a:ext uri="{FF2B5EF4-FFF2-40B4-BE49-F238E27FC236}">
                    <a16:creationId xmlns:a16="http://schemas.microsoft.com/office/drawing/2014/main" id="{2468BAD5-E33E-58C0-DC95-E26B12A634D6}"/>
                  </a:ext>
                </a:extLst>
              </p:cNvPr>
              <p:cNvSpPr/>
              <p:nvPr/>
            </p:nvSpPr>
            <p:spPr>
              <a:xfrm>
                <a:off x="1650400" y="1465850"/>
                <a:ext cx="59900" cy="203175"/>
              </a:xfrm>
              <a:custGeom>
                <a:avLst/>
                <a:gdLst/>
                <a:ahLst/>
                <a:cxnLst/>
                <a:rect l="l" t="t" r="r" b="b"/>
                <a:pathLst>
                  <a:path w="2396" h="8127" extrusionOk="0">
                    <a:moveTo>
                      <a:pt x="119" y="1"/>
                    </a:moveTo>
                    <a:lnTo>
                      <a:pt x="119" y="40"/>
                    </a:lnTo>
                    <a:cubicBezTo>
                      <a:pt x="40" y="40"/>
                      <a:pt x="1" y="79"/>
                      <a:pt x="1" y="158"/>
                    </a:cubicBezTo>
                    <a:cubicBezTo>
                      <a:pt x="236" y="1532"/>
                      <a:pt x="511" y="2866"/>
                      <a:pt x="864" y="4201"/>
                    </a:cubicBezTo>
                    <a:cubicBezTo>
                      <a:pt x="1218" y="5496"/>
                      <a:pt x="1650" y="6792"/>
                      <a:pt x="2160" y="8048"/>
                    </a:cubicBezTo>
                    <a:cubicBezTo>
                      <a:pt x="2160" y="8087"/>
                      <a:pt x="2238" y="8127"/>
                      <a:pt x="2317" y="8127"/>
                    </a:cubicBezTo>
                    <a:cubicBezTo>
                      <a:pt x="2356" y="8087"/>
                      <a:pt x="2395" y="8009"/>
                      <a:pt x="2356" y="7930"/>
                    </a:cubicBezTo>
                    <a:cubicBezTo>
                      <a:pt x="1964" y="6988"/>
                      <a:pt x="1650" y="6007"/>
                      <a:pt x="1336" y="4986"/>
                    </a:cubicBezTo>
                    <a:cubicBezTo>
                      <a:pt x="904" y="3377"/>
                      <a:pt x="550" y="1767"/>
                      <a:pt x="236" y="79"/>
                    </a:cubicBezTo>
                    <a:cubicBezTo>
                      <a:pt x="236" y="40"/>
                      <a:pt x="158" y="1"/>
                      <a:pt x="119"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1" name="Google Shape;4805;p88">
                <a:extLst>
                  <a:ext uri="{FF2B5EF4-FFF2-40B4-BE49-F238E27FC236}">
                    <a16:creationId xmlns:a16="http://schemas.microsoft.com/office/drawing/2014/main" id="{769417D4-3AC4-8885-A5A7-EE205C154CAB}"/>
                  </a:ext>
                </a:extLst>
              </p:cNvPr>
              <p:cNvSpPr/>
              <p:nvPr/>
            </p:nvSpPr>
            <p:spPr>
              <a:xfrm>
                <a:off x="1778000" y="1232275"/>
                <a:ext cx="159975" cy="136200"/>
              </a:xfrm>
              <a:custGeom>
                <a:avLst/>
                <a:gdLst/>
                <a:ahLst/>
                <a:cxnLst/>
                <a:rect l="l" t="t" r="r" b="b"/>
                <a:pathLst>
                  <a:path w="6399" h="5448" extrusionOk="0">
                    <a:moveTo>
                      <a:pt x="6281" y="1"/>
                    </a:moveTo>
                    <a:cubicBezTo>
                      <a:pt x="6242" y="1"/>
                      <a:pt x="6242" y="1"/>
                      <a:pt x="6203" y="40"/>
                    </a:cubicBezTo>
                    <a:cubicBezTo>
                      <a:pt x="6203" y="40"/>
                      <a:pt x="6163" y="79"/>
                      <a:pt x="6163" y="79"/>
                    </a:cubicBezTo>
                    <a:cubicBezTo>
                      <a:pt x="5300" y="1061"/>
                      <a:pt x="4318" y="1963"/>
                      <a:pt x="3298" y="2788"/>
                    </a:cubicBezTo>
                    <a:cubicBezTo>
                      <a:pt x="2787" y="3180"/>
                      <a:pt x="2238" y="3573"/>
                      <a:pt x="1688" y="3965"/>
                    </a:cubicBezTo>
                    <a:cubicBezTo>
                      <a:pt x="1178" y="4358"/>
                      <a:pt x="589" y="4751"/>
                      <a:pt x="79" y="5143"/>
                    </a:cubicBezTo>
                    <a:cubicBezTo>
                      <a:pt x="0" y="5182"/>
                      <a:pt x="0" y="5261"/>
                      <a:pt x="39" y="5339"/>
                    </a:cubicBezTo>
                    <a:cubicBezTo>
                      <a:pt x="39" y="5379"/>
                      <a:pt x="79" y="5418"/>
                      <a:pt x="118" y="5418"/>
                    </a:cubicBezTo>
                    <a:cubicBezTo>
                      <a:pt x="138" y="5438"/>
                      <a:pt x="157" y="5447"/>
                      <a:pt x="177" y="5447"/>
                    </a:cubicBezTo>
                    <a:cubicBezTo>
                      <a:pt x="196" y="5447"/>
                      <a:pt x="216" y="5438"/>
                      <a:pt x="236" y="5418"/>
                    </a:cubicBezTo>
                    <a:cubicBezTo>
                      <a:pt x="785" y="5065"/>
                      <a:pt x="1335" y="4711"/>
                      <a:pt x="1884" y="4319"/>
                    </a:cubicBezTo>
                    <a:cubicBezTo>
                      <a:pt x="2395" y="3926"/>
                      <a:pt x="2984" y="3455"/>
                      <a:pt x="3494" y="2984"/>
                    </a:cubicBezTo>
                    <a:cubicBezTo>
                      <a:pt x="4043" y="2552"/>
                      <a:pt x="4515" y="2120"/>
                      <a:pt x="4986" y="1649"/>
                    </a:cubicBezTo>
                    <a:cubicBezTo>
                      <a:pt x="5457" y="1178"/>
                      <a:pt x="5967" y="668"/>
                      <a:pt x="6399" y="197"/>
                    </a:cubicBezTo>
                    <a:cubicBezTo>
                      <a:pt x="6399" y="158"/>
                      <a:pt x="6399" y="118"/>
                      <a:pt x="6399" y="79"/>
                    </a:cubicBezTo>
                    <a:cubicBezTo>
                      <a:pt x="6399" y="79"/>
                      <a:pt x="6360" y="40"/>
                      <a:pt x="6320"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2" name="Google Shape;4806;p88">
                <a:extLst>
                  <a:ext uri="{FF2B5EF4-FFF2-40B4-BE49-F238E27FC236}">
                    <a16:creationId xmlns:a16="http://schemas.microsoft.com/office/drawing/2014/main" id="{FF91441A-DFCA-3522-FA4A-7C3E5CB5497D}"/>
                  </a:ext>
                </a:extLst>
              </p:cNvPr>
              <p:cNvSpPr/>
              <p:nvPr/>
            </p:nvSpPr>
            <p:spPr>
              <a:xfrm>
                <a:off x="1718125" y="1442300"/>
                <a:ext cx="196300" cy="155075"/>
              </a:xfrm>
              <a:custGeom>
                <a:avLst/>
                <a:gdLst/>
                <a:ahLst/>
                <a:cxnLst/>
                <a:rect l="l" t="t" r="r" b="b"/>
                <a:pathLst>
                  <a:path w="7852" h="6203" extrusionOk="0">
                    <a:moveTo>
                      <a:pt x="7734" y="0"/>
                    </a:moveTo>
                    <a:cubicBezTo>
                      <a:pt x="7695" y="0"/>
                      <a:pt x="7655" y="0"/>
                      <a:pt x="7655" y="40"/>
                    </a:cubicBezTo>
                    <a:lnTo>
                      <a:pt x="7695" y="40"/>
                    </a:lnTo>
                    <a:cubicBezTo>
                      <a:pt x="6517" y="1100"/>
                      <a:pt x="5300" y="2120"/>
                      <a:pt x="4044" y="3062"/>
                    </a:cubicBezTo>
                    <a:cubicBezTo>
                      <a:pt x="3416" y="3573"/>
                      <a:pt x="2788" y="4044"/>
                      <a:pt x="2081" y="4476"/>
                    </a:cubicBezTo>
                    <a:lnTo>
                      <a:pt x="1139" y="5143"/>
                    </a:lnTo>
                    <a:cubicBezTo>
                      <a:pt x="786" y="5379"/>
                      <a:pt x="432" y="5653"/>
                      <a:pt x="118" y="5850"/>
                    </a:cubicBezTo>
                    <a:cubicBezTo>
                      <a:pt x="0" y="5967"/>
                      <a:pt x="40" y="6164"/>
                      <a:pt x="158" y="6203"/>
                    </a:cubicBezTo>
                    <a:lnTo>
                      <a:pt x="315" y="6203"/>
                    </a:lnTo>
                    <a:cubicBezTo>
                      <a:pt x="982" y="5771"/>
                      <a:pt x="1649" y="5300"/>
                      <a:pt x="2277" y="4829"/>
                    </a:cubicBezTo>
                    <a:cubicBezTo>
                      <a:pt x="2945" y="4358"/>
                      <a:pt x="3534" y="3848"/>
                      <a:pt x="4162" y="3376"/>
                    </a:cubicBezTo>
                    <a:cubicBezTo>
                      <a:pt x="4790" y="2866"/>
                      <a:pt x="5418" y="2395"/>
                      <a:pt x="6007" y="1845"/>
                    </a:cubicBezTo>
                    <a:cubicBezTo>
                      <a:pt x="6596" y="1296"/>
                      <a:pt x="7224" y="786"/>
                      <a:pt x="7812" y="236"/>
                    </a:cubicBezTo>
                    <a:cubicBezTo>
                      <a:pt x="7852" y="157"/>
                      <a:pt x="7852" y="79"/>
                      <a:pt x="7812" y="40"/>
                    </a:cubicBezTo>
                    <a:cubicBezTo>
                      <a:pt x="7812" y="0"/>
                      <a:pt x="7773" y="0"/>
                      <a:pt x="7734"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3" name="Google Shape;4807;p88">
                <a:extLst>
                  <a:ext uri="{FF2B5EF4-FFF2-40B4-BE49-F238E27FC236}">
                    <a16:creationId xmlns:a16="http://schemas.microsoft.com/office/drawing/2014/main" id="{786ACCA2-D8F5-0A9A-8739-41C4A9A5724E}"/>
                  </a:ext>
                </a:extLst>
              </p:cNvPr>
              <p:cNvSpPr/>
              <p:nvPr/>
            </p:nvSpPr>
            <p:spPr>
              <a:xfrm>
                <a:off x="1699475" y="1652325"/>
                <a:ext cx="86400" cy="70350"/>
              </a:xfrm>
              <a:custGeom>
                <a:avLst/>
                <a:gdLst/>
                <a:ahLst/>
                <a:cxnLst/>
                <a:rect l="l" t="t" r="r" b="b"/>
                <a:pathLst>
                  <a:path w="3456" h="2814" extrusionOk="0">
                    <a:moveTo>
                      <a:pt x="3337" y="0"/>
                    </a:moveTo>
                    <a:cubicBezTo>
                      <a:pt x="3298" y="40"/>
                      <a:pt x="3259" y="40"/>
                      <a:pt x="3259" y="40"/>
                    </a:cubicBezTo>
                    <a:cubicBezTo>
                      <a:pt x="2513" y="864"/>
                      <a:pt x="1649" y="1571"/>
                      <a:pt x="746" y="2199"/>
                    </a:cubicBezTo>
                    <a:cubicBezTo>
                      <a:pt x="511" y="2356"/>
                      <a:pt x="315" y="2473"/>
                      <a:pt x="79" y="2591"/>
                    </a:cubicBezTo>
                    <a:cubicBezTo>
                      <a:pt x="40" y="2630"/>
                      <a:pt x="1" y="2670"/>
                      <a:pt x="40" y="2748"/>
                    </a:cubicBezTo>
                    <a:cubicBezTo>
                      <a:pt x="63" y="2794"/>
                      <a:pt x="99" y="2813"/>
                      <a:pt x="133" y="2813"/>
                    </a:cubicBezTo>
                    <a:cubicBezTo>
                      <a:pt x="158" y="2813"/>
                      <a:pt x="181" y="2804"/>
                      <a:pt x="197" y="2787"/>
                    </a:cubicBezTo>
                    <a:cubicBezTo>
                      <a:pt x="1414" y="2120"/>
                      <a:pt x="2474" y="1256"/>
                      <a:pt x="3416" y="236"/>
                    </a:cubicBezTo>
                    <a:cubicBezTo>
                      <a:pt x="3455" y="197"/>
                      <a:pt x="3455" y="197"/>
                      <a:pt x="3455" y="157"/>
                    </a:cubicBezTo>
                    <a:cubicBezTo>
                      <a:pt x="3455" y="118"/>
                      <a:pt x="3455" y="79"/>
                      <a:pt x="3416" y="79"/>
                    </a:cubicBezTo>
                    <a:cubicBezTo>
                      <a:pt x="3416" y="40"/>
                      <a:pt x="3377" y="0"/>
                      <a:pt x="333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4" name="Google Shape;4808;p88">
                <a:extLst>
                  <a:ext uri="{FF2B5EF4-FFF2-40B4-BE49-F238E27FC236}">
                    <a16:creationId xmlns:a16="http://schemas.microsoft.com/office/drawing/2014/main" id="{16FCA763-9539-46A6-842C-A12534A41FD0}"/>
                  </a:ext>
                </a:extLst>
              </p:cNvPr>
              <p:cNvSpPr/>
              <p:nvPr/>
            </p:nvSpPr>
            <p:spPr>
              <a:xfrm>
                <a:off x="1444325" y="2145975"/>
                <a:ext cx="121700" cy="94225"/>
              </a:xfrm>
              <a:custGeom>
                <a:avLst/>
                <a:gdLst/>
                <a:ahLst/>
                <a:cxnLst/>
                <a:rect l="l" t="t" r="r" b="b"/>
                <a:pathLst>
                  <a:path w="4868" h="3769" extrusionOk="0">
                    <a:moveTo>
                      <a:pt x="79" y="0"/>
                    </a:moveTo>
                    <a:lnTo>
                      <a:pt x="79" y="39"/>
                    </a:lnTo>
                    <a:cubicBezTo>
                      <a:pt x="0" y="79"/>
                      <a:pt x="0" y="157"/>
                      <a:pt x="39" y="236"/>
                    </a:cubicBezTo>
                    <a:cubicBezTo>
                      <a:pt x="157" y="393"/>
                      <a:pt x="314" y="550"/>
                      <a:pt x="432" y="707"/>
                    </a:cubicBezTo>
                    <a:cubicBezTo>
                      <a:pt x="589" y="864"/>
                      <a:pt x="746" y="1060"/>
                      <a:pt x="942" y="1217"/>
                    </a:cubicBezTo>
                    <a:cubicBezTo>
                      <a:pt x="1295" y="1570"/>
                      <a:pt x="1649" y="1885"/>
                      <a:pt x="2041" y="2199"/>
                    </a:cubicBezTo>
                    <a:cubicBezTo>
                      <a:pt x="2473" y="2513"/>
                      <a:pt x="2905" y="2787"/>
                      <a:pt x="3337" y="3023"/>
                    </a:cubicBezTo>
                    <a:cubicBezTo>
                      <a:pt x="3769" y="3298"/>
                      <a:pt x="4200" y="3533"/>
                      <a:pt x="4671" y="3769"/>
                    </a:cubicBezTo>
                    <a:cubicBezTo>
                      <a:pt x="4711" y="3769"/>
                      <a:pt x="4789" y="3769"/>
                      <a:pt x="4829" y="3690"/>
                    </a:cubicBezTo>
                    <a:cubicBezTo>
                      <a:pt x="4868" y="3651"/>
                      <a:pt x="4868" y="3573"/>
                      <a:pt x="4789" y="3533"/>
                    </a:cubicBezTo>
                    <a:cubicBezTo>
                      <a:pt x="4318" y="3258"/>
                      <a:pt x="3808" y="3023"/>
                      <a:pt x="3337" y="2748"/>
                    </a:cubicBezTo>
                    <a:cubicBezTo>
                      <a:pt x="2826" y="2434"/>
                      <a:pt x="2355" y="2120"/>
                      <a:pt x="1924" y="1767"/>
                    </a:cubicBezTo>
                    <a:cubicBezTo>
                      <a:pt x="1649" y="1570"/>
                      <a:pt x="1335" y="1296"/>
                      <a:pt x="1099" y="1060"/>
                    </a:cubicBezTo>
                    <a:cubicBezTo>
                      <a:pt x="824" y="785"/>
                      <a:pt x="589" y="511"/>
                      <a:pt x="353" y="236"/>
                    </a:cubicBezTo>
                    <a:lnTo>
                      <a:pt x="236" y="79"/>
                    </a:lnTo>
                    <a:cubicBezTo>
                      <a:pt x="236" y="39"/>
                      <a:pt x="196" y="39"/>
                      <a:pt x="15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5" name="Google Shape;4809;p88">
                <a:extLst>
                  <a:ext uri="{FF2B5EF4-FFF2-40B4-BE49-F238E27FC236}">
                    <a16:creationId xmlns:a16="http://schemas.microsoft.com/office/drawing/2014/main" id="{906945AA-6042-3796-C539-4A4F44AA7537}"/>
                  </a:ext>
                </a:extLst>
              </p:cNvPr>
              <p:cNvSpPr/>
              <p:nvPr/>
            </p:nvSpPr>
            <p:spPr>
              <a:xfrm>
                <a:off x="1376600" y="1984025"/>
                <a:ext cx="122700" cy="108000"/>
              </a:xfrm>
              <a:custGeom>
                <a:avLst/>
                <a:gdLst/>
                <a:ahLst/>
                <a:cxnLst/>
                <a:rect l="l" t="t" r="r" b="b"/>
                <a:pathLst>
                  <a:path w="4908" h="4320" extrusionOk="0">
                    <a:moveTo>
                      <a:pt x="79" y="1"/>
                    </a:moveTo>
                    <a:lnTo>
                      <a:pt x="79" y="79"/>
                    </a:lnTo>
                    <a:cubicBezTo>
                      <a:pt x="40" y="79"/>
                      <a:pt x="0" y="158"/>
                      <a:pt x="40" y="236"/>
                    </a:cubicBezTo>
                    <a:cubicBezTo>
                      <a:pt x="668" y="1061"/>
                      <a:pt x="1335" y="1846"/>
                      <a:pt x="2081" y="2553"/>
                    </a:cubicBezTo>
                    <a:cubicBezTo>
                      <a:pt x="2473" y="2906"/>
                      <a:pt x="2905" y="3259"/>
                      <a:pt x="3337" y="3534"/>
                    </a:cubicBezTo>
                    <a:cubicBezTo>
                      <a:pt x="3769" y="3848"/>
                      <a:pt x="4240" y="4123"/>
                      <a:pt x="4711" y="4319"/>
                    </a:cubicBezTo>
                    <a:lnTo>
                      <a:pt x="4829" y="4319"/>
                    </a:lnTo>
                    <a:cubicBezTo>
                      <a:pt x="4829" y="4319"/>
                      <a:pt x="4868" y="4280"/>
                      <a:pt x="4868" y="4280"/>
                    </a:cubicBezTo>
                    <a:cubicBezTo>
                      <a:pt x="4907" y="4201"/>
                      <a:pt x="4907" y="4123"/>
                      <a:pt x="4829" y="4084"/>
                    </a:cubicBezTo>
                    <a:cubicBezTo>
                      <a:pt x="4515" y="3966"/>
                      <a:pt x="4201" y="3809"/>
                      <a:pt x="3926" y="3612"/>
                    </a:cubicBezTo>
                    <a:cubicBezTo>
                      <a:pt x="3612" y="3416"/>
                      <a:pt x="3337" y="3220"/>
                      <a:pt x="3062" y="3024"/>
                    </a:cubicBezTo>
                    <a:cubicBezTo>
                      <a:pt x="2159" y="2278"/>
                      <a:pt x="1335" y="1414"/>
                      <a:pt x="628" y="511"/>
                    </a:cubicBezTo>
                    <a:cubicBezTo>
                      <a:pt x="511" y="354"/>
                      <a:pt x="393" y="236"/>
                      <a:pt x="314" y="79"/>
                    </a:cubicBezTo>
                    <a:cubicBezTo>
                      <a:pt x="275" y="40"/>
                      <a:pt x="275" y="40"/>
                      <a:pt x="236"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6" name="Google Shape;4810;p88">
                <a:extLst>
                  <a:ext uri="{FF2B5EF4-FFF2-40B4-BE49-F238E27FC236}">
                    <a16:creationId xmlns:a16="http://schemas.microsoft.com/office/drawing/2014/main" id="{5849D80F-1066-CEC7-52F7-414677E06CBA}"/>
                  </a:ext>
                </a:extLst>
              </p:cNvPr>
              <p:cNvSpPr/>
              <p:nvPr/>
            </p:nvSpPr>
            <p:spPr>
              <a:xfrm>
                <a:off x="1363850" y="1834850"/>
                <a:ext cx="79500" cy="80925"/>
              </a:xfrm>
              <a:custGeom>
                <a:avLst/>
                <a:gdLst/>
                <a:ahLst/>
                <a:cxnLst/>
                <a:rect l="l" t="t" r="r" b="b"/>
                <a:pathLst>
                  <a:path w="3180" h="3237" extrusionOk="0">
                    <a:moveTo>
                      <a:pt x="79" y="1"/>
                    </a:moveTo>
                    <a:cubicBezTo>
                      <a:pt x="39" y="40"/>
                      <a:pt x="39" y="79"/>
                      <a:pt x="39" y="79"/>
                    </a:cubicBezTo>
                    <a:cubicBezTo>
                      <a:pt x="0" y="119"/>
                      <a:pt x="0" y="158"/>
                      <a:pt x="39" y="197"/>
                    </a:cubicBezTo>
                    <a:cubicBezTo>
                      <a:pt x="471" y="747"/>
                      <a:pt x="864" y="1296"/>
                      <a:pt x="1335" y="1807"/>
                    </a:cubicBezTo>
                    <a:cubicBezTo>
                      <a:pt x="1845" y="2356"/>
                      <a:pt x="2395" y="2827"/>
                      <a:pt x="2983" y="3220"/>
                    </a:cubicBezTo>
                    <a:cubicBezTo>
                      <a:pt x="3006" y="3231"/>
                      <a:pt x="3026" y="3236"/>
                      <a:pt x="3043" y="3236"/>
                    </a:cubicBezTo>
                    <a:cubicBezTo>
                      <a:pt x="3085" y="3236"/>
                      <a:pt x="3113" y="3208"/>
                      <a:pt x="3141" y="3181"/>
                    </a:cubicBezTo>
                    <a:cubicBezTo>
                      <a:pt x="3180" y="3102"/>
                      <a:pt x="3180" y="3063"/>
                      <a:pt x="3101" y="3024"/>
                    </a:cubicBezTo>
                    <a:cubicBezTo>
                      <a:pt x="2944" y="2906"/>
                      <a:pt x="2787" y="2788"/>
                      <a:pt x="2669" y="2670"/>
                    </a:cubicBezTo>
                    <a:cubicBezTo>
                      <a:pt x="2473" y="2553"/>
                      <a:pt x="2277" y="2396"/>
                      <a:pt x="2120" y="2239"/>
                    </a:cubicBezTo>
                    <a:cubicBezTo>
                      <a:pt x="1924" y="2082"/>
                      <a:pt x="1688" y="1846"/>
                      <a:pt x="1531" y="1650"/>
                    </a:cubicBezTo>
                    <a:cubicBezTo>
                      <a:pt x="1138" y="1257"/>
                      <a:pt x="824" y="825"/>
                      <a:pt x="471" y="394"/>
                    </a:cubicBezTo>
                    <a:cubicBezTo>
                      <a:pt x="432" y="276"/>
                      <a:pt x="353" y="197"/>
                      <a:pt x="275" y="79"/>
                    </a:cubicBezTo>
                    <a:cubicBezTo>
                      <a:pt x="236" y="40"/>
                      <a:pt x="196" y="40"/>
                      <a:pt x="196" y="40"/>
                    </a:cubicBezTo>
                    <a:lnTo>
                      <a:pt x="157" y="40"/>
                    </a:lnTo>
                    <a:cubicBezTo>
                      <a:pt x="137" y="21"/>
                      <a:pt x="128" y="11"/>
                      <a:pt x="118" y="11"/>
                    </a:cubicBezTo>
                    <a:cubicBezTo>
                      <a:pt x="108" y="11"/>
                      <a:pt x="98" y="21"/>
                      <a:pt x="79" y="40"/>
                    </a:cubicBezTo>
                    <a:lnTo>
                      <a:pt x="79" y="1"/>
                    </a:ln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7" name="Google Shape;4811;p88">
                <a:extLst>
                  <a:ext uri="{FF2B5EF4-FFF2-40B4-BE49-F238E27FC236}">
                    <a16:creationId xmlns:a16="http://schemas.microsoft.com/office/drawing/2014/main" id="{6749FBA5-1EB2-5583-0FE7-A5CDAFACBAAB}"/>
                  </a:ext>
                </a:extLst>
              </p:cNvPr>
              <p:cNvSpPr/>
              <p:nvPr/>
            </p:nvSpPr>
            <p:spPr>
              <a:xfrm>
                <a:off x="1463950" y="1839775"/>
                <a:ext cx="47125" cy="163325"/>
              </a:xfrm>
              <a:custGeom>
                <a:avLst/>
                <a:gdLst/>
                <a:ahLst/>
                <a:cxnLst/>
                <a:rect l="l" t="t" r="r" b="b"/>
                <a:pathLst>
                  <a:path w="1885" h="6533" extrusionOk="0">
                    <a:moveTo>
                      <a:pt x="1727" y="0"/>
                    </a:moveTo>
                    <a:cubicBezTo>
                      <a:pt x="1688" y="0"/>
                      <a:pt x="1649" y="40"/>
                      <a:pt x="1610" y="118"/>
                    </a:cubicBezTo>
                    <a:cubicBezTo>
                      <a:pt x="1335" y="1139"/>
                      <a:pt x="1139" y="2199"/>
                      <a:pt x="864" y="3259"/>
                    </a:cubicBezTo>
                    <a:cubicBezTo>
                      <a:pt x="746" y="3769"/>
                      <a:pt x="589" y="4279"/>
                      <a:pt x="471" y="4790"/>
                    </a:cubicBezTo>
                    <a:cubicBezTo>
                      <a:pt x="314" y="5339"/>
                      <a:pt x="157" y="5849"/>
                      <a:pt x="0" y="6360"/>
                    </a:cubicBezTo>
                    <a:cubicBezTo>
                      <a:pt x="0" y="6399"/>
                      <a:pt x="0" y="6399"/>
                      <a:pt x="0" y="6438"/>
                    </a:cubicBezTo>
                    <a:cubicBezTo>
                      <a:pt x="29" y="6496"/>
                      <a:pt x="79" y="6532"/>
                      <a:pt x="134" y="6532"/>
                    </a:cubicBezTo>
                    <a:cubicBezTo>
                      <a:pt x="154" y="6532"/>
                      <a:pt x="175" y="6527"/>
                      <a:pt x="196" y="6517"/>
                    </a:cubicBezTo>
                    <a:cubicBezTo>
                      <a:pt x="196" y="6517"/>
                      <a:pt x="236" y="6478"/>
                      <a:pt x="275" y="6438"/>
                    </a:cubicBezTo>
                    <a:cubicBezTo>
                      <a:pt x="589" y="5457"/>
                      <a:pt x="903" y="4436"/>
                      <a:pt x="1139" y="3376"/>
                    </a:cubicBezTo>
                    <a:cubicBezTo>
                      <a:pt x="1374" y="2316"/>
                      <a:pt x="1610" y="1217"/>
                      <a:pt x="1884" y="157"/>
                    </a:cubicBezTo>
                    <a:cubicBezTo>
                      <a:pt x="1884" y="79"/>
                      <a:pt x="1845" y="40"/>
                      <a:pt x="176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8" name="Google Shape;4812;p88">
                <a:extLst>
                  <a:ext uri="{FF2B5EF4-FFF2-40B4-BE49-F238E27FC236}">
                    <a16:creationId xmlns:a16="http://schemas.microsoft.com/office/drawing/2014/main" id="{31ABC563-9E9C-F773-3FA8-966BED7F4E5F}"/>
                  </a:ext>
                </a:extLst>
              </p:cNvPr>
              <p:cNvSpPr/>
              <p:nvPr/>
            </p:nvSpPr>
            <p:spPr>
              <a:xfrm>
                <a:off x="1534600" y="1986000"/>
                <a:ext cx="57925" cy="193775"/>
              </a:xfrm>
              <a:custGeom>
                <a:avLst/>
                <a:gdLst/>
                <a:ahLst/>
                <a:cxnLst/>
                <a:rect l="l" t="t" r="r" b="b"/>
                <a:pathLst>
                  <a:path w="2317" h="7751" extrusionOk="0">
                    <a:moveTo>
                      <a:pt x="2238" y="0"/>
                    </a:moveTo>
                    <a:cubicBezTo>
                      <a:pt x="2160" y="0"/>
                      <a:pt x="2120" y="40"/>
                      <a:pt x="2081" y="118"/>
                    </a:cubicBezTo>
                    <a:cubicBezTo>
                      <a:pt x="1924" y="982"/>
                      <a:pt x="1767" y="1845"/>
                      <a:pt x="1532" y="2709"/>
                    </a:cubicBezTo>
                    <a:cubicBezTo>
                      <a:pt x="1335" y="3573"/>
                      <a:pt x="1060" y="4515"/>
                      <a:pt x="786" y="5418"/>
                    </a:cubicBezTo>
                    <a:cubicBezTo>
                      <a:pt x="550" y="6124"/>
                      <a:pt x="315" y="6870"/>
                      <a:pt x="40" y="7577"/>
                    </a:cubicBezTo>
                    <a:cubicBezTo>
                      <a:pt x="1" y="7616"/>
                      <a:pt x="1" y="7655"/>
                      <a:pt x="40" y="7655"/>
                    </a:cubicBezTo>
                    <a:cubicBezTo>
                      <a:pt x="40" y="7695"/>
                      <a:pt x="79" y="7734"/>
                      <a:pt x="118" y="7734"/>
                    </a:cubicBezTo>
                    <a:cubicBezTo>
                      <a:pt x="130" y="7745"/>
                      <a:pt x="145" y="7750"/>
                      <a:pt x="161" y="7750"/>
                    </a:cubicBezTo>
                    <a:cubicBezTo>
                      <a:pt x="200" y="7750"/>
                      <a:pt x="248" y="7722"/>
                      <a:pt x="275" y="7695"/>
                    </a:cubicBezTo>
                    <a:cubicBezTo>
                      <a:pt x="746" y="6478"/>
                      <a:pt x="1139" y="5261"/>
                      <a:pt x="1492" y="4005"/>
                    </a:cubicBezTo>
                    <a:cubicBezTo>
                      <a:pt x="1846" y="2748"/>
                      <a:pt x="2081" y="1453"/>
                      <a:pt x="2317" y="157"/>
                    </a:cubicBezTo>
                    <a:cubicBezTo>
                      <a:pt x="2317" y="79"/>
                      <a:pt x="2277" y="40"/>
                      <a:pt x="2238"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9" name="Google Shape;4813;p88">
                <a:extLst>
                  <a:ext uri="{FF2B5EF4-FFF2-40B4-BE49-F238E27FC236}">
                    <a16:creationId xmlns:a16="http://schemas.microsoft.com/office/drawing/2014/main" id="{D550ECD4-FCC6-3ADA-A37C-4FE006FCDBB4}"/>
                  </a:ext>
                </a:extLst>
              </p:cNvPr>
              <p:cNvSpPr/>
              <p:nvPr/>
            </p:nvSpPr>
            <p:spPr>
              <a:xfrm>
                <a:off x="1585625" y="2193075"/>
                <a:ext cx="28500" cy="85800"/>
              </a:xfrm>
              <a:custGeom>
                <a:avLst/>
                <a:gdLst/>
                <a:ahLst/>
                <a:cxnLst/>
                <a:rect l="l" t="t" r="r" b="b"/>
                <a:pathLst>
                  <a:path w="1140" h="3432" extrusionOk="0">
                    <a:moveTo>
                      <a:pt x="1022" y="1"/>
                    </a:moveTo>
                    <a:cubicBezTo>
                      <a:pt x="943" y="1"/>
                      <a:pt x="904" y="40"/>
                      <a:pt x="904" y="118"/>
                    </a:cubicBezTo>
                    <a:lnTo>
                      <a:pt x="865" y="118"/>
                    </a:lnTo>
                    <a:cubicBezTo>
                      <a:pt x="708" y="903"/>
                      <a:pt x="511" y="1728"/>
                      <a:pt x="276" y="2513"/>
                    </a:cubicBezTo>
                    <a:cubicBezTo>
                      <a:pt x="197" y="2748"/>
                      <a:pt x="119" y="2984"/>
                      <a:pt x="1" y="3259"/>
                    </a:cubicBezTo>
                    <a:cubicBezTo>
                      <a:pt x="1" y="3298"/>
                      <a:pt x="1" y="3298"/>
                      <a:pt x="1" y="3337"/>
                    </a:cubicBezTo>
                    <a:cubicBezTo>
                      <a:pt x="1" y="3377"/>
                      <a:pt x="40" y="3416"/>
                      <a:pt x="79" y="3416"/>
                    </a:cubicBezTo>
                    <a:cubicBezTo>
                      <a:pt x="90" y="3426"/>
                      <a:pt x="103" y="3431"/>
                      <a:pt x="118" y="3431"/>
                    </a:cubicBezTo>
                    <a:cubicBezTo>
                      <a:pt x="158" y="3431"/>
                      <a:pt x="208" y="3395"/>
                      <a:pt x="236" y="3337"/>
                    </a:cubicBezTo>
                    <a:cubicBezTo>
                      <a:pt x="433" y="2866"/>
                      <a:pt x="590" y="2356"/>
                      <a:pt x="708" y="1846"/>
                    </a:cubicBezTo>
                    <a:cubicBezTo>
                      <a:pt x="865" y="1296"/>
                      <a:pt x="982" y="707"/>
                      <a:pt x="1100" y="158"/>
                    </a:cubicBezTo>
                    <a:cubicBezTo>
                      <a:pt x="1139" y="79"/>
                      <a:pt x="1061" y="40"/>
                      <a:pt x="1022"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0" name="Google Shape;4814;p88">
                <a:extLst>
                  <a:ext uri="{FF2B5EF4-FFF2-40B4-BE49-F238E27FC236}">
                    <a16:creationId xmlns:a16="http://schemas.microsoft.com/office/drawing/2014/main" id="{014F1A5E-EC3B-FA34-D6CB-0507BB210011}"/>
                  </a:ext>
                </a:extLst>
              </p:cNvPr>
              <p:cNvSpPr/>
              <p:nvPr/>
            </p:nvSpPr>
            <p:spPr>
              <a:xfrm>
                <a:off x="2026275" y="1657225"/>
                <a:ext cx="23600" cy="105025"/>
              </a:xfrm>
              <a:custGeom>
                <a:avLst/>
                <a:gdLst/>
                <a:ahLst/>
                <a:cxnLst/>
                <a:rect l="l" t="t" r="r" b="b"/>
                <a:pathLst>
                  <a:path w="944" h="4201" extrusionOk="0">
                    <a:moveTo>
                      <a:pt x="825" y="1"/>
                    </a:moveTo>
                    <a:cubicBezTo>
                      <a:pt x="786" y="1"/>
                      <a:pt x="747" y="40"/>
                      <a:pt x="708" y="79"/>
                    </a:cubicBezTo>
                    <a:cubicBezTo>
                      <a:pt x="629" y="236"/>
                      <a:pt x="590" y="393"/>
                      <a:pt x="511" y="550"/>
                    </a:cubicBezTo>
                    <a:cubicBezTo>
                      <a:pt x="472" y="746"/>
                      <a:pt x="393" y="864"/>
                      <a:pt x="354" y="1021"/>
                    </a:cubicBezTo>
                    <a:cubicBezTo>
                      <a:pt x="276" y="1335"/>
                      <a:pt x="197" y="1689"/>
                      <a:pt x="119" y="2042"/>
                    </a:cubicBezTo>
                    <a:cubicBezTo>
                      <a:pt x="40" y="2709"/>
                      <a:pt x="1" y="3416"/>
                      <a:pt x="119" y="4083"/>
                    </a:cubicBezTo>
                    <a:cubicBezTo>
                      <a:pt x="119" y="4162"/>
                      <a:pt x="158" y="4201"/>
                      <a:pt x="236" y="4201"/>
                    </a:cubicBezTo>
                    <a:cubicBezTo>
                      <a:pt x="315" y="4201"/>
                      <a:pt x="354" y="4122"/>
                      <a:pt x="354" y="4083"/>
                    </a:cubicBezTo>
                    <a:cubicBezTo>
                      <a:pt x="354" y="3887"/>
                      <a:pt x="315" y="3651"/>
                      <a:pt x="315" y="3455"/>
                    </a:cubicBezTo>
                    <a:cubicBezTo>
                      <a:pt x="276" y="3259"/>
                      <a:pt x="315" y="3063"/>
                      <a:pt x="315" y="2827"/>
                    </a:cubicBezTo>
                    <a:lnTo>
                      <a:pt x="315" y="2866"/>
                    </a:lnTo>
                    <a:cubicBezTo>
                      <a:pt x="315" y="2552"/>
                      <a:pt x="354" y="2238"/>
                      <a:pt x="393" y="1885"/>
                    </a:cubicBezTo>
                    <a:cubicBezTo>
                      <a:pt x="472" y="1571"/>
                      <a:pt x="511" y="1257"/>
                      <a:pt x="629" y="982"/>
                    </a:cubicBezTo>
                    <a:cubicBezTo>
                      <a:pt x="708" y="707"/>
                      <a:pt x="825" y="432"/>
                      <a:pt x="943" y="158"/>
                    </a:cubicBezTo>
                    <a:cubicBezTo>
                      <a:pt x="943" y="118"/>
                      <a:pt x="943" y="40"/>
                      <a:pt x="865"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1" name="Google Shape;4815;p88">
                <a:extLst>
                  <a:ext uri="{FF2B5EF4-FFF2-40B4-BE49-F238E27FC236}">
                    <a16:creationId xmlns:a16="http://schemas.microsoft.com/office/drawing/2014/main" id="{8A4EADE9-2A67-77B1-7EC6-F641665BB35F}"/>
                  </a:ext>
                </a:extLst>
              </p:cNvPr>
              <p:cNvSpPr/>
              <p:nvPr/>
            </p:nvSpPr>
            <p:spPr>
              <a:xfrm>
                <a:off x="1900675" y="1747525"/>
                <a:ext cx="17675" cy="178375"/>
              </a:xfrm>
              <a:custGeom>
                <a:avLst/>
                <a:gdLst/>
                <a:ahLst/>
                <a:cxnLst/>
                <a:rect l="l" t="t" r="r" b="b"/>
                <a:pathLst>
                  <a:path w="707" h="7135" extrusionOk="0">
                    <a:moveTo>
                      <a:pt x="550" y="0"/>
                    </a:moveTo>
                    <a:lnTo>
                      <a:pt x="510" y="39"/>
                    </a:lnTo>
                    <a:cubicBezTo>
                      <a:pt x="510" y="79"/>
                      <a:pt x="471" y="118"/>
                      <a:pt x="471" y="118"/>
                    </a:cubicBezTo>
                    <a:cubicBezTo>
                      <a:pt x="314" y="668"/>
                      <a:pt x="196" y="1217"/>
                      <a:pt x="118" y="1767"/>
                    </a:cubicBezTo>
                    <a:cubicBezTo>
                      <a:pt x="39" y="2356"/>
                      <a:pt x="0" y="2944"/>
                      <a:pt x="39" y="3533"/>
                    </a:cubicBezTo>
                    <a:cubicBezTo>
                      <a:pt x="39" y="4711"/>
                      <a:pt x="196" y="5889"/>
                      <a:pt x="471" y="7066"/>
                    </a:cubicBezTo>
                    <a:cubicBezTo>
                      <a:pt x="471" y="7066"/>
                      <a:pt x="510" y="7106"/>
                      <a:pt x="510" y="7106"/>
                    </a:cubicBezTo>
                    <a:cubicBezTo>
                      <a:pt x="530" y="7125"/>
                      <a:pt x="550" y="7135"/>
                      <a:pt x="569" y="7135"/>
                    </a:cubicBezTo>
                    <a:cubicBezTo>
                      <a:pt x="589" y="7135"/>
                      <a:pt x="609" y="7125"/>
                      <a:pt x="628" y="7106"/>
                    </a:cubicBezTo>
                    <a:cubicBezTo>
                      <a:pt x="628" y="7106"/>
                      <a:pt x="667" y="7066"/>
                      <a:pt x="707" y="7066"/>
                    </a:cubicBezTo>
                    <a:cubicBezTo>
                      <a:pt x="707" y="7027"/>
                      <a:pt x="707" y="6988"/>
                      <a:pt x="707" y="6949"/>
                    </a:cubicBezTo>
                    <a:cubicBezTo>
                      <a:pt x="707" y="6870"/>
                      <a:pt x="667" y="6791"/>
                      <a:pt x="628" y="6713"/>
                    </a:cubicBezTo>
                    <a:cubicBezTo>
                      <a:pt x="353" y="5457"/>
                      <a:pt x="236" y="4122"/>
                      <a:pt x="275" y="2787"/>
                    </a:cubicBezTo>
                    <a:cubicBezTo>
                      <a:pt x="275" y="2356"/>
                      <a:pt x="353" y="1884"/>
                      <a:pt x="393" y="1453"/>
                    </a:cubicBezTo>
                    <a:cubicBezTo>
                      <a:pt x="471" y="1021"/>
                      <a:pt x="589" y="589"/>
                      <a:pt x="707" y="157"/>
                    </a:cubicBezTo>
                    <a:cubicBezTo>
                      <a:pt x="707" y="118"/>
                      <a:pt x="707" y="79"/>
                      <a:pt x="707" y="79"/>
                    </a:cubicBezTo>
                    <a:cubicBezTo>
                      <a:pt x="667" y="39"/>
                      <a:pt x="667" y="39"/>
                      <a:pt x="628"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2" name="Google Shape;4816;p88">
                <a:extLst>
                  <a:ext uri="{FF2B5EF4-FFF2-40B4-BE49-F238E27FC236}">
                    <a16:creationId xmlns:a16="http://schemas.microsoft.com/office/drawing/2014/main" id="{28BCE26F-361B-4F81-7F42-F3B5F3D09C7F}"/>
                  </a:ext>
                </a:extLst>
              </p:cNvPr>
              <p:cNvSpPr/>
              <p:nvPr/>
            </p:nvSpPr>
            <p:spPr>
              <a:xfrm>
                <a:off x="1805475" y="1923200"/>
                <a:ext cx="26525" cy="173725"/>
              </a:xfrm>
              <a:custGeom>
                <a:avLst/>
                <a:gdLst/>
                <a:ahLst/>
                <a:cxnLst/>
                <a:rect l="l" t="t" r="r" b="b"/>
                <a:pathLst>
                  <a:path w="1061" h="6949" extrusionOk="0">
                    <a:moveTo>
                      <a:pt x="157" y="0"/>
                    </a:moveTo>
                    <a:lnTo>
                      <a:pt x="157" y="39"/>
                    </a:lnTo>
                    <a:cubicBezTo>
                      <a:pt x="118" y="39"/>
                      <a:pt x="79" y="39"/>
                      <a:pt x="79" y="79"/>
                    </a:cubicBezTo>
                    <a:cubicBezTo>
                      <a:pt x="40" y="79"/>
                      <a:pt x="40" y="118"/>
                      <a:pt x="40" y="157"/>
                    </a:cubicBezTo>
                    <a:cubicBezTo>
                      <a:pt x="0" y="1295"/>
                      <a:pt x="79" y="2434"/>
                      <a:pt x="157" y="3572"/>
                    </a:cubicBezTo>
                    <a:cubicBezTo>
                      <a:pt x="275" y="4672"/>
                      <a:pt x="511" y="5771"/>
                      <a:pt x="825" y="6870"/>
                    </a:cubicBezTo>
                    <a:cubicBezTo>
                      <a:pt x="864" y="6909"/>
                      <a:pt x="903" y="6948"/>
                      <a:pt x="982" y="6948"/>
                    </a:cubicBezTo>
                    <a:cubicBezTo>
                      <a:pt x="1060" y="6909"/>
                      <a:pt x="1060" y="6831"/>
                      <a:pt x="1060" y="6791"/>
                    </a:cubicBezTo>
                    <a:cubicBezTo>
                      <a:pt x="942" y="6360"/>
                      <a:pt x="825" y="5967"/>
                      <a:pt x="746" y="5535"/>
                    </a:cubicBezTo>
                    <a:cubicBezTo>
                      <a:pt x="628" y="5103"/>
                      <a:pt x="550" y="4711"/>
                      <a:pt x="511" y="4279"/>
                    </a:cubicBezTo>
                    <a:cubicBezTo>
                      <a:pt x="432" y="3847"/>
                      <a:pt x="393" y="3376"/>
                      <a:pt x="354" y="2905"/>
                    </a:cubicBezTo>
                    <a:cubicBezTo>
                      <a:pt x="275" y="1963"/>
                      <a:pt x="275" y="1060"/>
                      <a:pt x="275" y="118"/>
                    </a:cubicBezTo>
                    <a:cubicBezTo>
                      <a:pt x="275" y="118"/>
                      <a:pt x="275" y="79"/>
                      <a:pt x="236" y="39"/>
                    </a:cubicBezTo>
                    <a:cubicBezTo>
                      <a:pt x="236" y="39"/>
                      <a:pt x="197" y="0"/>
                      <a:pt x="15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3" name="Google Shape;4817;p88">
                <a:extLst>
                  <a:ext uri="{FF2B5EF4-FFF2-40B4-BE49-F238E27FC236}">
                    <a16:creationId xmlns:a16="http://schemas.microsoft.com/office/drawing/2014/main" id="{72FC8079-38DB-ECE8-6E91-D7205A305E05}"/>
                  </a:ext>
                </a:extLst>
              </p:cNvPr>
              <p:cNvSpPr/>
              <p:nvPr/>
            </p:nvSpPr>
            <p:spPr>
              <a:xfrm>
                <a:off x="1747575" y="2158725"/>
                <a:ext cx="30450" cy="80875"/>
              </a:xfrm>
              <a:custGeom>
                <a:avLst/>
                <a:gdLst/>
                <a:ahLst/>
                <a:cxnLst/>
                <a:rect l="l" t="t" r="r" b="b"/>
                <a:pathLst>
                  <a:path w="1218" h="3235" extrusionOk="0">
                    <a:moveTo>
                      <a:pt x="118" y="1"/>
                    </a:moveTo>
                    <a:cubicBezTo>
                      <a:pt x="79" y="1"/>
                      <a:pt x="0" y="40"/>
                      <a:pt x="39" y="118"/>
                    </a:cubicBezTo>
                    <a:cubicBezTo>
                      <a:pt x="39" y="236"/>
                      <a:pt x="39" y="354"/>
                      <a:pt x="39" y="472"/>
                    </a:cubicBezTo>
                    <a:cubicBezTo>
                      <a:pt x="79" y="589"/>
                      <a:pt x="118" y="786"/>
                      <a:pt x="118" y="903"/>
                    </a:cubicBezTo>
                    <a:cubicBezTo>
                      <a:pt x="196" y="1139"/>
                      <a:pt x="236" y="1375"/>
                      <a:pt x="314" y="1610"/>
                    </a:cubicBezTo>
                    <a:cubicBezTo>
                      <a:pt x="511" y="2120"/>
                      <a:pt x="746" y="2631"/>
                      <a:pt x="942" y="3141"/>
                    </a:cubicBezTo>
                    <a:cubicBezTo>
                      <a:pt x="971" y="3199"/>
                      <a:pt x="1021" y="3235"/>
                      <a:pt x="1061" y="3235"/>
                    </a:cubicBezTo>
                    <a:cubicBezTo>
                      <a:pt x="1075" y="3235"/>
                      <a:pt x="1089" y="3230"/>
                      <a:pt x="1099" y="3220"/>
                    </a:cubicBezTo>
                    <a:cubicBezTo>
                      <a:pt x="1178" y="3220"/>
                      <a:pt x="1217" y="3141"/>
                      <a:pt x="1178" y="3063"/>
                    </a:cubicBezTo>
                    <a:cubicBezTo>
                      <a:pt x="1021" y="2709"/>
                      <a:pt x="864" y="2356"/>
                      <a:pt x="746" y="2003"/>
                    </a:cubicBezTo>
                    <a:cubicBezTo>
                      <a:pt x="589" y="1649"/>
                      <a:pt x="471" y="1257"/>
                      <a:pt x="353" y="864"/>
                    </a:cubicBezTo>
                    <a:cubicBezTo>
                      <a:pt x="353" y="864"/>
                      <a:pt x="353" y="864"/>
                      <a:pt x="353" y="903"/>
                    </a:cubicBezTo>
                    <a:cubicBezTo>
                      <a:pt x="353" y="786"/>
                      <a:pt x="314" y="668"/>
                      <a:pt x="314" y="550"/>
                    </a:cubicBezTo>
                    <a:cubicBezTo>
                      <a:pt x="275" y="432"/>
                      <a:pt x="275" y="236"/>
                      <a:pt x="275" y="118"/>
                    </a:cubicBezTo>
                    <a:cubicBezTo>
                      <a:pt x="236" y="40"/>
                      <a:pt x="196" y="1"/>
                      <a:pt x="118"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4" name="Google Shape;4818;p88">
                <a:extLst>
                  <a:ext uri="{FF2B5EF4-FFF2-40B4-BE49-F238E27FC236}">
                    <a16:creationId xmlns:a16="http://schemas.microsoft.com/office/drawing/2014/main" id="{43577DF9-1956-1FC7-27ED-726CB64BED27}"/>
                  </a:ext>
                </a:extLst>
              </p:cNvPr>
              <p:cNvSpPr/>
              <p:nvPr/>
            </p:nvSpPr>
            <p:spPr>
              <a:xfrm>
                <a:off x="1968375" y="1788725"/>
                <a:ext cx="164900" cy="59900"/>
              </a:xfrm>
              <a:custGeom>
                <a:avLst/>
                <a:gdLst/>
                <a:ahLst/>
                <a:cxnLst/>
                <a:rect l="l" t="t" r="r" b="b"/>
                <a:pathLst>
                  <a:path w="6596" h="2396" extrusionOk="0">
                    <a:moveTo>
                      <a:pt x="6439" y="1"/>
                    </a:moveTo>
                    <a:cubicBezTo>
                      <a:pt x="6282" y="119"/>
                      <a:pt x="6164" y="197"/>
                      <a:pt x="6007" y="276"/>
                    </a:cubicBezTo>
                    <a:cubicBezTo>
                      <a:pt x="5536" y="551"/>
                      <a:pt x="5065" y="747"/>
                      <a:pt x="4555" y="943"/>
                    </a:cubicBezTo>
                    <a:cubicBezTo>
                      <a:pt x="4005" y="1179"/>
                      <a:pt x="3455" y="1336"/>
                      <a:pt x="2906" y="1493"/>
                    </a:cubicBezTo>
                    <a:cubicBezTo>
                      <a:pt x="2003" y="1728"/>
                      <a:pt x="1061" y="1924"/>
                      <a:pt x="119" y="2121"/>
                    </a:cubicBezTo>
                    <a:cubicBezTo>
                      <a:pt x="79" y="2121"/>
                      <a:pt x="40" y="2160"/>
                      <a:pt x="40" y="2199"/>
                    </a:cubicBezTo>
                    <a:cubicBezTo>
                      <a:pt x="1" y="2199"/>
                      <a:pt x="1" y="2239"/>
                      <a:pt x="1" y="2278"/>
                    </a:cubicBezTo>
                    <a:cubicBezTo>
                      <a:pt x="1" y="2356"/>
                      <a:pt x="79" y="2396"/>
                      <a:pt x="158" y="2396"/>
                    </a:cubicBezTo>
                    <a:cubicBezTo>
                      <a:pt x="1257" y="2121"/>
                      <a:pt x="2395" y="1885"/>
                      <a:pt x="3455" y="1571"/>
                    </a:cubicBezTo>
                    <a:cubicBezTo>
                      <a:pt x="4005" y="1414"/>
                      <a:pt x="4555" y="1218"/>
                      <a:pt x="5104" y="1022"/>
                    </a:cubicBezTo>
                    <a:cubicBezTo>
                      <a:pt x="5614" y="786"/>
                      <a:pt x="6086" y="511"/>
                      <a:pt x="6557" y="197"/>
                    </a:cubicBezTo>
                    <a:cubicBezTo>
                      <a:pt x="6596" y="158"/>
                      <a:pt x="6596" y="79"/>
                      <a:pt x="6557" y="40"/>
                    </a:cubicBezTo>
                    <a:cubicBezTo>
                      <a:pt x="6557" y="1"/>
                      <a:pt x="6517" y="1"/>
                      <a:pt x="6478"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5" name="Google Shape;4819;p88">
                <a:extLst>
                  <a:ext uri="{FF2B5EF4-FFF2-40B4-BE49-F238E27FC236}">
                    <a16:creationId xmlns:a16="http://schemas.microsoft.com/office/drawing/2014/main" id="{E74B5116-6B70-6126-022A-BE8C924FD748}"/>
                  </a:ext>
                </a:extLst>
              </p:cNvPr>
              <p:cNvSpPr/>
              <p:nvPr/>
            </p:nvSpPr>
            <p:spPr>
              <a:xfrm>
                <a:off x="1873175" y="1970300"/>
                <a:ext cx="153125" cy="42225"/>
              </a:xfrm>
              <a:custGeom>
                <a:avLst/>
                <a:gdLst/>
                <a:ahLst/>
                <a:cxnLst/>
                <a:rect l="l" t="t" r="r" b="b"/>
                <a:pathLst>
                  <a:path w="6125" h="1689" extrusionOk="0">
                    <a:moveTo>
                      <a:pt x="5929" y="0"/>
                    </a:moveTo>
                    <a:cubicBezTo>
                      <a:pt x="5144" y="314"/>
                      <a:pt x="4358" y="550"/>
                      <a:pt x="3534" y="785"/>
                    </a:cubicBezTo>
                    <a:lnTo>
                      <a:pt x="3573" y="785"/>
                    </a:lnTo>
                    <a:cubicBezTo>
                      <a:pt x="3024" y="942"/>
                      <a:pt x="2474" y="1060"/>
                      <a:pt x="1885" y="1178"/>
                    </a:cubicBezTo>
                    <a:cubicBezTo>
                      <a:pt x="1296" y="1296"/>
                      <a:pt x="708" y="1374"/>
                      <a:pt x="119" y="1453"/>
                    </a:cubicBezTo>
                    <a:cubicBezTo>
                      <a:pt x="40" y="1453"/>
                      <a:pt x="1" y="1531"/>
                      <a:pt x="1" y="1610"/>
                    </a:cubicBezTo>
                    <a:cubicBezTo>
                      <a:pt x="1" y="1649"/>
                      <a:pt x="79" y="1688"/>
                      <a:pt x="119" y="1688"/>
                    </a:cubicBezTo>
                    <a:cubicBezTo>
                      <a:pt x="1139" y="1571"/>
                      <a:pt x="2160" y="1374"/>
                      <a:pt x="3181" y="1139"/>
                    </a:cubicBezTo>
                    <a:cubicBezTo>
                      <a:pt x="4123" y="903"/>
                      <a:pt x="5104" y="589"/>
                      <a:pt x="6046" y="236"/>
                    </a:cubicBezTo>
                    <a:cubicBezTo>
                      <a:pt x="6086" y="197"/>
                      <a:pt x="6125" y="118"/>
                      <a:pt x="6086" y="79"/>
                    </a:cubicBezTo>
                    <a:cubicBezTo>
                      <a:pt x="6086" y="0"/>
                      <a:pt x="6046" y="0"/>
                      <a:pt x="600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6" name="Google Shape;4820;p88">
                <a:extLst>
                  <a:ext uri="{FF2B5EF4-FFF2-40B4-BE49-F238E27FC236}">
                    <a16:creationId xmlns:a16="http://schemas.microsoft.com/office/drawing/2014/main" id="{5C544322-A191-9507-5D20-CAF014A68FA7}"/>
                  </a:ext>
                </a:extLst>
              </p:cNvPr>
              <p:cNvSpPr/>
              <p:nvPr/>
            </p:nvSpPr>
            <p:spPr>
              <a:xfrm>
                <a:off x="1800575" y="2125350"/>
                <a:ext cx="112875" cy="31450"/>
              </a:xfrm>
              <a:custGeom>
                <a:avLst/>
                <a:gdLst/>
                <a:ahLst/>
                <a:cxnLst/>
                <a:rect l="l" t="t" r="r" b="b"/>
                <a:pathLst>
                  <a:path w="4515" h="1258" extrusionOk="0">
                    <a:moveTo>
                      <a:pt x="4357" y="1"/>
                    </a:moveTo>
                    <a:cubicBezTo>
                      <a:pt x="3847" y="158"/>
                      <a:pt x="3337" y="315"/>
                      <a:pt x="2826" y="472"/>
                    </a:cubicBezTo>
                    <a:lnTo>
                      <a:pt x="2866" y="472"/>
                    </a:lnTo>
                    <a:cubicBezTo>
                      <a:pt x="1963" y="707"/>
                      <a:pt x="1021" y="904"/>
                      <a:pt x="118" y="1021"/>
                    </a:cubicBezTo>
                    <a:cubicBezTo>
                      <a:pt x="39" y="1021"/>
                      <a:pt x="0" y="1100"/>
                      <a:pt x="0" y="1179"/>
                    </a:cubicBezTo>
                    <a:cubicBezTo>
                      <a:pt x="0" y="1218"/>
                      <a:pt x="79" y="1257"/>
                      <a:pt x="118" y="1257"/>
                    </a:cubicBezTo>
                    <a:cubicBezTo>
                      <a:pt x="864" y="1179"/>
                      <a:pt x="1610" y="1021"/>
                      <a:pt x="2355" y="864"/>
                    </a:cubicBezTo>
                    <a:cubicBezTo>
                      <a:pt x="3062" y="668"/>
                      <a:pt x="3729" y="472"/>
                      <a:pt x="4436" y="236"/>
                    </a:cubicBezTo>
                    <a:cubicBezTo>
                      <a:pt x="4514" y="197"/>
                      <a:pt x="4514" y="158"/>
                      <a:pt x="4514" y="79"/>
                    </a:cubicBezTo>
                    <a:cubicBezTo>
                      <a:pt x="4475" y="40"/>
                      <a:pt x="4436" y="1"/>
                      <a:pt x="4397"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7" name="Google Shape;4821;p88">
                <a:extLst>
                  <a:ext uri="{FF2B5EF4-FFF2-40B4-BE49-F238E27FC236}">
                    <a16:creationId xmlns:a16="http://schemas.microsoft.com/office/drawing/2014/main" id="{C3880553-D984-F655-6712-C259929D6FEC}"/>
                  </a:ext>
                </a:extLst>
              </p:cNvPr>
              <p:cNvSpPr/>
              <p:nvPr/>
            </p:nvSpPr>
            <p:spPr>
              <a:xfrm>
                <a:off x="1577775" y="2521850"/>
                <a:ext cx="504475" cy="550600"/>
              </a:xfrm>
              <a:custGeom>
                <a:avLst/>
                <a:gdLst/>
                <a:ahLst/>
                <a:cxnLst/>
                <a:rect l="l" t="t" r="r" b="b"/>
                <a:pathLst>
                  <a:path w="20179" h="22024" extrusionOk="0">
                    <a:moveTo>
                      <a:pt x="1" y="0"/>
                    </a:moveTo>
                    <a:cubicBezTo>
                      <a:pt x="79" y="12209"/>
                      <a:pt x="4594" y="22023"/>
                      <a:pt x="10090" y="22023"/>
                    </a:cubicBezTo>
                    <a:cubicBezTo>
                      <a:pt x="15586" y="22023"/>
                      <a:pt x="20061" y="12209"/>
                      <a:pt x="20179" y="40"/>
                    </a:cubicBezTo>
                    <a:lnTo>
                      <a:pt x="191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8" name="Google Shape;4822;p88">
                <a:extLst>
                  <a:ext uri="{FF2B5EF4-FFF2-40B4-BE49-F238E27FC236}">
                    <a16:creationId xmlns:a16="http://schemas.microsoft.com/office/drawing/2014/main" id="{72E17B25-DE3F-4BE5-12B1-B29E2D18CC54}"/>
                  </a:ext>
                </a:extLst>
              </p:cNvPr>
              <p:cNvSpPr/>
              <p:nvPr/>
            </p:nvSpPr>
            <p:spPr>
              <a:xfrm>
                <a:off x="1581700" y="2622925"/>
                <a:ext cx="89350" cy="322925"/>
              </a:xfrm>
              <a:custGeom>
                <a:avLst/>
                <a:gdLst/>
                <a:ahLst/>
                <a:cxnLst/>
                <a:rect l="l" t="t" r="r" b="b"/>
                <a:pathLst>
                  <a:path w="3574" h="12917" extrusionOk="0">
                    <a:moveTo>
                      <a:pt x="1" y="1"/>
                    </a:moveTo>
                    <a:cubicBezTo>
                      <a:pt x="300" y="3286"/>
                      <a:pt x="930" y="6303"/>
                      <a:pt x="1811" y="8891"/>
                    </a:cubicBezTo>
                    <a:lnTo>
                      <a:pt x="1811" y="8891"/>
                    </a:lnTo>
                    <a:cubicBezTo>
                      <a:pt x="948" y="6303"/>
                      <a:pt x="324" y="3286"/>
                      <a:pt x="1" y="1"/>
                    </a:cubicBezTo>
                    <a:close/>
                    <a:moveTo>
                      <a:pt x="1811" y="8891"/>
                    </a:moveTo>
                    <a:cubicBezTo>
                      <a:pt x="2309" y="10386"/>
                      <a:pt x="2887" y="11738"/>
                      <a:pt x="3534" y="12916"/>
                    </a:cubicBezTo>
                    <a:lnTo>
                      <a:pt x="3573" y="12916"/>
                    </a:lnTo>
                    <a:cubicBezTo>
                      <a:pt x="2912" y="11738"/>
                      <a:pt x="2320" y="10386"/>
                      <a:pt x="1811" y="8891"/>
                    </a:cubicBezTo>
                    <a:close/>
                  </a:path>
                </a:pathLst>
              </a:custGeom>
              <a:solidFill>
                <a:srgbClr val="243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9" name="Google Shape;4823;p88">
                <a:extLst>
                  <a:ext uri="{FF2B5EF4-FFF2-40B4-BE49-F238E27FC236}">
                    <a16:creationId xmlns:a16="http://schemas.microsoft.com/office/drawing/2014/main" id="{22E4A8A7-8D1C-7BC4-01FA-6163714C8939}"/>
                  </a:ext>
                </a:extLst>
              </p:cNvPr>
              <p:cNvSpPr/>
              <p:nvPr/>
            </p:nvSpPr>
            <p:spPr>
              <a:xfrm>
                <a:off x="1577775" y="2520875"/>
                <a:ext cx="327825" cy="424975"/>
              </a:xfrm>
              <a:custGeom>
                <a:avLst/>
                <a:gdLst/>
                <a:ahLst/>
                <a:cxnLst/>
                <a:rect l="l" t="t" r="r" b="b"/>
                <a:pathLst>
                  <a:path w="13113" h="16999" extrusionOk="0">
                    <a:moveTo>
                      <a:pt x="13112" y="0"/>
                    </a:moveTo>
                    <a:lnTo>
                      <a:pt x="1" y="39"/>
                    </a:lnTo>
                    <a:cubicBezTo>
                      <a:pt x="40" y="6870"/>
                      <a:pt x="1493" y="12955"/>
                      <a:pt x="3730" y="16998"/>
                    </a:cubicBezTo>
                    <a:cubicBezTo>
                      <a:pt x="4162" y="16723"/>
                      <a:pt x="4555" y="16448"/>
                      <a:pt x="4947" y="16174"/>
                    </a:cubicBezTo>
                    <a:cubicBezTo>
                      <a:pt x="6164" y="15192"/>
                      <a:pt x="7263" y="14093"/>
                      <a:pt x="8205" y="12837"/>
                    </a:cubicBezTo>
                    <a:cubicBezTo>
                      <a:pt x="9462" y="11227"/>
                      <a:pt x="10482" y="9422"/>
                      <a:pt x="11307" y="7537"/>
                    </a:cubicBezTo>
                    <a:cubicBezTo>
                      <a:pt x="12092" y="5653"/>
                      <a:pt x="12641" y="3651"/>
                      <a:pt x="12955" y="1610"/>
                    </a:cubicBezTo>
                    <a:cubicBezTo>
                      <a:pt x="13034" y="1060"/>
                      <a:pt x="13073" y="550"/>
                      <a:pt x="13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0" name="Google Shape;4824;p88">
                <a:extLst>
                  <a:ext uri="{FF2B5EF4-FFF2-40B4-BE49-F238E27FC236}">
                    <a16:creationId xmlns:a16="http://schemas.microsoft.com/office/drawing/2014/main" id="{6D928E46-9A7F-AB76-E17E-53088AD7AC94}"/>
                  </a:ext>
                </a:extLst>
              </p:cNvPr>
              <p:cNvSpPr/>
              <p:nvPr/>
            </p:nvSpPr>
            <p:spPr>
              <a:xfrm>
                <a:off x="2915450" y="2642550"/>
                <a:ext cx="395525" cy="233600"/>
              </a:xfrm>
              <a:custGeom>
                <a:avLst/>
                <a:gdLst/>
                <a:ahLst/>
                <a:cxnLst/>
                <a:rect l="l" t="t" r="r" b="b"/>
                <a:pathLst>
                  <a:path w="15821" h="9344" extrusionOk="0">
                    <a:moveTo>
                      <a:pt x="7537" y="1"/>
                    </a:moveTo>
                    <a:cubicBezTo>
                      <a:pt x="7223" y="40"/>
                      <a:pt x="6909" y="79"/>
                      <a:pt x="6595" y="197"/>
                    </a:cubicBezTo>
                    <a:cubicBezTo>
                      <a:pt x="6281" y="276"/>
                      <a:pt x="6006" y="393"/>
                      <a:pt x="5692" y="550"/>
                    </a:cubicBezTo>
                    <a:cubicBezTo>
                      <a:pt x="5378" y="707"/>
                      <a:pt x="5025" y="904"/>
                      <a:pt x="4711" y="1100"/>
                    </a:cubicBezTo>
                    <a:cubicBezTo>
                      <a:pt x="4122" y="1493"/>
                      <a:pt x="3533" y="1924"/>
                      <a:pt x="2983" y="2396"/>
                    </a:cubicBezTo>
                    <a:lnTo>
                      <a:pt x="2473" y="2867"/>
                    </a:lnTo>
                    <a:lnTo>
                      <a:pt x="2316" y="3024"/>
                    </a:lnTo>
                    <a:lnTo>
                      <a:pt x="2041" y="3259"/>
                    </a:lnTo>
                    <a:lnTo>
                      <a:pt x="1767" y="3495"/>
                    </a:lnTo>
                    <a:cubicBezTo>
                      <a:pt x="1452" y="3730"/>
                      <a:pt x="1178" y="4005"/>
                      <a:pt x="942" y="4319"/>
                    </a:cubicBezTo>
                    <a:cubicBezTo>
                      <a:pt x="824" y="4476"/>
                      <a:pt x="746" y="4633"/>
                      <a:pt x="667" y="4790"/>
                    </a:cubicBezTo>
                    <a:cubicBezTo>
                      <a:pt x="628" y="4986"/>
                      <a:pt x="589" y="5183"/>
                      <a:pt x="628" y="5379"/>
                    </a:cubicBezTo>
                    <a:cubicBezTo>
                      <a:pt x="628" y="5536"/>
                      <a:pt x="707" y="5732"/>
                      <a:pt x="785" y="5889"/>
                    </a:cubicBezTo>
                    <a:cubicBezTo>
                      <a:pt x="824" y="5929"/>
                      <a:pt x="864" y="5968"/>
                      <a:pt x="903" y="6007"/>
                    </a:cubicBezTo>
                    <a:cubicBezTo>
                      <a:pt x="785" y="6086"/>
                      <a:pt x="667" y="6164"/>
                      <a:pt x="550" y="6282"/>
                    </a:cubicBezTo>
                    <a:cubicBezTo>
                      <a:pt x="275" y="6517"/>
                      <a:pt x="79" y="6831"/>
                      <a:pt x="0" y="7185"/>
                    </a:cubicBezTo>
                    <a:cubicBezTo>
                      <a:pt x="0" y="7342"/>
                      <a:pt x="0" y="7499"/>
                      <a:pt x="79" y="7656"/>
                    </a:cubicBezTo>
                    <a:cubicBezTo>
                      <a:pt x="157" y="7813"/>
                      <a:pt x="314" y="7970"/>
                      <a:pt x="471" y="8048"/>
                    </a:cubicBezTo>
                    <a:cubicBezTo>
                      <a:pt x="628" y="8088"/>
                      <a:pt x="824" y="8127"/>
                      <a:pt x="1021" y="8127"/>
                    </a:cubicBezTo>
                    <a:cubicBezTo>
                      <a:pt x="1217" y="8127"/>
                      <a:pt x="1413" y="8088"/>
                      <a:pt x="1610" y="8048"/>
                    </a:cubicBezTo>
                    <a:cubicBezTo>
                      <a:pt x="1688" y="8048"/>
                      <a:pt x="1806" y="8009"/>
                      <a:pt x="1884" y="7970"/>
                    </a:cubicBezTo>
                    <a:lnTo>
                      <a:pt x="1884" y="7970"/>
                    </a:lnTo>
                    <a:cubicBezTo>
                      <a:pt x="1688" y="8166"/>
                      <a:pt x="1610" y="8441"/>
                      <a:pt x="1649" y="8716"/>
                    </a:cubicBezTo>
                    <a:cubicBezTo>
                      <a:pt x="1649" y="8873"/>
                      <a:pt x="1767" y="9030"/>
                      <a:pt x="1884" y="9148"/>
                    </a:cubicBezTo>
                    <a:cubicBezTo>
                      <a:pt x="2081" y="9226"/>
                      <a:pt x="2277" y="9305"/>
                      <a:pt x="2512" y="9344"/>
                    </a:cubicBezTo>
                    <a:lnTo>
                      <a:pt x="2748" y="9344"/>
                    </a:lnTo>
                    <a:cubicBezTo>
                      <a:pt x="3062" y="9344"/>
                      <a:pt x="3337" y="9265"/>
                      <a:pt x="3651" y="9148"/>
                    </a:cubicBezTo>
                    <a:cubicBezTo>
                      <a:pt x="4043" y="8991"/>
                      <a:pt x="4475" y="8794"/>
                      <a:pt x="4868" y="8559"/>
                    </a:cubicBezTo>
                    <a:cubicBezTo>
                      <a:pt x="5260" y="8323"/>
                      <a:pt x="5653" y="8048"/>
                      <a:pt x="6045" y="7774"/>
                    </a:cubicBezTo>
                    <a:lnTo>
                      <a:pt x="6163" y="7695"/>
                    </a:lnTo>
                    <a:cubicBezTo>
                      <a:pt x="6399" y="7538"/>
                      <a:pt x="6674" y="7381"/>
                      <a:pt x="6909" y="7224"/>
                    </a:cubicBezTo>
                    <a:cubicBezTo>
                      <a:pt x="7380" y="7538"/>
                      <a:pt x="7890" y="7774"/>
                      <a:pt x="8440" y="7931"/>
                    </a:cubicBezTo>
                    <a:cubicBezTo>
                      <a:pt x="9029" y="8088"/>
                      <a:pt x="9657" y="8205"/>
                      <a:pt x="10246" y="8245"/>
                    </a:cubicBezTo>
                    <a:lnTo>
                      <a:pt x="10874" y="8245"/>
                    </a:lnTo>
                    <a:cubicBezTo>
                      <a:pt x="11620" y="8245"/>
                      <a:pt x="12326" y="8166"/>
                      <a:pt x="13072" y="8009"/>
                    </a:cubicBezTo>
                    <a:cubicBezTo>
                      <a:pt x="13072" y="8048"/>
                      <a:pt x="13112" y="8088"/>
                      <a:pt x="13151" y="8127"/>
                    </a:cubicBezTo>
                    <a:cubicBezTo>
                      <a:pt x="13190" y="8205"/>
                      <a:pt x="13308" y="8205"/>
                      <a:pt x="13386" y="8205"/>
                    </a:cubicBezTo>
                    <a:cubicBezTo>
                      <a:pt x="13504" y="8205"/>
                      <a:pt x="13583" y="8166"/>
                      <a:pt x="13661" y="8088"/>
                    </a:cubicBezTo>
                    <a:cubicBezTo>
                      <a:pt x="13740" y="8009"/>
                      <a:pt x="13818" y="7931"/>
                      <a:pt x="13897" y="7813"/>
                    </a:cubicBezTo>
                    <a:lnTo>
                      <a:pt x="14014" y="7813"/>
                    </a:lnTo>
                    <a:cubicBezTo>
                      <a:pt x="14132" y="7774"/>
                      <a:pt x="14211" y="7734"/>
                      <a:pt x="14250" y="7656"/>
                    </a:cubicBezTo>
                    <a:cubicBezTo>
                      <a:pt x="14250" y="7577"/>
                      <a:pt x="14289" y="7499"/>
                      <a:pt x="14250" y="7460"/>
                    </a:cubicBezTo>
                    <a:cubicBezTo>
                      <a:pt x="14368" y="7303"/>
                      <a:pt x="14486" y="7146"/>
                      <a:pt x="14603" y="7028"/>
                    </a:cubicBezTo>
                    <a:cubicBezTo>
                      <a:pt x="14878" y="6557"/>
                      <a:pt x="15153" y="6046"/>
                      <a:pt x="15310" y="5536"/>
                    </a:cubicBezTo>
                    <a:cubicBezTo>
                      <a:pt x="15467" y="5065"/>
                      <a:pt x="15545" y="4555"/>
                      <a:pt x="15467" y="4084"/>
                    </a:cubicBezTo>
                    <a:cubicBezTo>
                      <a:pt x="15467" y="3809"/>
                      <a:pt x="15388" y="3573"/>
                      <a:pt x="15271" y="3338"/>
                    </a:cubicBezTo>
                    <a:lnTo>
                      <a:pt x="15271" y="3338"/>
                    </a:lnTo>
                    <a:cubicBezTo>
                      <a:pt x="15310" y="3377"/>
                      <a:pt x="15349" y="3377"/>
                      <a:pt x="15388" y="3377"/>
                    </a:cubicBezTo>
                    <a:cubicBezTo>
                      <a:pt x="15663" y="3377"/>
                      <a:pt x="15820" y="3141"/>
                      <a:pt x="15742" y="2906"/>
                    </a:cubicBezTo>
                    <a:cubicBezTo>
                      <a:pt x="15702" y="2788"/>
                      <a:pt x="15663" y="2710"/>
                      <a:pt x="15545" y="2670"/>
                    </a:cubicBezTo>
                    <a:cubicBezTo>
                      <a:pt x="15035" y="2435"/>
                      <a:pt x="14486" y="2199"/>
                      <a:pt x="13975" y="1924"/>
                    </a:cubicBezTo>
                    <a:cubicBezTo>
                      <a:pt x="13426" y="1650"/>
                      <a:pt x="12758" y="1296"/>
                      <a:pt x="12130" y="1022"/>
                    </a:cubicBezTo>
                    <a:cubicBezTo>
                      <a:pt x="11541" y="786"/>
                      <a:pt x="10913" y="550"/>
                      <a:pt x="10285" y="354"/>
                    </a:cubicBezTo>
                    <a:cubicBezTo>
                      <a:pt x="9696" y="158"/>
                      <a:pt x="9068" y="40"/>
                      <a:pt x="8440"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1" name="Google Shape;4825;p88">
                <a:extLst>
                  <a:ext uri="{FF2B5EF4-FFF2-40B4-BE49-F238E27FC236}">
                    <a16:creationId xmlns:a16="http://schemas.microsoft.com/office/drawing/2014/main" id="{FBA3358E-8983-CF5A-F59D-E78F1426DABC}"/>
                  </a:ext>
                </a:extLst>
              </p:cNvPr>
              <p:cNvSpPr/>
              <p:nvPr/>
            </p:nvSpPr>
            <p:spPr>
              <a:xfrm>
                <a:off x="2943900" y="2720100"/>
                <a:ext cx="98175" cy="69450"/>
              </a:xfrm>
              <a:custGeom>
                <a:avLst/>
                <a:gdLst/>
                <a:ahLst/>
                <a:cxnLst/>
                <a:rect l="l" t="t" r="r" b="b"/>
                <a:pathLst>
                  <a:path w="3927" h="2778" extrusionOk="0">
                    <a:moveTo>
                      <a:pt x="3651" y="0"/>
                    </a:moveTo>
                    <a:cubicBezTo>
                      <a:pt x="3612" y="39"/>
                      <a:pt x="3533" y="39"/>
                      <a:pt x="3494" y="79"/>
                    </a:cubicBezTo>
                    <a:cubicBezTo>
                      <a:pt x="3180" y="236"/>
                      <a:pt x="2905" y="432"/>
                      <a:pt x="2631" y="628"/>
                    </a:cubicBezTo>
                    <a:lnTo>
                      <a:pt x="1806" y="1256"/>
                    </a:lnTo>
                    <a:cubicBezTo>
                      <a:pt x="1492" y="1453"/>
                      <a:pt x="1257" y="1688"/>
                      <a:pt x="982" y="1884"/>
                    </a:cubicBezTo>
                    <a:cubicBezTo>
                      <a:pt x="707" y="2120"/>
                      <a:pt x="354" y="2356"/>
                      <a:pt x="40" y="2552"/>
                    </a:cubicBezTo>
                    <a:cubicBezTo>
                      <a:pt x="0" y="2591"/>
                      <a:pt x="0" y="2670"/>
                      <a:pt x="40" y="2748"/>
                    </a:cubicBezTo>
                    <a:cubicBezTo>
                      <a:pt x="59" y="2768"/>
                      <a:pt x="89" y="2778"/>
                      <a:pt x="118" y="2778"/>
                    </a:cubicBezTo>
                    <a:cubicBezTo>
                      <a:pt x="148" y="2778"/>
                      <a:pt x="177" y="2768"/>
                      <a:pt x="197" y="2748"/>
                    </a:cubicBezTo>
                    <a:cubicBezTo>
                      <a:pt x="746" y="2356"/>
                      <a:pt x="1335" y="2002"/>
                      <a:pt x="1924" y="1610"/>
                    </a:cubicBezTo>
                    <a:cubicBezTo>
                      <a:pt x="2238" y="1453"/>
                      <a:pt x="2513" y="1256"/>
                      <a:pt x="2788" y="1060"/>
                    </a:cubicBezTo>
                    <a:cubicBezTo>
                      <a:pt x="3102" y="903"/>
                      <a:pt x="3455" y="667"/>
                      <a:pt x="3769" y="471"/>
                    </a:cubicBezTo>
                    <a:cubicBezTo>
                      <a:pt x="3887" y="393"/>
                      <a:pt x="3926" y="236"/>
                      <a:pt x="3848" y="118"/>
                    </a:cubicBezTo>
                    <a:cubicBezTo>
                      <a:pt x="3808" y="79"/>
                      <a:pt x="3769" y="39"/>
                      <a:pt x="3691" y="0"/>
                    </a:cubicBezTo>
                    <a:close/>
                  </a:path>
                </a:pathLst>
              </a:custGeom>
              <a:solidFill>
                <a:srgbClr val="E6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2" name="Google Shape;4826;p88">
                <a:extLst>
                  <a:ext uri="{FF2B5EF4-FFF2-40B4-BE49-F238E27FC236}">
                    <a16:creationId xmlns:a16="http://schemas.microsoft.com/office/drawing/2014/main" id="{E3E6BEDB-B1CF-93CE-9369-83B46F632113}"/>
                  </a:ext>
                </a:extLst>
              </p:cNvPr>
              <p:cNvSpPr/>
              <p:nvPr/>
            </p:nvSpPr>
            <p:spPr>
              <a:xfrm>
                <a:off x="2964500" y="2769150"/>
                <a:ext cx="99150" cy="70350"/>
              </a:xfrm>
              <a:custGeom>
                <a:avLst/>
                <a:gdLst/>
                <a:ahLst/>
                <a:cxnLst/>
                <a:rect l="l" t="t" r="r" b="b"/>
                <a:pathLst>
                  <a:path w="3966" h="2814" extrusionOk="0">
                    <a:moveTo>
                      <a:pt x="3652" y="1"/>
                    </a:moveTo>
                    <a:cubicBezTo>
                      <a:pt x="3612" y="1"/>
                      <a:pt x="3573" y="40"/>
                      <a:pt x="3495" y="79"/>
                    </a:cubicBezTo>
                    <a:cubicBezTo>
                      <a:pt x="3220" y="276"/>
                      <a:pt x="2945" y="472"/>
                      <a:pt x="2631" y="668"/>
                    </a:cubicBezTo>
                    <a:cubicBezTo>
                      <a:pt x="2356" y="865"/>
                      <a:pt x="2081" y="1061"/>
                      <a:pt x="1807" y="1257"/>
                    </a:cubicBezTo>
                    <a:lnTo>
                      <a:pt x="982" y="1846"/>
                    </a:lnTo>
                    <a:cubicBezTo>
                      <a:pt x="668" y="2082"/>
                      <a:pt x="354" y="2317"/>
                      <a:pt x="79" y="2592"/>
                    </a:cubicBezTo>
                    <a:cubicBezTo>
                      <a:pt x="40" y="2631"/>
                      <a:pt x="1" y="2710"/>
                      <a:pt x="40" y="2749"/>
                    </a:cubicBezTo>
                    <a:cubicBezTo>
                      <a:pt x="63" y="2795"/>
                      <a:pt x="100" y="2814"/>
                      <a:pt x="142" y="2814"/>
                    </a:cubicBezTo>
                    <a:cubicBezTo>
                      <a:pt x="171" y="2814"/>
                      <a:pt x="204" y="2804"/>
                      <a:pt x="236" y="2788"/>
                    </a:cubicBezTo>
                    <a:cubicBezTo>
                      <a:pt x="747" y="2317"/>
                      <a:pt x="1336" y="1924"/>
                      <a:pt x="1924" y="1571"/>
                    </a:cubicBezTo>
                    <a:cubicBezTo>
                      <a:pt x="2238" y="1414"/>
                      <a:pt x="2513" y="1218"/>
                      <a:pt x="2827" y="1061"/>
                    </a:cubicBezTo>
                    <a:cubicBezTo>
                      <a:pt x="3141" y="904"/>
                      <a:pt x="3495" y="708"/>
                      <a:pt x="3809" y="511"/>
                    </a:cubicBezTo>
                    <a:cubicBezTo>
                      <a:pt x="3926" y="394"/>
                      <a:pt x="3966" y="236"/>
                      <a:pt x="3887" y="119"/>
                    </a:cubicBezTo>
                    <a:cubicBezTo>
                      <a:pt x="3848" y="40"/>
                      <a:pt x="3730" y="1"/>
                      <a:pt x="3652" y="1"/>
                    </a:cubicBezTo>
                    <a:close/>
                  </a:path>
                </a:pathLst>
              </a:custGeom>
              <a:solidFill>
                <a:srgbClr val="E6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3" name="Google Shape;4827;p88">
                <a:extLst>
                  <a:ext uri="{FF2B5EF4-FFF2-40B4-BE49-F238E27FC236}">
                    <a16:creationId xmlns:a16="http://schemas.microsoft.com/office/drawing/2014/main" id="{4F6EAD64-B353-CC82-3CFC-D4E853F4CE2F}"/>
                  </a:ext>
                </a:extLst>
              </p:cNvPr>
              <p:cNvSpPr/>
              <p:nvPr/>
            </p:nvSpPr>
            <p:spPr>
              <a:xfrm>
                <a:off x="3238325" y="2140673"/>
                <a:ext cx="982400" cy="998125"/>
              </a:xfrm>
              <a:custGeom>
                <a:avLst/>
                <a:gdLst/>
                <a:ahLst/>
                <a:cxnLst/>
                <a:rect l="l" t="t" r="r" b="b"/>
                <a:pathLst>
                  <a:path w="39296" h="39925" extrusionOk="0">
                    <a:moveTo>
                      <a:pt x="21395" y="1"/>
                    </a:moveTo>
                    <a:cubicBezTo>
                      <a:pt x="21277" y="40"/>
                      <a:pt x="21199" y="79"/>
                      <a:pt x="21120" y="119"/>
                    </a:cubicBezTo>
                    <a:cubicBezTo>
                      <a:pt x="21081" y="197"/>
                      <a:pt x="21042" y="276"/>
                      <a:pt x="21042" y="393"/>
                    </a:cubicBezTo>
                    <a:cubicBezTo>
                      <a:pt x="21002" y="433"/>
                      <a:pt x="21002" y="472"/>
                      <a:pt x="21042" y="472"/>
                    </a:cubicBezTo>
                    <a:cubicBezTo>
                      <a:pt x="20649" y="747"/>
                      <a:pt x="20335" y="1061"/>
                      <a:pt x="19982" y="1375"/>
                    </a:cubicBezTo>
                    <a:cubicBezTo>
                      <a:pt x="19628" y="1767"/>
                      <a:pt x="19275" y="2160"/>
                      <a:pt x="19000" y="2631"/>
                    </a:cubicBezTo>
                    <a:cubicBezTo>
                      <a:pt x="18451" y="3455"/>
                      <a:pt x="18019" y="4398"/>
                      <a:pt x="17823" y="5379"/>
                    </a:cubicBezTo>
                    <a:cubicBezTo>
                      <a:pt x="17391" y="7460"/>
                      <a:pt x="17469" y="9619"/>
                      <a:pt x="17980" y="11660"/>
                    </a:cubicBezTo>
                    <a:cubicBezTo>
                      <a:pt x="18411" y="13544"/>
                      <a:pt x="19079" y="15429"/>
                      <a:pt x="19864" y="17195"/>
                    </a:cubicBezTo>
                    <a:cubicBezTo>
                      <a:pt x="20099" y="17666"/>
                      <a:pt x="20335" y="18177"/>
                      <a:pt x="20571" y="18648"/>
                    </a:cubicBezTo>
                    <a:cubicBezTo>
                      <a:pt x="20885" y="19236"/>
                      <a:pt x="21199" y="19825"/>
                      <a:pt x="21552" y="20414"/>
                    </a:cubicBezTo>
                    <a:lnTo>
                      <a:pt x="21591" y="20453"/>
                    </a:lnTo>
                    <a:cubicBezTo>
                      <a:pt x="22259" y="21592"/>
                      <a:pt x="22847" y="22770"/>
                      <a:pt x="23397" y="23986"/>
                    </a:cubicBezTo>
                    <a:lnTo>
                      <a:pt x="23397" y="23947"/>
                    </a:lnTo>
                    <a:cubicBezTo>
                      <a:pt x="23633" y="24497"/>
                      <a:pt x="23829" y="25086"/>
                      <a:pt x="23986" y="25714"/>
                    </a:cubicBezTo>
                    <a:cubicBezTo>
                      <a:pt x="23672" y="25832"/>
                      <a:pt x="23358" y="25949"/>
                      <a:pt x="23044" y="26028"/>
                    </a:cubicBezTo>
                    <a:cubicBezTo>
                      <a:pt x="20767" y="26774"/>
                      <a:pt x="18411" y="27205"/>
                      <a:pt x="16017" y="27363"/>
                    </a:cubicBezTo>
                    <a:cubicBezTo>
                      <a:pt x="14957" y="27441"/>
                      <a:pt x="13779" y="27480"/>
                      <a:pt x="12602" y="27480"/>
                    </a:cubicBezTo>
                    <a:cubicBezTo>
                      <a:pt x="9029" y="27441"/>
                      <a:pt x="5496" y="27205"/>
                      <a:pt x="1963" y="26774"/>
                    </a:cubicBezTo>
                    <a:cubicBezTo>
                      <a:pt x="1885" y="26774"/>
                      <a:pt x="1845" y="26774"/>
                      <a:pt x="1806" y="26813"/>
                    </a:cubicBezTo>
                    <a:cubicBezTo>
                      <a:pt x="1688" y="26813"/>
                      <a:pt x="1531" y="26852"/>
                      <a:pt x="1492" y="26970"/>
                    </a:cubicBezTo>
                    <a:cubicBezTo>
                      <a:pt x="942" y="27912"/>
                      <a:pt x="511" y="28933"/>
                      <a:pt x="275" y="30032"/>
                    </a:cubicBezTo>
                    <a:cubicBezTo>
                      <a:pt x="0" y="31092"/>
                      <a:pt x="40" y="32270"/>
                      <a:pt x="314" y="33369"/>
                    </a:cubicBezTo>
                    <a:cubicBezTo>
                      <a:pt x="354" y="33447"/>
                      <a:pt x="432" y="33526"/>
                      <a:pt x="511" y="33604"/>
                    </a:cubicBezTo>
                    <a:cubicBezTo>
                      <a:pt x="511" y="33604"/>
                      <a:pt x="511" y="33604"/>
                      <a:pt x="511" y="33644"/>
                    </a:cubicBezTo>
                    <a:cubicBezTo>
                      <a:pt x="589" y="33722"/>
                      <a:pt x="668" y="33761"/>
                      <a:pt x="746" y="33801"/>
                    </a:cubicBezTo>
                    <a:cubicBezTo>
                      <a:pt x="1806" y="34193"/>
                      <a:pt x="2945" y="34546"/>
                      <a:pt x="4004" y="34900"/>
                    </a:cubicBezTo>
                    <a:lnTo>
                      <a:pt x="5221" y="35292"/>
                    </a:lnTo>
                    <a:lnTo>
                      <a:pt x="5967" y="35567"/>
                    </a:lnTo>
                    <a:cubicBezTo>
                      <a:pt x="7106" y="35920"/>
                      <a:pt x="8244" y="36313"/>
                      <a:pt x="9422" y="36666"/>
                    </a:cubicBezTo>
                    <a:cubicBezTo>
                      <a:pt x="12287" y="37608"/>
                      <a:pt x="15232" y="38394"/>
                      <a:pt x="18176" y="39022"/>
                    </a:cubicBezTo>
                    <a:cubicBezTo>
                      <a:pt x="20924" y="39571"/>
                      <a:pt x="23711" y="39885"/>
                      <a:pt x="26537" y="39925"/>
                    </a:cubicBezTo>
                    <a:lnTo>
                      <a:pt x="27048" y="39925"/>
                    </a:lnTo>
                    <a:cubicBezTo>
                      <a:pt x="29678" y="39885"/>
                      <a:pt x="31719" y="39493"/>
                      <a:pt x="33486" y="38668"/>
                    </a:cubicBezTo>
                    <a:cubicBezTo>
                      <a:pt x="34389" y="38237"/>
                      <a:pt x="35213" y="37648"/>
                      <a:pt x="35920" y="36941"/>
                    </a:cubicBezTo>
                    <a:cubicBezTo>
                      <a:pt x="36666" y="36195"/>
                      <a:pt x="37294" y="35292"/>
                      <a:pt x="37765" y="34311"/>
                    </a:cubicBezTo>
                    <a:cubicBezTo>
                      <a:pt x="38040" y="33683"/>
                      <a:pt x="38275" y="33055"/>
                      <a:pt x="38471" y="32387"/>
                    </a:cubicBezTo>
                    <a:cubicBezTo>
                      <a:pt x="38707" y="31681"/>
                      <a:pt x="38864" y="30974"/>
                      <a:pt x="38982" y="30228"/>
                    </a:cubicBezTo>
                    <a:cubicBezTo>
                      <a:pt x="39217" y="28776"/>
                      <a:pt x="39296" y="27323"/>
                      <a:pt x="39178" y="25871"/>
                    </a:cubicBezTo>
                    <a:cubicBezTo>
                      <a:pt x="38982" y="22927"/>
                      <a:pt x="38236" y="20061"/>
                      <a:pt x="37058" y="17352"/>
                    </a:cubicBezTo>
                    <a:cubicBezTo>
                      <a:pt x="36509" y="16017"/>
                      <a:pt x="35880" y="14722"/>
                      <a:pt x="35174" y="13427"/>
                    </a:cubicBezTo>
                    <a:cubicBezTo>
                      <a:pt x="34506" y="12170"/>
                      <a:pt x="33721" y="10953"/>
                      <a:pt x="32897" y="9776"/>
                    </a:cubicBezTo>
                    <a:cubicBezTo>
                      <a:pt x="32073" y="8637"/>
                      <a:pt x="31170" y="7538"/>
                      <a:pt x="30188" y="6517"/>
                    </a:cubicBezTo>
                    <a:lnTo>
                      <a:pt x="29835" y="6125"/>
                    </a:lnTo>
                    <a:cubicBezTo>
                      <a:pt x="29246" y="5497"/>
                      <a:pt x="28657" y="4869"/>
                      <a:pt x="28029" y="4280"/>
                    </a:cubicBezTo>
                    <a:cubicBezTo>
                      <a:pt x="27205" y="3416"/>
                      <a:pt x="26302" y="2631"/>
                      <a:pt x="25321" y="1885"/>
                    </a:cubicBezTo>
                    <a:cubicBezTo>
                      <a:pt x="24496" y="1179"/>
                      <a:pt x="23515" y="629"/>
                      <a:pt x="22494" y="276"/>
                    </a:cubicBezTo>
                    <a:cubicBezTo>
                      <a:pt x="22141" y="158"/>
                      <a:pt x="21748" y="79"/>
                      <a:pt x="21395" y="40"/>
                    </a:cubicBezTo>
                    <a:lnTo>
                      <a:pt x="2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4" name="Google Shape;4828;p88">
                <a:extLst>
                  <a:ext uri="{FF2B5EF4-FFF2-40B4-BE49-F238E27FC236}">
                    <a16:creationId xmlns:a16="http://schemas.microsoft.com/office/drawing/2014/main" id="{ECAB664D-D70B-2AB0-6A2E-AD69C38060FB}"/>
                  </a:ext>
                </a:extLst>
              </p:cNvPr>
              <p:cNvSpPr/>
              <p:nvPr/>
            </p:nvSpPr>
            <p:spPr>
              <a:xfrm>
                <a:off x="3108446" y="2033451"/>
                <a:ext cx="981425" cy="927450"/>
              </a:xfrm>
              <a:custGeom>
                <a:avLst/>
                <a:gdLst/>
                <a:ahLst/>
                <a:cxnLst/>
                <a:rect l="l" t="t" r="r" b="b"/>
                <a:pathLst>
                  <a:path w="39257" h="37098" extrusionOk="0">
                    <a:moveTo>
                      <a:pt x="26459" y="0"/>
                    </a:moveTo>
                    <a:cubicBezTo>
                      <a:pt x="27323" y="864"/>
                      <a:pt x="28108" y="1806"/>
                      <a:pt x="28893" y="2748"/>
                    </a:cubicBezTo>
                    <a:lnTo>
                      <a:pt x="28893" y="2788"/>
                    </a:lnTo>
                    <a:cubicBezTo>
                      <a:pt x="29639" y="3769"/>
                      <a:pt x="30346" y="4750"/>
                      <a:pt x="31013" y="5810"/>
                    </a:cubicBezTo>
                    <a:cubicBezTo>
                      <a:pt x="31680" y="6870"/>
                      <a:pt x="32308" y="7930"/>
                      <a:pt x="32858" y="9029"/>
                    </a:cubicBezTo>
                    <a:cubicBezTo>
                      <a:pt x="33996" y="11228"/>
                      <a:pt x="34899" y="13544"/>
                      <a:pt x="35527" y="15938"/>
                    </a:cubicBezTo>
                    <a:cubicBezTo>
                      <a:pt x="36155" y="18215"/>
                      <a:pt x="36430" y="20531"/>
                      <a:pt x="36352" y="22887"/>
                    </a:cubicBezTo>
                    <a:cubicBezTo>
                      <a:pt x="36352" y="23436"/>
                      <a:pt x="36313" y="23986"/>
                      <a:pt x="36234" y="24536"/>
                    </a:cubicBezTo>
                    <a:cubicBezTo>
                      <a:pt x="36155" y="25085"/>
                      <a:pt x="36077" y="25595"/>
                      <a:pt x="35920" y="26106"/>
                    </a:cubicBezTo>
                    <a:cubicBezTo>
                      <a:pt x="35724" y="27048"/>
                      <a:pt x="35370" y="27912"/>
                      <a:pt x="34899" y="28736"/>
                    </a:cubicBezTo>
                    <a:cubicBezTo>
                      <a:pt x="34664" y="29128"/>
                      <a:pt x="34428" y="29482"/>
                      <a:pt x="34193" y="29835"/>
                    </a:cubicBezTo>
                    <a:cubicBezTo>
                      <a:pt x="33918" y="30149"/>
                      <a:pt x="33643" y="30463"/>
                      <a:pt x="33329" y="30777"/>
                    </a:cubicBezTo>
                    <a:cubicBezTo>
                      <a:pt x="32740" y="31327"/>
                      <a:pt x="32073" y="31837"/>
                      <a:pt x="31327" y="32269"/>
                    </a:cubicBezTo>
                    <a:cubicBezTo>
                      <a:pt x="30581" y="32701"/>
                      <a:pt x="29796" y="33015"/>
                      <a:pt x="28972" y="33290"/>
                    </a:cubicBezTo>
                    <a:cubicBezTo>
                      <a:pt x="28108" y="33564"/>
                      <a:pt x="27244" y="33761"/>
                      <a:pt x="26381" y="33879"/>
                    </a:cubicBezTo>
                    <a:cubicBezTo>
                      <a:pt x="25439" y="34036"/>
                      <a:pt x="24496" y="34114"/>
                      <a:pt x="23554" y="34114"/>
                    </a:cubicBezTo>
                    <a:cubicBezTo>
                      <a:pt x="23278" y="34126"/>
                      <a:pt x="23002" y="34130"/>
                      <a:pt x="22726" y="34130"/>
                    </a:cubicBezTo>
                    <a:cubicBezTo>
                      <a:pt x="22060" y="34130"/>
                      <a:pt x="21394" y="34103"/>
                      <a:pt x="20728" y="34075"/>
                    </a:cubicBezTo>
                    <a:cubicBezTo>
                      <a:pt x="19786" y="33996"/>
                      <a:pt x="18844" y="33918"/>
                      <a:pt x="17901" y="33761"/>
                    </a:cubicBezTo>
                    <a:cubicBezTo>
                      <a:pt x="16959" y="33643"/>
                      <a:pt x="16056" y="33486"/>
                      <a:pt x="15153" y="33290"/>
                    </a:cubicBezTo>
                    <a:cubicBezTo>
                      <a:pt x="12405" y="32740"/>
                      <a:pt x="9658" y="32190"/>
                      <a:pt x="6988" y="31445"/>
                    </a:cubicBezTo>
                    <a:cubicBezTo>
                      <a:pt x="4554" y="30817"/>
                      <a:pt x="2238" y="29953"/>
                      <a:pt x="1" y="28854"/>
                    </a:cubicBezTo>
                    <a:lnTo>
                      <a:pt x="1" y="28854"/>
                    </a:lnTo>
                    <a:cubicBezTo>
                      <a:pt x="1" y="29403"/>
                      <a:pt x="79" y="29953"/>
                      <a:pt x="236" y="30502"/>
                    </a:cubicBezTo>
                    <a:cubicBezTo>
                      <a:pt x="275" y="30620"/>
                      <a:pt x="354" y="30699"/>
                      <a:pt x="432" y="30738"/>
                    </a:cubicBezTo>
                    <a:lnTo>
                      <a:pt x="432" y="30817"/>
                    </a:lnTo>
                    <a:cubicBezTo>
                      <a:pt x="511" y="30895"/>
                      <a:pt x="589" y="30934"/>
                      <a:pt x="668" y="30974"/>
                    </a:cubicBezTo>
                    <a:cubicBezTo>
                      <a:pt x="1728" y="31366"/>
                      <a:pt x="2827" y="31719"/>
                      <a:pt x="3926" y="32073"/>
                    </a:cubicBezTo>
                    <a:lnTo>
                      <a:pt x="5143" y="32465"/>
                    </a:lnTo>
                    <a:lnTo>
                      <a:pt x="5889" y="32701"/>
                    </a:lnTo>
                    <a:cubicBezTo>
                      <a:pt x="7027" y="33093"/>
                      <a:pt x="8205" y="33486"/>
                      <a:pt x="9344" y="33839"/>
                    </a:cubicBezTo>
                    <a:cubicBezTo>
                      <a:pt x="12248" y="34781"/>
                      <a:pt x="15153" y="35567"/>
                      <a:pt x="18098" y="36155"/>
                    </a:cubicBezTo>
                    <a:cubicBezTo>
                      <a:pt x="20846" y="36744"/>
                      <a:pt x="23633" y="37058"/>
                      <a:pt x="26459" y="37098"/>
                    </a:cubicBezTo>
                    <a:lnTo>
                      <a:pt x="26970" y="37098"/>
                    </a:lnTo>
                    <a:cubicBezTo>
                      <a:pt x="29600" y="37058"/>
                      <a:pt x="31641" y="36626"/>
                      <a:pt x="33408" y="35841"/>
                    </a:cubicBezTo>
                    <a:cubicBezTo>
                      <a:pt x="34310" y="35410"/>
                      <a:pt x="35135" y="34821"/>
                      <a:pt x="35841" y="34114"/>
                    </a:cubicBezTo>
                    <a:cubicBezTo>
                      <a:pt x="36627" y="33329"/>
                      <a:pt x="37255" y="32426"/>
                      <a:pt x="37686" y="31445"/>
                    </a:cubicBezTo>
                    <a:cubicBezTo>
                      <a:pt x="37961" y="30856"/>
                      <a:pt x="38236" y="30188"/>
                      <a:pt x="38432" y="29560"/>
                    </a:cubicBezTo>
                    <a:cubicBezTo>
                      <a:pt x="38629" y="28854"/>
                      <a:pt x="38786" y="28108"/>
                      <a:pt x="38943" y="27401"/>
                    </a:cubicBezTo>
                    <a:cubicBezTo>
                      <a:pt x="39178" y="25949"/>
                      <a:pt x="39257" y="24496"/>
                      <a:pt x="39139" y="23044"/>
                    </a:cubicBezTo>
                    <a:cubicBezTo>
                      <a:pt x="38903" y="20100"/>
                      <a:pt x="38197" y="17234"/>
                      <a:pt x="37019" y="14525"/>
                    </a:cubicBezTo>
                    <a:cubicBezTo>
                      <a:pt x="36470" y="13190"/>
                      <a:pt x="35841" y="11856"/>
                      <a:pt x="35135" y="10600"/>
                    </a:cubicBezTo>
                    <a:cubicBezTo>
                      <a:pt x="34467" y="9304"/>
                      <a:pt x="33682" y="8087"/>
                      <a:pt x="32858" y="6909"/>
                    </a:cubicBezTo>
                    <a:cubicBezTo>
                      <a:pt x="32034" y="5771"/>
                      <a:pt x="31131" y="4672"/>
                      <a:pt x="30149" y="3651"/>
                    </a:cubicBezTo>
                    <a:lnTo>
                      <a:pt x="29757" y="3259"/>
                    </a:lnTo>
                    <a:lnTo>
                      <a:pt x="29678" y="3141"/>
                    </a:lnTo>
                    <a:cubicBezTo>
                      <a:pt x="29089" y="2552"/>
                      <a:pt x="28540" y="1963"/>
                      <a:pt x="27990" y="1414"/>
                    </a:cubicBezTo>
                    <a:cubicBezTo>
                      <a:pt x="27441" y="864"/>
                      <a:pt x="26970" y="432"/>
                      <a:pt x="26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5" name="Google Shape;4829;p88">
                <a:extLst>
                  <a:ext uri="{FF2B5EF4-FFF2-40B4-BE49-F238E27FC236}">
                    <a16:creationId xmlns:a16="http://schemas.microsoft.com/office/drawing/2014/main" id="{4276B0EF-ECBE-6C1F-1BBB-27CABB798E63}"/>
                  </a:ext>
                </a:extLst>
              </p:cNvPr>
              <p:cNvSpPr/>
              <p:nvPr/>
            </p:nvSpPr>
            <p:spPr>
              <a:xfrm>
                <a:off x="3284450" y="2636675"/>
                <a:ext cx="772375" cy="77150"/>
              </a:xfrm>
              <a:custGeom>
                <a:avLst/>
                <a:gdLst/>
                <a:ahLst/>
                <a:cxnLst/>
                <a:rect l="l" t="t" r="r" b="b"/>
                <a:pathLst>
                  <a:path w="30895" h="3086" extrusionOk="0">
                    <a:moveTo>
                      <a:pt x="26577" y="0"/>
                    </a:moveTo>
                    <a:cubicBezTo>
                      <a:pt x="26184" y="0"/>
                      <a:pt x="25792" y="0"/>
                      <a:pt x="25399" y="40"/>
                    </a:cubicBezTo>
                    <a:cubicBezTo>
                      <a:pt x="24810" y="79"/>
                      <a:pt x="24221" y="157"/>
                      <a:pt x="23633" y="275"/>
                    </a:cubicBezTo>
                    <a:cubicBezTo>
                      <a:pt x="21395" y="707"/>
                      <a:pt x="19236" y="1571"/>
                      <a:pt x="16998" y="2002"/>
                    </a:cubicBezTo>
                    <a:lnTo>
                      <a:pt x="17077" y="2002"/>
                    </a:lnTo>
                    <a:cubicBezTo>
                      <a:pt x="16566" y="2120"/>
                      <a:pt x="16095" y="2199"/>
                      <a:pt x="15546" y="2238"/>
                    </a:cubicBezTo>
                    <a:cubicBezTo>
                      <a:pt x="14996" y="2316"/>
                      <a:pt x="14447" y="2356"/>
                      <a:pt x="13897" y="2395"/>
                    </a:cubicBezTo>
                    <a:cubicBezTo>
                      <a:pt x="12798" y="2473"/>
                      <a:pt x="11659" y="2513"/>
                      <a:pt x="10560" y="2513"/>
                    </a:cubicBezTo>
                    <a:cubicBezTo>
                      <a:pt x="8323" y="2513"/>
                      <a:pt x="6085" y="2473"/>
                      <a:pt x="3887" y="2316"/>
                    </a:cubicBezTo>
                    <a:lnTo>
                      <a:pt x="3926" y="2316"/>
                    </a:lnTo>
                    <a:cubicBezTo>
                      <a:pt x="2670" y="2238"/>
                      <a:pt x="1414" y="2159"/>
                      <a:pt x="157" y="2042"/>
                    </a:cubicBezTo>
                    <a:cubicBezTo>
                      <a:pt x="136" y="2031"/>
                      <a:pt x="118" y="2026"/>
                      <a:pt x="102" y="2026"/>
                    </a:cubicBezTo>
                    <a:cubicBezTo>
                      <a:pt x="58" y="2026"/>
                      <a:pt x="29" y="2063"/>
                      <a:pt x="0" y="2120"/>
                    </a:cubicBezTo>
                    <a:cubicBezTo>
                      <a:pt x="0" y="2199"/>
                      <a:pt x="40" y="2238"/>
                      <a:pt x="118" y="2277"/>
                    </a:cubicBezTo>
                    <a:cubicBezTo>
                      <a:pt x="1688" y="2434"/>
                      <a:pt x="3298" y="2591"/>
                      <a:pt x="4907" y="2709"/>
                    </a:cubicBezTo>
                    <a:cubicBezTo>
                      <a:pt x="5692" y="2788"/>
                      <a:pt x="6478" y="2866"/>
                      <a:pt x="7263" y="2905"/>
                    </a:cubicBezTo>
                    <a:cubicBezTo>
                      <a:pt x="8087" y="2984"/>
                      <a:pt x="8833" y="3023"/>
                      <a:pt x="9618" y="3062"/>
                    </a:cubicBezTo>
                    <a:cubicBezTo>
                      <a:pt x="10207" y="3077"/>
                      <a:pt x="10796" y="3086"/>
                      <a:pt x="11385" y="3086"/>
                    </a:cubicBezTo>
                    <a:cubicBezTo>
                      <a:pt x="12406" y="3086"/>
                      <a:pt x="13426" y="3058"/>
                      <a:pt x="14447" y="2984"/>
                    </a:cubicBezTo>
                    <a:cubicBezTo>
                      <a:pt x="15232" y="2945"/>
                      <a:pt x="15978" y="2866"/>
                      <a:pt x="16763" y="2748"/>
                    </a:cubicBezTo>
                    <a:cubicBezTo>
                      <a:pt x="17509" y="2591"/>
                      <a:pt x="18215" y="2473"/>
                      <a:pt x="18961" y="2277"/>
                    </a:cubicBezTo>
                    <a:cubicBezTo>
                      <a:pt x="20806" y="1845"/>
                      <a:pt x="22612" y="1296"/>
                      <a:pt x="24496" y="942"/>
                    </a:cubicBezTo>
                    <a:lnTo>
                      <a:pt x="24378" y="942"/>
                    </a:lnTo>
                    <a:cubicBezTo>
                      <a:pt x="25203" y="785"/>
                      <a:pt x="26027" y="628"/>
                      <a:pt x="26852" y="550"/>
                    </a:cubicBezTo>
                    <a:cubicBezTo>
                      <a:pt x="27244" y="511"/>
                      <a:pt x="27676" y="471"/>
                      <a:pt x="28068" y="471"/>
                    </a:cubicBezTo>
                    <a:cubicBezTo>
                      <a:pt x="28500" y="471"/>
                      <a:pt x="28971" y="471"/>
                      <a:pt x="29403" y="511"/>
                    </a:cubicBezTo>
                    <a:cubicBezTo>
                      <a:pt x="29835" y="550"/>
                      <a:pt x="30267" y="589"/>
                      <a:pt x="30699" y="668"/>
                    </a:cubicBezTo>
                    <a:cubicBezTo>
                      <a:pt x="30777" y="668"/>
                      <a:pt x="30856" y="628"/>
                      <a:pt x="30895" y="550"/>
                    </a:cubicBezTo>
                    <a:cubicBezTo>
                      <a:pt x="30895" y="471"/>
                      <a:pt x="30856" y="393"/>
                      <a:pt x="30777" y="393"/>
                    </a:cubicBezTo>
                    <a:cubicBezTo>
                      <a:pt x="30188" y="275"/>
                      <a:pt x="29599" y="197"/>
                      <a:pt x="28971" y="118"/>
                    </a:cubicBezTo>
                    <a:cubicBezTo>
                      <a:pt x="28697" y="79"/>
                      <a:pt x="28422" y="79"/>
                      <a:pt x="28147" y="40"/>
                    </a:cubicBezTo>
                    <a:cubicBezTo>
                      <a:pt x="27833" y="40"/>
                      <a:pt x="27519" y="0"/>
                      <a:pt x="2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6" name="Google Shape;4830;p88">
                <a:extLst>
                  <a:ext uri="{FF2B5EF4-FFF2-40B4-BE49-F238E27FC236}">
                    <a16:creationId xmlns:a16="http://schemas.microsoft.com/office/drawing/2014/main" id="{3DEDAF85-A23B-16B7-E083-8A1DD578D82E}"/>
                  </a:ext>
                </a:extLst>
              </p:cNvPr>
              <p:cNvSpPr/>
              <p:nvPr/>
            </p:nvSpPr>
            <p:spPr>
              <a:xfrm>
                <a:off x="3688775" y="2313800"/>
                <a:ext cx="155100" cy="356525"/>
              </a:xfrm>
              <a:custGeom>
                <a:avLst/>
                <a:gdLst/>
                <a:ahLst/>
                <a:cxnLst/>
                <a:rect l="l" t="t" r="r" b="b"/>
                <a:pathLst>
                  <a:path w="6204" h="14261" extrusionOk="0">
                    <a:moveTo>
                      <a:pt x="119" y="0"/>
                    </a:moveTo>
                    <a:cubicBezTo>
                      <a:pt x="40" y="0"/>
                      <a:pt x="1" y="79"/>
                      <a:pt x="1" y="157"/>
                    </a:cubicBezTo>
                    <a:cubicBezTo>
                      <a:pt x="354" y="2512"/>
                      <a:pt x="1414" y="4750"/>
                      <a:pt x="2474" y="6870"/>
                    </a:cubicBezTo>
                    <a:cubicBezTo>
                      <a:pt x="2749" y="7380"/>
                      <a:pt x="3024" y="7930"/>
                      <a:pt x="3298" y="8440"/>
                    </a:cubicBezTo>
                    <a:cubicBezTo>
                      <a:pt x="3573" y="8990"/>
                      <a:pt x="3848" y="9579"/>
                      <a:pt x="4123" y="10128"/>
                    </a:cubicBezTo>
                    <a:cubicBezTo>
                      <a:pt x="4672" y="11267"/>
                      <a:pt x="5143" y="12444"/>
                      <a:pt x="5497" y="13661"/>
                    </a:cubicBezTo>
                    <a:cubicBezTo>
                      <a:pt x="5497" y="13779"/>
                      <a:pt x="5536" y="13936"/>
                      <a:pt x="5615" y="14054"/>
                    </a:cubicBezTo>
                    <a:cubicBezTo>
                      <a:pt x="5647" y="14184"/>
                      <a:pt x="5733" y="14260"/>
                      <a:pt x="5851" y="14260"/>
                    </a:cubicBezTo>
                    <a:cubicBezTo>
                      <a:pt x="5876" y="14260"/>
                      <a:pt x="5902" y="14257"/>
                      <a:pt x="5929" y="14250"/>
                    </a:cubicBezTo>
                    <a:cubicBezTo>
                      <a:pt x="5968" y="14250"/>
                      <a:pt x="6046" y="14211"/>
                      <a:pt x="6086" y="14211"/>
                    </a:cubicBezTo>
                    <a:cubicBezTo>
                      <a:pt x="6125" y="14132"/>
                      <a:pt x="6164" y="14093"/>
                      <a:pt x="6203" y="13975"/>
                    </a:cubicBezTo>
                    <a:lnTo>
                      <a:pt x="6203" y="13818"/>
                    </a:lnTo>
                    <a:cubicBezTo>
                      <a:pt x="6203" y="13740"/>
                      <a:pt x="6203" y="13661"/>
                      <a:pt x="6203" y="13543"/>
                    </a:cubicBezTo>
                    <a:cubicBezTo>
                      <a:pt x="6164" y="13426"/>
                      <a:pt x="6125" y="13269"/>
                      <a:pt x="6086" y="13151"/>
                    </a:cubicBezTo>
                    <a:cubicBezTo>
                      <a:pt x="6007" y="12837"/>
                      <a:pt x="5889" y="12523"/>
                      <a:pt x="5811" y="12248"/>
                    </a:cubicBezTo>
                    <a:cubicBezTo>
                      <a:pt x="5693" y="11973"/>
                      <a:pt x="5615" y="11738"/>
                      <a:pt x="5497" y="11463"/>
                    </a:cubicBezTo>
                    <a:cubicBezTo>
                      <a:pt x="5379" y="11188"/>
                      <a:pt x="5261" y="10953"/>
                      <a:pt x="5143" y="10678"/>
                    </a:cubicBezTo>
                    <a:cubicBezTo>
                      <a:pt x="4672" y="9618"/>
                      <a:pt x="4084" y="8636"/>
                      <a:pt x="3495" y="7616"/>
                    </a:cubicBezTo>
                    <a:lnTo>
                      <a:pt x="3495" y="7616"/>
                    </a:lnTo>
                    <a:lnTo>
                      <a:pt x="3534" y="7655"/>
                    </a:lnTo>
                    <a:lnTo>
                      <a:pt x="3298" y="7302"/>
                    </a:lnTo>
                    <a:cubicBezTo>
                      <a:pt x="3228" y="7125"/>
                      <a:pt x="3093" y="6948"/>
                      <a:pt x="2981" y="6742"/>
                    </a:cubicBezTo>
                    <a:lnTo>
                      <a:pt x="2981" y="6742"/>
                    </a:lnTo>
                    <a:cubicBezTo>
                      <a:pt x="2941" y="6628"/>
                      <a:pt x="2864" y="6513"/>
                      <a:pt x="2788" y="6399"/>
                    </a:cubicBezTo>
                    <a:cubicBezTo>
                      <a:pt x="2317" y="5574"/>
                      <a:pt x="1885" y="4750"/>
                      <a:pt x="1453" y="3886"/>
                    </a:cubicBezTo>
                    <a:cubicBezTo>
                      <a:pt x="1061" y="3023"/>
                      <a:pt x="707" y="2120"/>
                      <a:pt x="472" y="1178"/>
                    </a:cubicBezTo>
                    <a:lnTo>
                      <a:pt x="472" y="1217"/>
                    </a:lnTo>
                    <a:cubicBezTo>
                      <a:pt x="393" y="824"/>
                      <a:pt x="315" y="471"/>
                      <a:pt x="276" y="118"/>
                    </a:cubicBezTo>
                    <a:cubicBezTo>
                      <a:pt x="236" y="39"/>
                      <a:pt x="197" y="0"/>
                      <a:pt x="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7" name="Google Shape;4831;p88">
                <a:extLst>
                  <a:ext uri="{FF2B5EF4-FFF2-40B4-BE49-F238E27FC236}">
                    <a16:creationId xmlns:a16="http://schemas.microsoft.com/office/drawing/2014/main" id="{5738D1B3-10F9-C194-F918-3463150CFB09}"/>
                  </a:ext>
                </a:extLst>
              </p:cNvPr>
              <p:cNvSpPr/>
              <p:nvPr/>
            </p:nvSpPr>
            <p:spPr>
              <a:xfrm>
                <a:off x="3248125" y="2853550"/>
                <a:ext cx="872500" cy="170875"/>
              </a:xfrm>
              <a:custGeom>
                <a:avLst/>
                <a:gdLst/>
                <a:ahLst/>
                <a:cxnLst/>
                <a:rect l="l" t="t" r="r" b="b"/>
                <a:pathLst>
                  <a:path w="34900" h="6835" extrusionOk="0">
                    <a:moveTo>
                      <a:pt x="158" y="1"/>
                    </a:moveTo>
                    <a:cubicBezTo>
                      <a:pt x="119" y="1"/>
                      <a:pt x="40" y="40"/>
                      <a:pt x="40" y="79"/>
                    </a:cubicBezTo>
                    <a:lnTo>
                      <a:pt x="40" y="119"/>
                    </a:lnTo>
                    <a:cubicBezTo>
                      <a:pt x="1" y="197"/>
                      <a:pt x="40" y="276"/>
                      <a:pt x="119" y="315"/>
                    </a:cubicBezTo>
                    <a:cubicBezTo>
                      <a:pt x="825" y="590"/>
                      <a:pt x="1571" y="865"/>
                      <a:pt x="2278" y="1139"/>
                    </a:cubicBezTo>
                    <a:cubicBezTo>
                      <a:pt x="2984" y="1375"/>
                      <a:pt x="3730" y="1650"/>
                      <a:pt x="4437" y="1925"/>
                    </a:cubicBezTo>
                    <a:cubicBezTo>
                      <a:pt x="5929" y="2396"/>
                      <a:pt x="7381" y="2906"/>
                      <a:pt x="8873" y="3338"/>
                    </a:cubicBezTo>
                    <a:cubicBezTo>
                      <a:pt x="9619" y="3573"/>
                      <a:pt x="10325" y="3809"/>
                      <a:pt x="11071" y="4005"/>
                    </a:cubicBezTo>
                    <a:cubicBezTo>
                      <a:pt x="11856" y="4241"/>
                      <a:pt x="12563" y="4437"/>
                      <a:pt x="13309" y="4633"/>
                    </a:cubicBezTo>
                    <a:cubicBezTo>
                      <a:pt x="14800" y="5065"/>
                      <a:pt x="16214" y="5458"/>
                      <a:pt x="17745" y="5811"/>
                    </a:cubicBezTo>
                    <a:cubicBezTo>
                      <a:pt x="20541" y="6482"/>
                      <a:pt x="23444" y="6835"/>
                      <a:pt x="26352" y="6835"/>
                    </a:cubicBezTo>
                    <a:cubicBezTo>
                      <a:pt x="26506" y="6835"/>
                      <a:pt x="26659" y="6834"/>
                      <a:pt x="26813" y="6832"/>
                    </a:cubicBezTo>
                    <a:cubicBezTo>
                      <a:pt x="27559" y="6832"/>
                      <a:pt x="28305" y="6753"/>
                      <a:pt x="29050" y="6675"/>
                    </a:cubicBezTo>
                    <a:cubicBezTo>
                      <a:pt x="29679" y="6596"/>
                      <a:pt x="30267" y="6478"/>
                      <a:pt x="30856" y="6360"/>
                    </a:cubicBezTo>
                    <a:cubicBezTo>
                      <a:pt x="31131" y="6282"/>
                      <a:pt x="31406" y="6203"/>
                      <a:pt x="31681" y="6086"/>
                    </a:cubicBezTo>
                    <a:cubicBezTo>
                      <a:pt x="32152" y="5889"/>
                      <a:pt x="32623" y="5693"/>
                      <a:pt x="33055" y="5458"/>
                    </a:cubicBezTo>
                    <a:lnTo>
                      <a:pt x="33329" y="5301"/>
                    </a:lnTo>
                    <a:cubicBezTo>
                      <a:pt x="33565" y="5183"/>
                      <a:pt x="33761" y="5026"/>
                      <a:pt x="33957" y="4908"/>
                    </a:cubicBezTo>
                    <a:lnTo>
                      <a:pt x="34036" y="4830"/>
                    </a:lnTo>
                    <a:cubicBezTo>
                      <a:pt x="34271" y="4633"/>
                      <a:pt x="34507" y="4398"/>
                      <a:pt x="34782" y="4201"/>
                    </a:cubicBezTo>
                    <a:lnTo>
                      <a:pt x="34900" y="4084"/>
                    </a:lnTo>
                    <a:cubicBezTo>
                      <a:pt x="34900" y="4044"/>
                      <a:pt x="34900" y="4044"/>
                      <a:pt x="34900" y="4005"/>
                    </a:cubicBezTo>
                    <a:cubicBezTo>
                      <a:pt x="34821" y="4084"/>
                      <a:pt x="34743" y="4162"/>
                      <a:pt x="34625" y="4201"/>
                    </a:cubicBezTo>
                    <a:cubicBezTo>
                      <a:pt x="34075" y="4594"/>
                      <a:pt x="33486" y="4869"/>
                      <a:pt x="32898" y="5104"/>
                    </a:cubicBezTo>
                    <a:cubicBezTo>
                      <a:pt x="32269" y="5340"/>
                      <a:pt x="31602" y="5536"/>
                      <a:pt x="30974" y="5693"/>
                    </a:cubicBezTo>
                    <a:lnTo>
                      <a:pt x="30738" y="5732"/>
                    </a:lnTo>
                    <a:lnTo>
                      <a:pt x="30267" y="5850"/>
                    </a:lnTo>
                    <a:cubicBezTo>
                      <a:pt x="29679" y="5968"/>
                      <a:pt x="29050" y="6046"/>
                      <a:pt x="28422" y="6125"/>
                    </a:cubicBezTo>
                    <a:cubicBezTo>
                      <a:pt x="27594" y="6199"/>
                      <a:pt x="26766" y="6234"/>
                      <a:pt x="25939" y="6234"/>
                    </a:cubicBezTo>
                    <a:cubicBezTo>
                      <a:pt x="24140" y="6234"/>
                      <a:pt x="22346" y="6068"/>
                      <a:pt x="20571" y="5772"/>
                    </a:cubicBezTo>
                    <a:lnTo>
                      <a:pt x="20532" y="5772"/>
                    </a:lnTo>
                    <a:cubicBezTo>
                      <a:pt x="19079" y="5497"/>
                      <a:pt x="17588" y="5183"/>
                      <a:pt x="16174" y="4790"/>
                    </a:cubicBezTo>
                    <a:cubicBezTo>
                      <a:pt x="15429" y="4594"/>
                      <a:pt x="14683" y="4398"/>
                      <a:pt x="13976" y="4201"/>
                    </a:cubicBezTo>
                    <a:lnTo>
                      <a:pt x="11699" y="3573"/>
                    </a:lnTo>
                    <a:cubicBezTo>
                      <a:pt x="10247" y="3181"/>
                      <a:pt x="8716" y="2788"/>
                      <a:pt x="7224" y="2356"/>
                    </a:cubicBezTo>
                    <a:cubicBezTo>
                      <a:pt x="6478" y="2160"/>
                      <a:pt x="5732" y="1925"/>
                      <a:pt x="4986" y="1689"/>
                    </a:cubicBezTo>
                    <a:cubicBezTo>
                      <a:pt x="4241" y="1453"/>
                      <a:pt x="3534" y="1218"/>
                      <a:pt x="2788" y="982"/>
                    </a:cubicBezTo>
                    <a:cubicBezTo>
                      <a:pt x="1924" y="668"/>
                      <a:pt x="1061" y="354"/>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8" name="Google Shape;4832;p88">
                <a:extLst>
                  <a:ext uri="{FF2B5EF4-FFF2-40B4-BE49-F238E27FC236}">
                    <a16:creationId xmlns:a16="http://schemas.microsoft.com/office/drawing/2014/main" id="{42417F44-6D42-1833-91FD-23B5A3A7E24F}"/>
                  </a:ext>
                </a:extLst>
              </p:cNvPr>
              <p:cNvSpPr/>
              <p:nvPr/>
            </p:nvSpPr>
            <p:spPr>
              <a:xfrm>
                <a:off x="4074475" y="2989975"/>
                <a:ext cx="25" cy="25"/>
              </a:xfrm>
              <a:custGeom>
                <a:avLst/>
                <a:gdLst/>
                <a:ahLst/>
                <a:cxnLst/>
                <a:rect l="l" t="t" r="r" b="b"/>
                <a:pathLst>
                  <a:path w="1" h="1" extrusionOk="0">
                    <a:moveTo>
                      <a:pt x="1" y="1"/>
                    </a:moveTo>
                    <a:lnTo>
                      <a:pt x="1" y="1"/>
                    </a:lnTo>
                    <a:lnTo>
                      <a:pt x="1" y="1"/>
                    </a:lnTo>
                    <a:lnTo>
                      <a:pt x="1"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9" name="Google Shape;4833;p88">
                <a:extLst>
                  <a:ext uri="{FF2B5EF4-FFF2-40B4-BE49-F238E27FC236}">
                    <a16:creationId xmlns:a16="http://schemas.microsoft.com/office/drawing/2014/main" id="{A559EA5A-1B19-D870-988F-966127711FCB}"/>
                  </a:ext>
                </a:extLst>
              </p:cNvPr>
              <p:cNvSpPr/>
              <p:nvPr/>
            </p:nvSpPr>
            <p:spPr>
              <a:xfrm>
                <a:off x="4074475" y="2989975"/>
                <a:ext cx="25" cy="25"/>
              </a:xfrm>
              <a:custGeom>
                <a:avLst/>
                <a:gdLst/>
                <a:ahLst/>
                <a:cxnLst/>
                <a:rect l="l" t="t" r="r" b="b"/>
                <a:pathLst>
                  <a:path w="1" h="1" extrusionOk="0">
                    <a:moveTo>
                      <a:pt x="1" y="1"/>
                    </a:move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0" name="Google Shape;4834;p88">
                <a:extLst>
                  <a:ext uri="{FF2B5EF4-FFF2-40B4-BE49-F238E27FC236}">
                    <a16:creationId xmlns:a16="http://schemas.microsoft.com/office/drawing/2014/main" id="{FDE4F632-DF60-2383-5307-C5448FF90766}"/>
                  </a:ext>
                </a:extLst>
              </p:cNvPr>
              <p:cNvSpPr/>
              <p:nvPr/>
            </p:nvSpPr>
            <p:spPr>
              <a:xfrm>
                <a:off x="3761400" y="2996850"/>
                <a:ext cx="25" cy="25"/>
              </a:xfrm>
              <a:custGeom>
                <a:avLst/>
                <a:gdLst/>
                <a:ahLst/>
                <a:cxnLst/>
                <a:rect l="l" t="t" r="r" b="b"/>
                <a:pathLst>
                  <a:path w="1" h="1" extrusionOk="0">
                    <a:moveTo>
                      <a:pt x="1" y="0"/>
                    </a:moveTo>
                    <a:lnTo>
                      <a:pt x="1" y="0"/>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1" name="Google Shape;4835;p88">
                <a:extLst>
                  <a:ext uri="{FF2B5EF4-FFF2-40B4-BE49-F238E27FC236}">
                    <a16:creationId xmlns:a16="http://schemas.microsoft.com/office/drawing/2014/main" id="{50A6C88B-4449-8756-47CF-098FB8C3C233}"/>
                  </a:ext>
                </a:extLst>
              </p:cNvPr>
              <p:cNvSpPr/>
              <p:nvPr/>
            </p:nvSpPr>
            <p:spPr>
              <a:xfrm>
                <a:off x="4094100" y="2959550"/>
                <a:ext cx="6900" cy="4925"/>
              </a:xfrm>
              <a:custGeom>
                <a:avLst/>
                <a:gdLst/>
                <a:ahLst/>
                <a:cxnLst/>
                <a:rect l="l" t="t" r="r" b="b"/>
                <a:pathLst>
                  <a:path w="276" h="197" extrusionOk="0">
                    <a:moveTo>
                      <a:pt x="275" y="1"/>
                    </a:moveTo>
                    <a:lnTo>
                      <a:pt x="158" y="79"/>
                    </a:lnTo>
                    <a:lnTo>
                      <a:pt x="104" y="119"/>
                    </a:lnTo>
                    <a:lnTo>
                      <a:pt x="104" y="119"/>
                    </a:lnTo>
                    <a:cubicBezTo>
                      <a:pt x="164" y="82"/>
                      <a:pt x="227" y="49"/>
                      <a:pt x="275" y="1"/>
                    </a:cubicBezTo>
                    <a:close/>
                    <a:moveTo>
                      <a:pt x="104" y="119"/>
                    </a:moveTo>
                    <a:cubicBezTo>
                      <a:pt x="67" y="142"/>
                      <a:pt x="31" y="167"/>
                      <a:pt x="1" y="197"/>
                    </a:cubicBezTo>
                    <a:lnTo>
                      <a:pt x="104" y="119"/>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2" name="Google Shape;4836;p88">
                <a:extLst>
                  <a:ext uri="{FF2B5EF4-FFF2-40B4-BE49-F238E27FC236}">
                    <a16:creationId xmlns:a16="http://schemas.microsoft.com/office/drawing/2014/main" id="{EC693A23-B7D8-E24E-71F1-0CE7E70585F6}"/>
                  </a:ext>
                </a:extLst>
              </p:cNvPr>
              <p:cNvSpPr/>
              <p:nvPr/>
            </p:nvSpPr>
            <p:spPr>
              <a:xfrm>
                <a:off x="4094100" y="2963475"/>
                <a:ext cx="25" cy="25"/>
              </a:xfrm>
              <a:custGeom>
                <a:avLst/>
                <a:gdLst/>
                <a:ahLst/>
                <a:cxnLst/>
                <a:rect l="l" t="t" r="r" b="b"/>
                <a:pathLst>
                  <a:path w="1" h="1" extrusionOk="0">
                    <a:moveTo>
                      <a:pt x="1" y="1"/>
                    </a:moveTo>
                    <a:lnTo>
                      <a:pt x="1" y="1"/>
                    </a:lnTo>
                    <a:lnTo>
                      <a:pt x="1"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3" name="Google Shape;4837;p88">
                <a:extLst>
                  <a:ext uri="{FF2B5EF4-FFF2-40B4-BE49-F238E27FC236}">
                    <a16:creationId xmlns:a16="http://schemas.microsoft.com/office/drawing/2014/main" id="{41A68ED7-2CE2-8126-956D-30CB78D7DD5B}"/>
                  </a:ext>
                </a:extLst>
              </p:cNvPr>
              <p:cNvSpPr/>
              <p:nvPr/>
            </p:nvSpPr>
            <p:spPr>
              <a:xfrm>
                <a:off x="3761400" y="2996850"/>
                <a:ext cx="25" cy="25"/>
              </a:xfrm>
              <a:custGeom>
                <a:avLst/>
                <a:gdLst/>
                <a:ahLst/>
                <a:cxnLst/>
                <a:rect l="l" t="t" r="r" b="b"/>
                <a:pathLst>
                  <a:path w="1" h="1" extrusionOk="0">
                    <a:moveTo>
                      <a:pt x="1" y="0"/>
                    </a:moveTo>
                    <a:lnTo>
                      <a:pt x="1" y="0"/>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4" name="Google Shape;4838;p88">
                <a:extLst>
                  <a:ext uri="{FF2B5EF4-FFF2-40B4-BE49-F238E27FC236}">
                    <a16:creationId xmlns:a16="http://schemas.microsoft.com/office/drawing/2014/main" id="{B2CEE34A-753C-9377-2E73-3F3749F59DB0}"/>
                  </a:ext>
                </a:extLst>
              </p:cNvPr>
              <p:cNvSpPr/>
              <p:nvPr/>
            </p:nvSpPr>
            <p:spPr>
              <a:xfrm>
                <a:off x="3957700" y="3006650"/>
                <a:ext cx="25" cy="25"/>
              </a:xfrm>
              <a:custGeom>
                <a:avLst/>
                <a:gdLst/>
                <a:ahLst/>
                <a:cxnLst/>
                <a:rect l="l" t="t" r="r" b="b"/>
                <a:pathLst>
                  <a:path w="1" h="1" extrusionOk="0">
                    <a:moveTo>
                      <a:pt x="0" y="1"/>
                    </a:moveTo>
                    <a:lnTo>
                      <a:pt x="0"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5" name="Google Shape;4839;p88">
                <a:extLst>
                  <a:ext uri="{FF2B5EF4-FFF2-40B4-BE49-F238E27FC236}">
                    <a16:creationId xmlns:a16="http://schemas.microsoft.com/office/drawing/2014/main" id="{B41A82CD-95AC-F7C5-6EB5-F760F5B07026}"/>
                  </a:ext>
                </a:extLst>
              </p:cNvPr>
              <p:cNvSpPr/>
              <p:nvPr/>
            </p:nvSpPr>
            <p:spPr>
              <a:xfrm>
                <a:off x="3956700" y="3006650"/>
                <a:ext cx="2000" cy="25"/>
              </a:xfrm>
              <a:custGeom>
                <a:avLst/>
                <a:gdLst/>
                <a:ahLst/>
                <a:cxnLst/>
                <a:rect l="l" t="t" r="r" b="b"/>
                <a:pathLst>
                  <a:path w="80" h="1" extrusionOk="0">
                    <a:moveTo>
                      <a:pt x="1" y="1"/>
                    </a:moveTo>
                    <a:lnTo>
                      <a:pt x="79"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6" name="Google Shape;4840;p88">
                <a:extLst>
                  <a:ext uri="{FF2B5EF4-FFF2-40B4-BE49-F238E27FC236}">
                    <a16:creationId xmlns:a16="http://schemas.microsoft.com/office/drawing/2014/main" id="{CE7FFB04-1039-A2F2-3144-171E2CDAB111}"/>
                  </a:ext>
                </a:extLst>
              </p:cNvPr>
              <p:cNvSpPr/>
              <p:nvPr/>
            </p:nvSpPr>
            <p:spPr>
              <a:xfrm>
                <a:off x="2587650" y="5040025"/>
                <a:ext cx="418100" cy="187700"/>
              </a:xfrm>
              <a:custGeom>
                <a:avLst/>
                <a:gdLst/>
                <a:ahLst/>
                <a:cxnLst/>
                <a:rect l="l" t="t" r="r" b="b"/>
                <a:pathLst>
                  <a:path w="16724" h="7508" extrusionOk="0">
                    <a:moveTo>
                      <a:pt x="13352" y="0"/>
                    </a:moveTo>
                    <a:cubicBezTo>
                      <a:pt x="13034" y="0"/>
                      <a:pt x="12716" y="41"/>
                      <a:pt x="12405" y="123"/>
                    </a:cubicBezTo>
                    <a:cubicBezTo>
                      <a:pt x="11542" y="241"/>
                      <a:pt x="10717" y="515"/>
                      <a:pt x="9932" y="869"/>
                    </a:cubicBezTo>
                    <a:cubicBezTo>
                      <a:pt x="9304" y="1143"/>
                      <a:pt x="8676" y="1457"/>
                      <a:pt x="8087" y="1850"/>
                    </a:cubicBezTo>
                    <a:lnTo>
                      <a:pt x="8048" y="1889"/>
                    </a:lnTo>
                    <a:cubicBezTo>
                      <a:pt x="7930" y="1968"/>
                      <a:pt x="7852" y="2086"/>
                      <a:pt x="7852" y="2243"/>
                    </a:cubicBezTo>
                    <a:cubicBezTo>
                      <a:pt x="6910" y="2635"/>
                      <a:pt x="5889" y="2988"/>
                      <a:pt x="4907" y="3224"/>
                    </a:cubicBezTo>
                    <a:lnTo>
                      <a:pt x="3848" y="3460"/>
                    </a:lnTo>
                    <a:cubicBezTo>
                      <a:pt x="3180" y="3656"/>
                      <a:pt x="2474" y="3931"/>
                      <a:pt x="1845" y="4245"/>
                    </a:cubicBezTo>
                    <a:cubicBezTo>
                      <a:pt x="1531" y="4362"/>
                      <a:pt x="1217" y="4519"/>
                      <a:pt x="943" y="4716"/>
                    </a:cubicBezTo>
                    <a:lnTo>
                      <a:pt x="982" y="4716"/>
                    </a:lnTo>
                    <a:cubicBezTo>
                      <a:pt x="786" y="4833"/>
                      <a:pt x="629" y="4951"/>
                      <a:pt x="472" y="5108"/>
                    </a:cubicBezTo>
                    <a:cubicBezTo>
                      <a:pt x="197" y="5305"/>
                      <a:pt x="40" y="5619"/>
                      <a:pt x="0" y="5972"/>
                    </a:cubicBezTo>
                    <a:cubicBezTo>
                      <a:pt x="40" y="6090"/>
                      <a:pt x="79" y="6247"/>
                      <a:pt x="157" y="6364"/>
                    </a:cubicBezTo>
                    <a:cubicBezTo>
                      <a:pt x="236" y="6482"/>
                      <a:pt x="354" y="6600"/>
                      <a:pt x="511" y="6718"/>
                    </a:cubicBezTo>
                    <a:cubicBezTo>
                      <a:pt x="629" y="6757"/>
                      <a:pt x="746" y="6836"/>
                      <a:pt x="864" y="6875"/>
                    </a:cubicBezTo>
                    <a:cubicBezTo>
                      <a:pt x="1060" y="6953"/>
                      <a:pt x="1217" y="6993"/>
                      <a:pt x="1414" y="7071"/>
                    </a:cubicBezTo>
                    <a:cubicBezTo>
                      <a:pt x="1806" y="7150"/>
                      <a:pt x="2199" y="7228"/>
                      <a:pt x="2631" y="7267"/>
                    </a:cubicBezTo>
                    <a:cubicBezTo>
                      <a:pt x="3298" y="7346"/>
                      <a:pt x="3965" y="7385"/>
                      <a:pt x="4790" y="7385"/>
                    </a:cubicBezTo>
                    <a:cubicBezTo>
                      <a:pt x="6203" y="7464"/>
                      <a:pt x="7420" y="7464"/>
                      <a:pt x="8519" y="7503"/>
                    </a:cubicBezTo>
                    <a:cubicBezTo>
                      <a:pt x="8731" y="7506"/>
                      <a:pt x="8943" y="7508"/>
                      <a:pt x="9155" y="7508"/>
                    </a:cubicBezTo>
                    <a:cubicBezTo>
                      <a:pt x="11450" y="7508"/>
                      <a:pt x="13714" y="7316"/>
                      <a:pt x="15978" y="6993"/>
                    </a:cubicBezTo>
                    <a:cubicBezTo>
                      <a:pt x="16017" y="7032"/>
                      <a:pt x="16056" y="7032"/>
                      <a:pt x="16135" y="7032"/>
                    </a:cubicBezTo>
                    <a:cubicBezTo>
                      <a:pt x="16158" y="7043"/>
                      <a:pt x="16181" y="7048"/>
                      <a:pt x="16204" y="7048"/>
                    </a:cubicBezTo>
                    <a:cubicBezTo>
                      <a:pt x="16259" y="7048"/>
                      <a:pt x="16315" y="7020"/>
                      <a:pt x="16370" y="6993"/>
                    </a:cubicBezTo>
                    <a:cubicBezTo>
                      <a:pt x="16449" y="6914"/>
                      <a:pt x="16527" y="6796"/>
                      <a:pt x="16527" y="6679"/>
                    </a:cubicBezTo>
                    <a:cubicBezTo>
                      <a:pt x="16724" y="4873"/>
                      <a:pt x="16606" y="3028"/>
                      <a:pt x="16174" y="1261"/>
                    </a:cubicBezTo>
                    <a:cubicBezTo>
                      <a:pt x="16174" y="1143"/>
                      <a:pt x="16095" y="1065"/>
                      <a:pt x="16017" y="1026"/>
                    </a:cubicBezTo>
                    <a:cubicBezTo>
                      <a:pt x="15988" y="968"/>
                      <a:pt x="15917" y="932"/>
                      <a:pt x="15851" y="932"/>
                    </a:cubicBezTo>
                    <a:cubicBezTo>
                      <a:pt x="15826" y="932"/>
                      <a:pt x="15802" y="937"/>
                      <a:pt x="15781" y="947"/>
                    </a:cubicBezTo>
                    <a:lnTo>
                      <a:pt x="15664" y="829"/>
                    </a:lnTo>
                    <a:cubicBezTo>
                      <a:pt x="15389" y="555"/>
                      <a:pt x="15075" y="358"/>
                      <a:pt x="14682" y="241"/>
                    </a:cubicBezTo>
                    <a:cubicBezTo>
                      <a:pt x="14247" y="80"/>
                      <a:pt x="13799" y="0"/>
                      <a:pt x="13352" y="0"/>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7" name="Google Shape;4841;p88">
                <a:extLst>
                  <a:ext uri="{FF2B5EF4-FFF2-40B4-BE49-F238E27FC236}">
                    <a16:creationId xmlns:a16="http://schemas.microsoft.com/office/drawing/2014/main" id="{D4D6700A-79DA-5A25-2EA4-286F30B40846}"/>
                  </a:ext>
                </a:extLst>
              </p:cNvPr>
              <p:cNvSpPr/>
              <p:nvPr/>
            </p:nvSpPr>
            <p:spPr>
              <a:xfrm>
                <a:off x="2429650" y="5028750"/>
                <a:ext cx="603575" cy="249900"/>
              </a:xfrm>
              <a:custGeom>
                <a:avLst/>
                <a:gdLst/>
                <a:ahLst/>
                <a:cxnLst/>
                <a:rect l="l" t="t" r="r" b="b"/>
                <a:pathLst>
                  <a:path w="24143" h="9996" extrusionOk="0">
                    <a:moveTo>
                      <a:pt x="5320" y="1"/>
                    </a:moveTo>
                    <a:cubicBezTo>
                      <a:pt x="4937" y="1"/>
                      <a:pt x="4560" y="80"/>
                      <a:pt x="4201" y="260"/>
                    </a:cubicBezTo>
                    <a:cubicBezTo>
                      <a:pt x="4044" y="299"/>
                      <a:pt x="3926" y="377"/>
                      <a:pt x="3808" y="456"/>
                    </a:cubicBezTo>
                    <a:cubicBezTo>
                      <a:pt x="3651" y="534"/>
                      <a:pt x="3533" y="652"/>
                      <a:pt x="3455" y="731"/>
                    </a:cubicBezTo>
                    <a:cubicBezTo>
                      <a:pt x="3219" y="966"/>
                      <a:pt x="3062" y="1202"/>
                      <a:pt x="2944" y="1477"/>
                    </a:cubicBezTo>
                    <a:cubicBezTo>
                      <a:pt x="2787" y="1751"/>
                      <a:pt x="2709" y="2105"/>
                      <a:pt x="2709" y="2458"/>
                    </a:cubicBezTo>
                    <a:cubicBezTo>
                      <a:pt x="2709" y="2654"/>
                      <a:pt x="2748" y="2851"/>
                      <a:pt x="2787" y="3086"/>
                    </a:cubicBezTo>
                    <a:cubicBezTo>
                      <a:pt x="2500" y="2971"/>
                      <a:pt x="2192" y="2898"/>
                      <a:pt x="1878" y="2898"/>
                    </a:cubicBezTo>
                    <a:cubicBezTo>
                      <a:pt x="1763" y="2898"/>
                      <a:pt x="1647" y="2908"/>
                      <a:pt x="1531" y="2929"/>
                    </a:cubicBezTo>
                    <a:cubicBezTo>
                      <a:pt x="1296" y="2968"/>
                      <a:pt x="1099" y="3086"/>
                      <a:pt x="903" y="3204"/>
                    </a:cubicBezTo>
                    <a:lnTo>
                      <a:pt x="825" y="3243"/>
                    </a:lnTo>
                    <a:cubicBezTo>
                      <a:pt x="589" y="3439"/>
                      <a:pt x="393" y="3636"/>
                      <a:pt x="275" y="3871"/>
                    </a:cubicBezTo>
                    <a:cubicBezTo>
                      <a:pt x="157" y="4107"/>
                      <a:pt x="39" y="4382"/>
                      <a:pt x="39" y="4656"/>
                    </a:cubicBezTo>
                    <a:cubicBezTo>
                      <a:pt x="0" y="4970"/>
                      <a:pt x="0" y="5284"/>
                      <a:pt x="79" y="5559"/>
                    </a:cubicBezTo>
                    <a:cubicBezTo>
                      <a:pt x="157" y="5873"/>
                      <a:pt x="275" y="6187"/>
                      <a:pt x="471" y="6462"/>
                    </a:cubicBezTo>
                    <a:cubicBezTo>
                      <a:pt x="550" y="6619"/>
                      <a:pt x="668" y="6776"/>
                      <a:pt x="825" y="6933"/>
                    </a:cubicBezTo>
                    <a:lnTo>
                      <a:pt x="785" y="6933"/>
                    </a:lnTo>
                    <a:cubicBezTo>
                      <a:pt x="628" y="7051"/>
                      <a:pt x="511" y="7169"/>
                      <a:pt x="393" y="7326"/>
                    </a:cubicBezTo>
                    <a:cubicBezTo>
                      <a:pt x="157" y="7640"/>
                      <a:pt x="39" y="7993"/>
                      <a:pt x="39" y="8386"/>
                    </a:cubicBezTo>
                    <a:cubicBezTo>
                      <a:pt x="79" y="8739"/>
                      <a:pt x="196" y="9053"/>
                      <a:pt x="393" y="9367"/>
                    </a:cubicBezTo>
                    <a:cubicBezTo>
                      <a:pt x="628" y="9681"/>
                      <a:pt x="982" y="9877"/>
                      <a:pt x="1374" y="9956"/>
                    </a:cubicBezTo>
                    <a:lnTo>
                      <a:pt x="1453" y="9956"/>
                    </a:lnTo>
                    <a:cubicBezTo>
                      <a:pt x="1492" y="9956"/>
                      <a:pt x="1531" y="9995"/>
                      <a:pt x="1570" y="9995"/>
                    </a:cubicBezTo>
                    <a:lnTo>
                      <a:pt x="15271" y="9603"/>
                    </a:lnTo>
                    <a:lnTo>
                      <a:pt x="23201" y="9367"/>
                    </a:lnTo>
                    <a:lnTo>
                      <a:pt x="23436" y="9367"/>
                    </a:lnTo>
                    <a:cubicBezTo>
                      <a:pt x="23475" y="9367"/>
                      <a:pt x="23554" y="9328"/>
                      <a:pt x="23593" y="9289"/>
                    </a:cubicBezTo>
                    <a:lnTo>
                      <a:pt x="23672" y="9289"/>
                    </a:lnTo>
                    <a:cubicBezTo>
                      <a:pt x="23711" y="9249"/>
                      <a:pt x="23711" y="9249"/>
                      <a:pt x="23750" y="9210"/>
                    </a:cubicBezTo>
                    <a:cubicBezTo>
                      <a:pt x="23868" y="9053"/>
                      <a:pt x="23986" y="8857"/>
                      <a:pt x="24025" y="8661"/>
                    </a:cubicBezTo>
                    <a:cubicBezTo>
                      <a:pt x="24103" y="8425"/>
                      <a:pt x="24143" y="8229"/>
                      <a:pt x="24143" y="7993"/>
                    </a:cubicBezTo>
                    <a:cubicBezTo>
                      <a:pt x="24143" y="7758"/>
                      <a:pt x="24103" y="7561"/>
                      <a:pt x="24025" y="7326"/>
                    </a:cubicBezTo>
                    <a:cubicBezTo>
                      <a:pt x="23946" y="7130"/>
                      <a:pt x="23868" y="6933"/>
                      <a:pt x="23711" y="6737"/>
                    </a:cubicBezTo>
                    <a:cubicBezTo>
                      <a:pt x="23672" y="6698"/>
                      <a:pt x="23632" y="6658"/>
                      <a:pt x="23593" y="6619"/>
                    </a:cubicBezTo>
                    <a:cubicBezTo>
                      <a:pt x="23554" y="6541"/>
                      <a:pt x="23436" y="6501"/>
                      <a:pt x="23358" y="6501"/>
                    </a:cubicBezTo>
                    <a:lnTo>
                      <a:pt x="23318" y="6501"/>
                    </a:lnTo>
                    <a:lnTo>
                      <a:pt x="17901" y="6658"/>
                    </a:lnTo>
                    <a:lnTo>
                      <a:pt x="14407" y="6776"/>
                    </a:lnTo>
                    <a:lnTo>
                      <a:pt x="11110" y="6855"/>
                    </a:lnTo>
                    <a:lnTo>
                      <a:pt x="11070" y="6619"/>
                    </a:lnTo>
                    <a:cubicBezTo>
                      <a:pt x="10953" y="5677"/>
                      <a:pt x="10717" y="4735"/>
                      <a:pt x="10325" y="3871"/>
                    </a:cubicBezTo>
                    <a:cubicBezTo>
                      <a:pt x="10403" y="3753"/>
                      <a:pt x="10521" y="3636"/>
                      <a:pt x="10599" y="3518"/>
                    </a:cubicBezTo>
                    <a:cubicBezTo>
                      <a:pt x="10639" y="3439"/>
                      <a:pt x="10717" y="3322"/>
                      <a:pt x="10717" y="3204"/>
                    </a:cubicBezTo>
                    <a:cubicBezTo>
                      <a:pt x="10796" y="2968"/>
                      <a:pt x="10796" y="2733"/>
                      <a:pt x="10756" y="2497"/>
                    </a:cubicBezTo>
                    <a:cubicBezTo>
                      <a:pt x="10717" y="2262"/>
                      <a:pt x="10639" y="2065"/>
                      <a:pt x="10482" y="1869"/>
                    </a:cubicBezTo>
                    <a:cubicBezTo>
                      <a:pt x="10364" y="1673"/>
                      <a:pt x="10168" y="1477"/>
                      <a:pt x="9971" y="1359"/>
                    </a:cubicBezTo>
                    <a:cubicBezTo>
                      <a:pt x="9775" y="1241"/>
                      <a:pt x="9579" y="1123"/>
                      <a:pt x="9343" y="1084"/>
                    </a:cubicBezTo>
                    <a:cubicBezTo>
                      <a:pt x="9225" y="1064"/>
                      <a:pt x="9098" y="1055"/>
                      <a:pt x="8970" y="1055"/>
                    </a:cubicBezTo>
                    <a:cubicBezTo>
                      <a:pt x="8843" y="1055"/>
                      <a:pt x="8715" y="1064"/>
                      <a:pt x="8597" y="1084"/>
                    </a:cubicBezTo>
                    <a:cubicBezTo>
                      <a:pt x="8480" y="1123"/>
                      <a:pt x="8323" y="1202"/>
                      <a:pt x="8205" y="1280"/>
                    </a:cubicBezTo>
                    <a:cubicBezTo>
                      <a:pt x="8087" y="1359"/>
                      <a:pt x="8008" y="1398"/>
                      <a:pt x="7930" y="1477"/>
                    </a:cubicBezTo>
                    <a:cubicBezTo>
                      <a:pt x="7851" y="1555"/>
                      <a:pt x="7773" y="1634"/>
                      <a:pt x="7694" y="1751"/>
                    </a:cubicBezTo>
                    <a:cubicBezTo>
                      <a:pt x="7498" y="1241"/>
                      <a:pt x="7184" y="849"/>
                      <a:pt x="6792" y="534"/>
                    </a:cubicBezTo>
                    <a:cubicBezTo>
                      <a:pt x="6517" y="338"/>
                      <a:pt x="6242" y="181"/>
                      <a:pt x="5928" y="63"/>
                    </a:cubicBezTo>
                    <a:cubicBezTo>
                      <a:pt x="5725" y="23"/>
                      <a:pt x="5521" y="1"/>
                      <a:pt x="5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8" name="Google Shape;4842;p88">
                <a:extLst>
                  <a:ext uri="{FF2B5EF4-FFF2-40B4-BE49-F238E27FC236}">
                    <a16:creationId xmlns:a16="http://schemas.microsoft.com/office/drawing/2014/main" id="{8B714E85-FA76-C3FC-3C48-E190CFA5FC95}"/>
                  </a:ext>
                </a:extLst>
              </p:cNvPr>
              <p:cNvSpPr/>
              <p:nvPr/>
            </p:nvSpPr>
            <p:spPr>
              <a:xfrm>
                <a:off x="2428650" y="5028350"/>
                <a:ext cx="603600" cy="206125"/>
              </a:xfrm>
              <a:custGeom>
                <a:avLst/>
                <a:gdLst/>
                <a:ahLst/>
                <a:cxnLst/>
                <a:rect l="l" t="t" r="r" b="b"/>
                <a:pathLst>
                  <a:path w="24144" h="8245" extrusionOk="0">
                    <a:moveTo>
                      <a:pt x="5104" y="1"/>
                    </a:moveTo>
                    <a:cubicBezTo>
                      <a:pt x="4829" y="40"/>
                      <a:pt x="4515" y="119"/>
                      <a:pt x="4241" y="276"/>
                    </a:cubicBezTo>
                    <a:cubicBezTo>
                      <a:pt x="4084" y="315"/>
                      <a:pt x="3966" y="393"/>
                      <a:pt x="3848" y="472"/>
                    </a:cubicBezTo>
                    <a:cubicBezTo>
                      <a:pt x="3730" y="550"/>
                      <a:pt x="3573" y="668"/>
                      <a:pt x="3495" y="747"/>
                    </a:cubicBezTo>
                    <a:lnTo>
                      <a:pt x="3455" y="747"/>
                    </a:lnTo>
                    <a:cubicBezTo>
                      <a:pt x="3259" y="943"/>
                      <a:pt x="3102" y="1218"/>
                      <a:pt x="2984" y="1453"/>
                    </a:cubicBezTo>
                    <a:cubicBezTo>
                      <a:pt x="2827" y="1767"/>
                      <a:pt x="2749" y="2121"/>
                      <a:pt x="2749" y="2435"/>
                    </a:cubicBezTo>
                    <a:cubicBezTo>
                      <a:pt x="2749" y="2670"/>
                      <a:pt x="2749" y="2867"/>
                      <a:pt x="2788" y="3102"/>
                    </a:cubicBezTo>
                    <a:cubicBezTo>
                      <a:pt x="2547" y="2968"/>
                      <a:pt x="2269" y="2907"/>
                      <a:pt x="1979" y="2907"/>
                    </a:cubicBezTo>
                    <a:cubicBezTo>
                      <a:pt x="1845" y="2907"/>
                      <a:pt x="1708" y="2920"/>
                      <a:pt x="1571" y="2945"/>
                    </a:cubicBezTo>
                    <a:cubicBezTo>
                      <a:pt x="1375" y="2984"/>
                      <a:pt x="1139" y="3063"/>
                      <a:pt x="943" y="3181"/>
                    </a:cubicBezTo>
                    <a:lnTo>
                      <a:pt x="865" y="3259"/>
                    </a:lnTo>
                    <a:cubicBezTo>
                      <a:pt x="629" y="3416"/>
                      <a:pt x="472" y="3652"/>
                      <a:pt x="315" y="3887"/>
                    </a:cubicBezTo>
                    <a:cubicBezTo>
                      <a:pt x="197" y="4123"/>
                      <a:pt x="119" y="4398"/>
                      <a:pt x="79" y="4672"/>
                    </a:cubicBezTo>
                    <a:cubicBezTo>
                      <a:pt x="1" y="5300"/>
                      <a:pt x="158" y="5968"/>
                      <a:pt x="511" y="6478"/>
                    </a:cubicBezTo>
                    <a:cubicBezTo>
                      <a:pt x="629" y="6674"/>
                      <a:pt x="747" y="6831"/>
                      <a:pt x="865" y="6949"/>
                    </a:cubicBezTo>
                    <a:lnTo>
                      <a:pt x="786" y="7028"/>
                    </a:lnTo>
                    <a:cubicBezTo>
                      <a:pt x="629" y="7106"/>
                      <a:pt x="511" y="7224"/>
                      <a:pt x="433" y="7342"/>
                    </a:cubicBezTo>
                    <a:cubicBezTo>
                      <a:pt x="236" y="7617"/>
                      <a:pt x="119" y="7931"/>
                      <a:pt x="119" y="8245"/>
                    </a:cubicBezTo>
                    <a:lnTo>
                      <a:pt x="12916" y="7970"/>
                    </a:lnTo>
                    <a:lnTo>
                      <a:pt x="24143" y="7695"/>
                    </a:lnTo>
                    <a:cubicBezTo>
                      <a:pt x="24143" y="7577"/>
                      <a:pt x="24104" y="7499"/>
                      <a:pt x="24065" y="7381"/>
                    </a:cubicBezTo>
                    <a:cubicBezTo>
                      <a:pt x="24026" y="7185"/>
                      <a:pt x="23908" y="6949"/>
                      <a:pt x="23751" y="6792"/>
                    </a:cubicBezTo>
                    <a:cubicBezTo>
                      <a:pt x="23751" y="6714"/>
                      <a:pt x="23712" y="6674"/>
                      <a:pt x="23633" y="6674"/>
                    </a:cubicBezTo>
                    <a:cubicBezTo>
                      <a:pt x="23594" y="6596"/>
                      <a:pt x="23476" y="6557"/>
                      <a:pt x="23398" y="6557"/>
                    </a:cubicBezTo>
                    <a:lnTo>
                      <a:pt x="17980" y="6714"/>
                    </a:lnTo>
                    <a:lnTo>
                      <a:pt x="14486" y="6831"/>
                    </a:lnTo>
                    <a:lnTo>
                      <a:pt x="14133" y="6831"/>
                    </a:lnTo>
                    <a:lnTo>
                      <a:pt x="11189" y="6910"/>
                    </a:lnTo>
                    <a:lnTo>
                      <a:pt x="11189" y="6674"/>
                    </a:lnTo>
                    <a:cubicBezTo>
                      <a:pt x="11071" y="5693"/>
                      <a:pt x="10836" y="4751"/>
                      <a:pt x="10443" y="3887"/>
                    </a:cubicBezTo>
                    <a:cubicBezTo>
                      <a:pt x="10522" y="3809"/>
                      <a:pt x="10639" y="3691"/>
                      <a:pt x="10679" y="3573"/>
                    </a:cubicBezTo>
                    <a:cubicBezTo>
                      <a:pt x="10757" y="3455"/>
                      <a:pt x="10796" y="3377"/>
                      <a:pt x="10836" y="3259"/>
                    </a:cubicBezTo>
                    <a:cubicBezTo>
                      <a:pt x="10914" y="3024"/>
                      <a:pt x="10914" y="2749"/>
                      <a:pt x="10836" y="2513"/>
                    </a:cubicBezTo>
                    <a:cubicBezTo>
                      <a:pt x="10796" y="2317"/>
                      <a:pt x="10718" y="2081"/>
                      <a:pt x="10600" y="1924"/>
                    </a:cubicBezTo>
                    <a:cubicBezTo>
                      <a:pt x="10443" y="1689"/>
                      <a:pt x="10247" y="1532"/>
                      <a:pt x="10051" y="1375"/>
                    </a:cubicBezTo>
                    <a:cubicBezTo>
                      <a:pt x="9854" y="1257"/>
                      <a:pt x="9658" y="1139"/>
                      <a:pt x="9422" y="1100"/>
                    </a:cubicBezTo>
                    <a:cubicBezTo>
                      <a:pt x="9305" y="1080"/>
                      <a:pt x="9187" y="1071"/>
                      <a:pt x="9064" y="1071"/>
                    </a:cubicBezTo>
                    <a:cubicBezTo>
                      <a:pt x="8942" y="1071"/>
                      <a:pt x="8814" y="1080"/>
                      <a:pt x="8677" y="1100"/>
                    </a:cubicBezTo>
                    <a:cubicBezTo>
                      <a:pt x="8520" y="1139"/>
                      <a:pt x="8402" y="1218"/>
                      <a:pt x="8245" y="1296"/>
                    </a:cubicBezTo>
                    <a:cubicBezTo>
                      <a:pt x="8166" y="1375"/>
                      <a:pt x="8088" y="1453"/>
                      <a:pt x="8009" y="1532"/>
                    </a:cubicBezTo>
                    <a:cubicBezTo>
                      <a:pt x="7931" y="1610"/>
                      <a:pt x="7852" y="1689"/>
                      <a:pt x="7774" y="1767"/>
                    </a:cubicBezTo>
                    <a:cubicBezTo>
                      <a:pt x="7577" y="1296"/>
                      <a:pt x="7263" y="865"/>
                      <a:pt x="6871" y="550"/>
                    </a:cubicBezTo>
                    <a:cubicBezTo>
                      <a:pt x="6596" y="354"/>
                      <a:pt x="6321" y="197"/>
                      <a:pt x="6007" y="119"/>
                    </a:cubicBezTo>
                    <a:cubicBezTo>
                      <a:pt x="5732" y="40"/>
                      <a:pt x="5418" y="1"/>
                      <a:pt x="5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9" name="Google Shape;4843;p88">
                <a:extLst>
                  <a:ext uri="{FF2B5EF4-FFF2-40B4-BE49-F238E27FC236}">
                    <a16:creationId xmlns:a16="http://schemas.microsoft.com/office/drawing/2014/main" id="{7F829D66-C428-17C2-56B9-9DCA67ADF429}"/>
                  </a:ext>
                </a:extLst>
              </p:cNvPr>
              <p:cNvSpPr/>
              <p:nvPr/>
            </p:nvSpPr>
            <p:spPr>
              <a:xfrm>
                <a:off x="2521900" y="3242125"/>
                <a:ext cx="1136475" cy="1878500"/>
              </a:xfrm>
              <a:custGeom>
                <a:avLst/>
                <a:gdLst/>
                <a:ahLst/>
                <a:cxnLst/>
                <a:rect l="l" t="t" r="r" b="b"/>
                <a:pathLst>
                  <a:path w="45459" h="75140" extrusionOk="0">
                    <a:moveTo>
                      <a:pt x="19085" y="0"/>
                    </a:moveTo>
                    <a:cubicBezTo>
                      <a:pt x="16898" y="0"/>
                      <a:pt x="14715" y="315"/>
                      <a:pt x="12602" y="946"/>
                    </a:cubicBezTo>
                    <a:cubicBezTo>
                      <a:pt x="11502" y="1260"/>
                      <a:pt x="10442" y="1691"/>
                      <a:pt x="9422" y="2241"/>
                    </a:cubicBezTo>
                    <a:cubicBezTo>
                      <a:pt x="7302" y="3340"/>
                      <a:pt x="5457" y="4950"/>
                      <a:pt x="4083" y="6873"/>
                    </a:cubicBezTo>
                    <a:cubicBezTo>
                      <a:pt x="3651" y="7462"/>
                      <a:pt x="3259" y="8090"/>
                      <a:pt x="2905" y="8718"/>
                    </a:cubicBezTo>
                    <a:cubicBezTo>
                      <a:pt x="2513" y="9386"/>
                      <a:pt x="2159" y="10092"/>
                      <a:pt x="1885" y="10799"/>
                    </a:cubicBezTo>
                    <a:cubicBezTo>
                      <a:pt x="746" y="13468"/>
                      <a:pt x="118" y="16295"/>
                      <a:pt x="79" y="19200"/>
                    </a:cubicBezTo>
                    <a:cubicBezTo>
                      <a:pt x="0" y="21673"/>
                      <a:pt x="197" y="24185"/>
                      <a:pt x="589" y="26658"/>
                    </a:cubicBezTo>
                    <a:cubicBezTo>
                      <a:pt x="746" y="27444"/>
                      <a:pt x="864" y="28268"/>
                      <a:pt x="1060" y="29328"/>
                    </a:cubicBezTo>
                    <a:cubicBezTo>
                      <a:pt x="1414" y="33646"/>
                      <a:pt x="2042" y="37964"/>
                      <a:pt x="2984" y="42204"/>
                    </a:cubicBezTo>
                    <a:cubicBezTo>
                      <a:pt x="3651" y="45541"/>
                      <a:pt x="4397" y="48838"/>
                      <a:pt x="5143" y="51861"/>
                    </a:cubicBezTo>
                    <a:lnTo>
                      <a:pt x="5653" y="53981"/>
                    </a:lnTo>
                    <a:cubicBezTo>
                      <a:pt x="6242" y="56454"/>
                      <a:pt x="6831" y="58966"/>
                      <a:pt x="7420" y="61440"/>
                    </a:cubicBezTo>
                    <a:cubicBezTo>
                      <a:pt x="8244" y="65051"/>
                      <a:pt x="9225" y="69330"/>
                      <a:pt x="10089" y="73648"/>
                    </a:cubicBezTo>
                    <a:cubicBezTo>
                      <a:pt x="10128" y="73766"/>
                      <a:pt x="10207" y="73884"/>
                      <a:pt x="10325" y="73923"/>
                    </a:cubicBezTo>
                    <a:lnTo>
                      <a:pt x="10403" y="73962"/>
                    </a:lnTo>
                    <a:cubicBezTo>
                      <a:pt x="10992" y="74355"/>
                      <a:pt x="11620" y="74669"/>
                      <a:pt x="12327" y="74826"/>
                    </a:cubicBezTo>
                    <a:cubicBezTo>
                      <a:pt x="13073" y="75022"/>
                      <a:pt x="13818" y="75140"/>
                      <a:pt x="14604" y="75140"/>
                    </a:cubicBezTo>
                    <a:lnTo>
                      <a:pt x="14761" y="75140"/>
                    </a:lnTo>
                    <a:cubicBezTo>
                      <a:pt x="15506" y="75140"/>
                      <a:pt x="16213" y="75061"/>
                      <a:pt x="16920" y="74904"/>
                    </a:cubicBezTo>
                    <a:cubicBezTo>
                      <a:pt x="17587" y="74747"/>
                      <a:pt x="18254" y="74473"/>
                      <a:pt x="18883" y="74080"/>
                    </a:cubicBezTo>
                    <a:lnTo>
                      <a:pt x="18922" y="74041"/>
                    </a:lnTo>
                    <a:cubicBezTo>
                      <a:pt x="19040" y="74002"/>
                      <a:pt x="19157" y="73884"/>
                      <a:pt x="19157" y="73766"/>
                    </a:cubicBezTo>
                    <a:cubicBezTo>
                      <a:pt x="19354" y="71725"/>
                      <a:pt x="19354" y="69762"/>
                      <a:pt x="19354" y="68113"/>
                    </a:cubicBezTo>
                    <a:lnTo>
                      <a:pt x="19354" y="66347"/>
                    </a:lnTo>
                    <a:lnTo>
                      <a:pt x="19354" y="65287"/>
                    </a:lnTo>
                    <a:lnTo>
                      <a:pt x="19354" y="63559"/>
                    </a:lnTo>
                    <a:lnTo>
                      <a:pt x="19354" y="62421"/>
                    </a:lnTo>
                    <a:cubicBezTo>
                      <a:pt x="19314" y="58770"/>
                      <a:pt x="19236" y="55080"/>
                      <a:pt x="19197" y="51037"/>
                    </a:cubicBezTo>
                    <a:cubicBezTo>
                      <a:pt x="19118" y="47229"/>
                      <a:pt x="19040" y="43460"/>
                      <a:pt x="18961" y="39652"/>
                    </a:cubicBezTo>
                    <a:cubicBezTo>
                      <a:pt x="18922" y="38082"/>
                      <a:pt x="18922" y="36355"/>
                      <a:pt x="18922" y="34235"/>
                    </a:cubicBezTo>
                    <a:cubicBezTo>
                      <a:pt x="18922" y="32311"/>
                      <a:pt x="18922" y="30584"/>
                      <a:pt x="18843" y="28857"/>
                    </a:cubicBezTo>
                    <a:cubicBezTo>
                      <a:pt x="18804" y="26501"/>
                      <a:pt x="18686" y="24460"/>
                      <a:pt x="18490" y="22615"/>
                    </a:cubicBezTo>
                    <a:cubicBezTo>
                      <a:pt x="18294" y="20613"/>
                      <a:pt x="17980" y="18650"/>
                      <a:pt x="17509" y="16727"/>
                    </a:cubicBezTo>
                    <a:lnTo>
                      <a:pt x="17509" y="16727"/>
                    </a:lnTo>
                    <a:cubicBezTo>
                      <a:pt x="22573" y="17158"/>
                      <a:pt x="27990" y="17551"/>
                      <a:pt x="33486" y="17551"/>
                    </a:cubicBezTo>
                    <a:lnTo>
                      <a:pt x="35527" y="17551"/>
                    </a:lnTo>
                    <a:cubicBezTo>
                      <a:pt x="37137" y="17512"/>
                      <a:pt x="38628" y="17473"/>
                      <a:pt x="40120" y="17355"/>
                    </a:cubicBezTo>
                    <a:lnTo>
                      <a:pt x="40316" y="17355"/>
                    </a:lnTo>
                    <a:cubicBezTo>
                      <a:pt x="41416" y="17315"/>
                      <a:pt x="42515" y="17119"/>
                      <a:pt x="43575" y="16805"/>
                    </a:cubicBezTo>
                    <a:cubicBezTo>
                      <a:pt x="44360" y="16570"/>
                      <a:pt x="44988" y="15942"/>
                      <a:pt x="45223" y="15156"/>
                    </a:cubicBezTo>
                    <a:cubicBezTo>
                      <a:pt x="45459" y="14136"/>
                      <a:pt x="44870" y="13076"/>
                      <a:pt x="44360" y="12251"/>
                    </a:cubicBezTo>
                    <a:cubicBezTo>
                      <a:pt x="44006" y="11702"/>
                      <a:pt x="43575" y="11192"/>
                      <a:pt x="43143" y="10642"/>
                    </a:cubicBezTo>
                    <a:cubicBezTo>
                      <a:pt x="42750" y="10132"/>
                      <a:pt x="42358" y="9661"/>
                      <a:pt x="41926" y="9189"/>
                    </a:cubicBezTo>
                    <a:cubicBezTo>
                      <a:pt x="41101" y="8247"/>
                      <a:pt x="40199" y="7384"/>
                      <a:pt x="39296" y="6599"/>
                    </a:cubicBezTo>
                    <a:cubicBezTo>
                      <a:pt x="37490" y="5107"/>
                      <a:pt x="35527" y="3851"/>
                      <a:pt x="33407" y="2869"/>
                    </a:cubicBezTo>
                    <a:cubicBezTo>
                      <a:pt x="31248" y="1888"/>
                      <a:pt x="28971" y="1181"/>
                      <a:pt x="26655" y="749"/>
                    </a:cubicBezTo>
                    <a:cubicBezTo>
                      <a:pt x="24339" y="278"/>
                      <a:pt x="22023" y="43"/>
                      <a:pt x="19668" y="3"/>
                    </a:cubicBezTo>
                    <a:lnTo>
                      <a:pt x="19471" y="3"/>
                    </a:lnTo>
                    <a:cubicBezTo>
                      <a:pt x="19343" y="1"/>
                      <a:pt x="19214" y="0"/>
                      <a:pt x="19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0" name="Google Shape;4844;p88">
                <a:extLst>
                  <a:ext uri="{FF2B5EF4-FFF2-40B4-BE49-F238E27FC236}">
                    <a16:creationId xmlns:a16="http://schemas.microsoft.com/office/drawing/2014/main" id="{B3780C7C-DCDA-51A8-5388-8C0065247FFC}"/>
                  </a:ext>
                </a:extLst>
              </p:cNvPr>
              <p:cNvSpPr/>
              <p:nvPr/>
            </p:nvSpPr>
            <p:spPr>
              <a:xfrm>
                <a:off x="1863375" y="4572975"/>
                <a:ext cx="404350" cy="266000"/>
              </a:xfrm>
              <a:custGeom>
                <a:avLst/>
                <a:gdLst/>
                <a:ahLst/>
                <a:cxnLst/>
                <a:rect l="l" t="t" r="r" b="b"/>
                <a:pathLst>
                  <a:path w="16174" h="10640" extrusionOk="0">
                    <a:moveTo>
                      <a:pt x="1571" y="1"/>
                    </a:moveTo>
                    <a:cubicBezTo>
                      <a:pt x="1335" y="1"/>
                      <a:pt x="1139" y="1"/>
                      <a:pt x="903" y="40"/>
                    </a:cubicBezTo>
                    <a:cubicBezTo>
                      <a:pt x="589" y="79"/>
                      <a:pt x="275" y="237"/>
                      <a:pt x="118" y="551"/>
                    </a:cubicBezTo>
                    <a:cubicBezTo>
                      <a:pt x="40" y="668"/>
                      <a:pt x="0" y="786"/>
                      <a:pt x="0" y="943"/>
                    </a:cubicBezTo>
                    <a:cubicBezTo>
                      <a:pt x="40" y="1100"/>
                      <a:pt x="79" y="1296"/>
                      <a:pt x="157" y="1453"/>
                    </a:cubicBezTo>
                    <a:cubicBezTo>
                      <a:pt x="197" y="1571"/>
                      <a:pt x="275" y="1689"/>
                      <a:pt x="354" y="1807"/>
                    </a:cubicBezTo>
                    <a:cubicBezTo>
                      <a:pt x="471" y="1964"/>
                      <a:pt x="589" y="2121"/>
                      <a:pt x="746" y="2239"/>
                    </a:cubicBezTo>
                    <a:cubicBezTo>
                      <a:pt x="1021" y="2553"/>
                      <a:pt x="1335" y="2827"/>
                      <a:pt x="1649" y="3102"/>
                    </a:cubicBezTo>
                    <a:cubicBezTo>
                      <a:pt x="2199" y="3534"/>
                      <a:pt x="2748" y="3966"/>
                      <a:pt x="3416" y="4437"/>
                    </a:cubicBezTo>
                    <a:cubicBezTo>
                      <a:pt x="4593" y="5301"/>
                      <a:pt x="5575" y="5968"/>
                      <a:pt x="6517" y="6635"/>
                    </a:cubicBezTo>
                    <a:cubicBezTo>
                      <a:pt x="8597" y="8049"/>
                      <a:pt x="10757" y="9344"/>
                      <a:pt x="13033" y="10443"/>
                    </a:cubicBezTo>
                    <a:cubicBezTo>
                      <a:pt x="13073" y="10482"/>
                      <a:pt x="13112" y="10522"/>
                      <a:pt x="13151" y="10561"/>
                    </a:cubicBezTo>
                    <a:cubicBezTo>
                      <a:pt x="13230" y="10639"/>
                      <a:pt x="13308" y="10639"/>
                      <a:pt x="13387" y="10639"/>
                    </a:cubicBezTo>
                    <a:cubicBezTo>
                      <a:pt x="13505" y="10639"/>
                      <a:pt x="13622" y="10600"/>
                      <a:pt x="13662" y="10482"/>
                    </a:cubicBezTo>
                    <a:cubicBezTo>
                      <a:pt x="14761" y="9030"/>
                      <a:pt x="15585" y="7420"/>
                      <a:pt x="16135" y="5693"/>
                    </a:cubicBezTo>
                    <a:cubicBezTo>
                      <a:pt x="16174" y="5575"/>
                      <a:pt x="16174" y="5497"/>
                      <a:pt x="16135" y="5379"/>
                    </a:cubicBezTo>
                    <a:cubicBezTo>
                      <a:pt x="16095" y="5301"/>
                      <a:pt x="16017" y="5222"/>
                      <a:pt x="15938" y="5183"/>
                    </a:cubicBezTo>
                    <a:lnTo>
                      <a:pt x="15899" y="5026"/>
                    </a:lnTo>
                    <a:cubicBezTo>
                      <a:pt x="15821" y="4633"/>
                      <a:pt x="15664" y="4280"/>
                      <a:pt x="15428" y="3966"/>
                    </a:cubicBezTo>
                    <a:cubicBezTo>
                      <a:pt x="14918" y="3338"/>
                      <a:pt x="14290" y="2867"/>
                      <a:pt x="13544" y="2553"/>
                    </a:cubicBezTo>
                    <a:cubicBezTo>
                      <a:pt x="12759" y="2239"/>
                      <a:pt x="11934" y="1964"/>
                      <a:pt x="11071" y="1807"/>
                    </a:cubicBezTo>
                    <a:cubicBezTo>
                      <a:pt x="10403" y="1689"/>
                      <a:pt x="9697" y="1610"/>
                      <a:pt x="9029" y="1610"/>
                    </a:cubicBezTo>
                    <a:lnTo>
                      <a:pt x="8951" y="1610"/>
                    </a:lnTo>
                    <a:cubicBezTo>
                      <a:pt x="8833" y="1610"/>
                      <a:pt x="8715" y="1689"/>
                      <a:pt x="8637" y="1807"/>
                    </a:cubicBezTo>
                    <a:cubicBezTo>
                      <a:pt x="7616" y="1610"/>
                      <a:pt x="6595" y="1336"/>
                      <a:pt x="5614" y="943"/>
                    </a:cubicBezTo>
                    <a:cubicBezTo>
                      <a:pt x="5300" y="825"/>
                      <a:pt x="4986" y="708"/>
                      <a:pt x="4633" y="590"/>
                    </a:cubicBezTo>
                    <a:cubicBezTo>
                      <a:pt x="3965" y="354"/>
                      <a:pt x="3259" y="197"/>
                      <a:pt x="2552" y="119"/>
                    </a:cubicBezTo>
                    <a:cubicBezTo>
                      <a:pt x="2238" y="40"/>
                      <a:pt x="1885" y="40"/>
                      <a:pt x="1531" y="40"/>
                    </a:cubicBezTo>
                    <a:lnTo>
                      <a:pt x="1571" y="1"/>
                    </a:ln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1" name="Google Shape;4845;p88">
                <a:extLst>
                  <a:ext uri="{FF2B5EF4-FFF2-40B4-BE49-F238E27FC236}">
                    <a16:creationId xmlns:a16="http://schemas.microsoft.com/office/drawing/2014/main" id="{45197989-4981-7632-DECD-9429DBD2C71C}"/>
                  </a:ext>
                </a:extLst>
              </p:cNvPr>
              <p:cNvSpPr/>
              <p:nvPr/>
            </p:nvSpPr>
            <p:spPr>
              <a:xfrm>
                <a:off x="1701450" y="4423825"/>
                <a:ext cx="527025" cy="467150"/>
              </a:xfrm>
              <a:custGeom>
                <a:avLst/>
                <a:gdLst/>
                <a:ahLst/>
                <a:cxnLst/>
                <a:rect l="l" t="t" r="r" b="b"/>
                <a:pathLst>
                  <a:path w="21081" h="18686" extrusionOk="0">
                    <a:moveTo>
                      <a:pt x="7459" y="0"/>
                    </a:moveTo>
                    <a:cubicBezTo>
                      <a:pt x="7302" y="0"/>
                      <a:pt x="7145" y="39"/>
                      <a:pt x="7027" y="39"/>
                    </a:cubicBezTo>
                    <a:cubicBezTo>
                      <a:pt x="6713" y="118"/>
                      <a:pt x="6477" y="196"/>
                      <a:pt x="6242" y="393"/>
                    </a:cubicBezTo>
                    <a:cubicBezTo>
                      <a:pt x="5967" y="550"/>
                      <a:pt x="5732" y="785"/>
                      <a:pt x="5535" y="1060"/>
                    </a:cubicBezTo>
                    <a:cubicBezTo>
                      <a:pt x="5417" y="1217"/>
                      <a:pt x="5339" y="1413"/>
                      <a:pt x="5260" y="1610"/>
                    </a:cubicBezTo>
                    <a:cubicBezTo>
                      <a:pt x="5025" y="1256"/>
                      <a:pt x="4672" y="981"/>
                      <a:pt x="4279" y="824"/>
                    </a:cubicBezTo>
                    <a:cubicBezTo>
                      <a:pt x="4083" y="707"/>
                      <a:pt x="3847" y="667"/>
                      <a:pt x="3612" y="667"/>
                    </a:cubicBezTo>
                    <a:lnTo>
                      <a:pt x="3494" y="667"/>
                    </a:lnTo>
                    <a:cubicBezTo>
                      <a:pt x="3219" y="707"/>
                      <a:pt x="2984" y="785"/>
                      <a:pt x="2748" y="903"/>
                    </a:cubicBezTo>
                    <a:cubicBezTo>
                      <a:pt x="2513" y="1021"/>
                      <a:pt x="2316" y="1217"/>
                      <a:pt x="2120" y="1413"/>
                    </a:cubicBezTo>
                    <a:cubicBezTo>
                      <a:pt x="1963" y="1688"/>
                      <a:pt x="1806" y="1963"/>
                      <a:pt x="1727" y="2238"/>
                    </a:cubicBezTo>
                    <a:cubicBezTo>
                      <a:pt x="1610" y="2552"/>
                      <a:pt x="1570" y="2905"/>
                      <a:pt x="1570" y="3219"/>
                    </a:cubicBezTo>
                    <a:cubicBezTo>
                      <a:pt x="1610" y="3415"/>
                      <a:pt x="1610" y="3612"/>
                      <a:pt x="1649" y="3808"/>
                    </a:cubicBezTo>
                    <a:lnTo>
                      <a:pt x="1610" y="3808"/>
                    </a:lnTo>
                    <a:cubicBezTo>
                      <a:pt x="1413" y="3808"/>
                      <a:pt x="1256" y="3847"/>
                      <a:pt x="1099" y="3926"/>
                    </a:cubicBezTo>
                    <a:cubicBezTo>
                      <a:pt x="746" y="4043"/>
                      <a:pt x="471" y="4279"/>
                      <a:pt x="275" y="4593"/>
                    </a:cubicBezTo>
                    <a:cubicBezTo>
                      <a:pt x="79" y="4907"/>
                      <a:pt x="0" y="5300"/>
                      <a:pt x="39" y="5653"/>
                    </a:cubicBezTo>
                    <a:cubicBezTo>
                      <a:pt x="79" y="6045"/>
                      <a:pt x="275" y="6399"/>
                      <a:pt x="550" y="6713"/>
                    </a:cubicBezTo>
                    <a:cubicBezTo>
                      <a:pt x="550" y="6713"/>
                      <a:pt x="589" y="6713"/>
                      <a:pt x="589" y="6752"/>
                    </a:cubicBezTo>
                    <a:cubicBezTo>
                      <a:pt x="628" y="6791"/>
                      <a:pt x="667" y="6831"/>
                      <a:pt x="707" y="6831"/>
                    </a:cubicBezTo>
                    <a:lnTo>
                      <a:pt x="12444" y="14211"/>
                    </a:lnTo>
                    <a:lnTo>
                      <a:pt x="19275" y="18529"/>
                    </a:lnTo>
                    <a:lnTo>
                      <a:pt x="19471" y="18647"/>
                    </a:lnTo>
                    <a:cubicBezTo>
                      <a:pt x="19510" y="18686"/>
                      <a:pt x="19589" y="18686"/>
                      <a:pt x="19628" y="18686"/>
                    </a:cubicBezTo>
                    <a:lnTo>
                      <a:pt x="19824" y="18686"/>
                    </a:lnTo>
                    <a:cubicBezTo>
                      <a:pt x="20021" y="18607"/>
                      <a:pt x="20178" y="18529"/>
                      <a:pt x="20335" y="18411"/>
                    </a:cubicBezTo>
                    <a:cubicBezTo>
                      <a:pt x="20531" y="18254"/>
                      <a:pt x="20649" y="18097"/>
                      <a:pt x="20767" y="17901"/>
                    </a:cubicBezTo>
                    <a:cubicBezTo>
                      <a:pt x="20884" y="17705"/>
                      <a:pt x="20963" y="17508"/>
                      <a:pt x="21002" y="17273"/>
                    </a:cubicBezTo>
                    <a:cubicBezTo>
                      <a:pt x="21041" y="17037"/>
                      <a:pt x="21081" y="16841"/>
                      <a:pt x="21041" y="16605"/>
                    </a:cubicBezTo>
                    <a:cubicBezTo>
                      <a:pt x="21041" y="16527"/>
                      <a:pt x="21041" y="16488"/>
                      <a:pt x="21002" y="16448"/>
                    </a:cubicBezTo>
                    <a:cubicBezTo>
                      <a:pt x="21002" y="16331"/>
                      <a:pt x="20924" y="16252"/>
                      <a:pt x="20845" y="16213"/>
                    </a:cubicBezTo>
                    <a:lnTo>
                      <a:pt x="20806" y="16174"/>
                    </a:lnTo>
                    <a:lnTo>
                      <a:pt x="16174" y="13269"/>
                    </a:lnTo>
                    <a:lnTo>
                      <a:pt x="13229" y="11384"/>
                    </a:lnTo>
                    <a:lnTo>
                      <a:pt x="10364" y="9579"/>
                    </a:lnTo>
                    <a:lnTo>
                      <a:pt x="10442" y="9343"/>
                    </a:lnTo>
                    <a:cubicBezTo>
                      <a:pt x="10874" y="8479"/>
                      <a:pt x="11110" y="7537"/>
                      <a:pt x="11267" y="6595"/>
                    </a:cubicBezTo>
                    <a:cubicBezTo>
                      <a:pt x="11384" y="6556"/>
                      <a:pt x="11502" y="6517"/>
                      <a:pt x="11620" y="6477"/>
                    </a:cubicBezTo>
                    <a:cubicBezTo>
                      <a:pt x="11738" y="6399"/>
                      <a:pt x="11855" y="6360"/>
                      <a:pt x="11934" y="6281"/>
                    </a:cubicBezTo>
                    <a:cubicBezTo>
                      <a:pt x="12091" y="6124"/>
                      <a:pt x="12248" y="5928"/>
                      <a:pt x="12327" y="5692"/>
                    </a:cubicBezTo>
                    <a:cubicBezTo>
                      <a:pt x="12366" y="5457"/>
                      <a:pt x="12405" y="5260"/>
                      <a:pt x="12405" y="5025"/>
                    </a:cubicBezTo>
                    <a:cubicBezTo>
                      <a:pt x="12366" y="4750"/>
                      <a:pt x="12327" y="4514"/>
                      <a:pt x="12209" y="4279"/>
                    </a:cubicBezTo>
                    <a:cubicBezTo>
                      <a:pt x="12130" y="4043"/>
                      <a:pt x="11973" y="3847"/>
                      <a:pt x="11816" y="3690"/>
                    </a:cubicBezTo>
                    <a:cubicBezTo>
                      <a:pt x="11659" y="3494"/>
                      <a:pt x="11424" y="3376"/>
                      <a:pt x="11188" y="3298"/>
                    </a:cubicBezTo>
                    <a:cubicBezTo>
                      <a:pt x="11070" y="3258"/>
                      <a:pt x="10913" y="3219"/>
                      <a:pt x="10756" y="3219"/>
                    </a:cubicBezTo>
                    <a:cubicBezTo>
                      <a:pt x="10639" y="3219"/>
                      <a:pt x="10521" y="3219"/>
                      <a:pt x="10403" y="3258"/>
                    </a:cubicBezTo>
                    <a:cubicBezTo>
                      <a:pt x="10285" y="3258"/>
                      <a:pt x="10207" y="3298"/>
                      <a:pt x="10089" y="3337"/>
                    </a:cubicBezTo>
                    <a:cubicBezTo>
                      <a:pt x="10167" y="2826"/>
                      <a:pt x="10128" y="2277"/>
                      <a:pt x="9932" y="1806"/>
                    </a:cubicBezTo>
                    <a:cubicBezTo>
                      <a:pt x="9814" y="1492"/>
                      <a:pt x="9657" y="1178"/>
                      <a:pt x="9461" y="942"/>
                    </a:cubicBezTo>
                    <a:cubicBezTo>
                      <a:pt x="9265" y="707"/>
                      <a:pt x="9029" y="510"/>
                      <a:pt x="8754" y="353"/>
                    </a:cubicBezTo>
                    <a:cubicBezTo>
                      <a:pt x="8519" y="196"/>
                      <a:pt x="8205" y="118"/>
                      <a:pt x="7930" y="39"/>
                    </a:cubicBezTo>
                    <a:cubicBezTo>
                      <a:pt x="7773" y="39"/>
                      <a:pt x="7616" y="0"/>
                      <a:pt x="74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2" name="Google Shape;4846;p88">
                <a:extLst>
                  <a:ext uri="{FF2B5EF4-FFF2-40B4-BE49-F238E27FC236}">
                    <a16:creationId xmlns:a16="http://schemas.microsoft.com/office/drawing/2014/main" id="{E9DE94B1-50BB-CFCC-230A-D1EBA78088FA}"/>
                  </a:ext>
                </a:extLst>
              </p:cNvPr>
              <p:cNvSpPr/>
              <p:nvPr/>
            </p:nvSpPr>
            <p:spPr>
              <a:xfrm>
                <a:off x="1710275" y="4423825"/>
                <a:ext cx="519175" cy="439675"/>
              </a:xfrm>
              <a:custGeom>
                <a:avLst/>
                <a:gdLst/>
                <a:ahLst/>
                <a:cxnLst/>
                <a:rect l="l" t="t" r="r" b="b"/>
                <a:pathLst>
                  <a:path w="20767" h="17587" extrusionOk="0">
                    <a:moveTo>
                      <a:pt x="7106" y="0"/>
                    </a:moveTo>
                    <a:cubicBezTo>
                      <a:pt x="6949" y="0"/>
                      <a:pt x="6792" y="0"/>
                      <a:pt x="6635" y="39"/>
                    </a:cubicBezTo>
                    <a:lnTo>
                      <a:pt x="6674" y="39"/>
                    </a:lnTo>
                    <a:cubicBezTo>
                      <a:pt x="6360" y="79"/>
                      <a:pt x="6124" y="196"/>
                      <a:pt x="5850" y="353"/>
                    </a:cubicBezTo>
                    <a:cubicBezTo>
                      <a:pt x="5575" y="550"/>
                      <a:pt x="5379" y="785"/>
                      <a:pt x="5182" y="1060"/>
                    </a:cubicBezTo>
                    <a:cubicBezTo>
                      <a:pt x="5064" y="1217"/>
                      <a:pt x="4986" y="1413"/>
                      <a:pt x="4907" y="1610"/>
                    </a:cubicBezTo>
                    <a:cubicBezTo>
                      <a:pt x="4672" y="1256"/>
                      <a:pt x="4358" y="981"/>
                      <a:pt x="3965" y="785"/>
                    </a:cubicBezTo>
                    <a:cubicBezTo>
                      <a:pt x="3730" y="707"/>
                      <a:pt x="3494" y="667"/>
                      <a:pt x="3259" y="667"/>
                    </a:cubicBezTo>
                    <a:lnTo>
                      <a:pt x="3180" y="667"/>
                    </a:lnTo>
                    <a:cubicBezTo>
                      <a:pt x="2905" y="667"/>
                      <a:pt x="2631" y="746"/>
                      <a:pt x="2395" y="903"/>
                    </a:cubicBezTo>
                    <a:cubicBezTo>
                      <a:pt x="2160" y="1021"/>
                      <a:pt x="1963" y="1217"/>
                      <a:pt x="1806" y="1413"/>
                    </a:cubicBezTo>
                    <a:cubicBezTo>
                      <a:pt x="1610" y="1649"/>
                      <a:pt x="1453" y="1924"/>
                      <a:pt x="1374" y="2238"/>
                    </a:cubicBezTo>
                    <a:cubicBezTo>
                      <a:pt x="1257" y="2552"/>
                      <a:pt x="1217" y="2866"/>
                      <a:pt x="1217" y="3219"/>
                    </a:cubicBezTo>
                    <a:cubicBezTo>
                      <a:pt x="1257" y="3415"/>
                      <a:pt x="1257" y="3612"/>
                      <a:pt x="1296" y="3808"/>
                    </a:cubicBezTo>
                    <a:lnTo>
                      <a:pt x="1217" y="3808"/>
                    </a:lnTo>
                    <a:cubicBezTo>
                      <a:pt x="1060" y="3808"/>
                      <a:pt x="903" y="3847"/>
                      <a:pt x="746" y="3886"/>
                    </a:cubicBezTo>
                    <a:cubicBezTo>
                      <a:pt x="432" y="4004"/>
                      <a:pt x="197" y="4240"/>
                      <a:pt x="0" y="4475"/>
                    </a:cubicBezTo>
                    <a:lnTo>
                      <a:pt x="10992" y="11463"/>
                    </a:lnTo>
                    <a:cubicBezTo>
                      <a:pt x="14211" y="13504"/>
                      <a:pt x="17391" y="15546"/>
                      <a:pt x="20610" y="17587"/>
                    </a:cubicBezTo>
                    <a:cubicBezTo>
                      <a:pt x="20649" y="17469"/>
                      <a:pt x="20688" y="17351"/>
                      <a:pt x="20688" y="17273"/>
                    </a:cubicBezTo>
                    <a:cubicBezTo>
                      <a:pt x="20767" y="17037"/>
                      <a:pt x="20767" y="16802"/>
                      <a:pt x="20767" y="16566"/>
                    </a:cubicBezTo>
                    <a:cubicBezTo>
                      <a:pt x="20728" y="16527"/>
                      <a:pt x="20728" y="16448"/>
                      <a:pt x="20688" y="16409"/>
                    </a:cubicBezTo>
                    <a:cubicBezTo>
                      <a:pt x="20688" y="16331"/>
                      <a:pt x="20610" y="16213"/>
                      <a:pt x="20531" y="16174"/>
                    </a:cubicBezTo>
                    <a:lnTo>
                      <a:pt x="15899" y="13229"/>
                    </a:lnTo>
                    <a:lnTo>
                      <a:pt x="12876" y="11345"/>
                    </a:lnTo>
                    <a:lnTo>
                      <a:pt x="12562" y="11188"/>
                    </a:lnTo>
                    <a:lnTo>
                      <a:pt x="10011" y="9579"/>
                    </a:lnTo>
                    <a:lnTo>
                      <a:pt x="10089" y="9343"/>
                    </a:lnTo>
                    <a:cubicBezTo>
                      <a:pt x="10482" y="8479"/>
                      <a:pt x="10757" y="7537"/>
                      <a:pt x="10874" y="6595"/>
                    </a:cubicBezTo>
                    <a:cubicBezTo>
                      <a:pt x="11031" y="6556"/>
                      <a:pt x="11149" y="6517"/>
                      <a:pt x="11267" y="6477"/>
                    </a:cubicBezTo>
                    <a:cubicBezTo>
                      <a:pt x="11385" y="6438"/>
                      <a:pt x="11463" y="6360"/>
                      <a:pt x="11581" y="6281"/>
                    </a:cubicBezTo>
                    <a:cubicBezTo>
                      <a:pt x="11738" y="6124"/>
                      <a:pt x="11856" y="5928"/>
                      <a:pt x="11934" y="5692"/>
                    </a:cubicBezTo>
                    <a:cubicBezTo>
                      <a:pt x="12013" y="5496"/>
                      <a:pt x="12052" y="5260"/>
                      <a:pt x="12052" y="5025"/>
                    </a:cubicBezTo>
                    <a:cubicBezTo>
                      <a:pt x="12013" y="4750"/>
                      <a:pt x="11934" y="4514"/>
                      <a:pt x="11856" y="4279"/>
                    </a:cubicBezTo>
                    <a:cubicBezTo>
                      <a:pt x="11738" y="4043"/>
                      <a:pt x="11620" y="3847"/>
                      <a:pt x="11463" y="3690"/>
                    </a:cubicBezTo>
                    <a:cubicBezTo>
                      <a:pt x="11267" y="3494"/>
                      <a:pt x="11071" y="3376"/>
                      <a:pt x="10835" y="3298"/>
                    </a:cubicBezTo>
                    <a:cubicBezTo>
                      <a:pt x="10678" y="3219"/>
                      <a:pt x="10521" y="3219"/>
                      <a:pt x="10364" y="3219"/>
                    </a:cubicBezTo>
                    <a:lnTo>
                      <a:pt x="10050" y="3219"/>
                    </a:lnTo>
                    <a:cubicBezTo>
                      <a:pt x="9932" y="3258"/>
                      <a:pt x="9814" y="3298"/>
                      <a:pt x="9736" y="3337"/>
                    </a:cubicBezTo>
                    <a:cubicBezTo>
                      <a:pt x="9854" y="2473"/>
                      <a:pt x="9618" y="1570"/>
                      <a:pt x="9069" y="942"/>
                    </a:cubicBezTo>
                    <a:cubicBezTo>
                      <a:pt x="8872" y="707"/>
                      <a:pt x="8637" y="510"/>
                      <a:pt x="8362" y="353"/>
                    </a:cubicBezTo>
                    <a:cubicBezTo>
                      <a:pt x="8126" y="196"/>
                      <a:pt x="7812" y="118"/>
                      <a:pt x="7538" y="39"/>
                    </a:cubicBezTo>
                    <a:cubicBezTo>
                      <a:pt x="7381" y="0"/>
                      <a:pt x="7224" y="0"/>
                      <a:pt x="7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3" name="Google Shape;4847;p88">
                <a:extLst>
                  <a:ext uri="{FF2B5EF4-FFF2-40B4-BE49-F238E27FC236}">
                    <a16:creationId xmlns:a16="http://schemas.microsoft.com/office/drawing/2014/main" id="{A6CA8C02-D16B-E149-9F89-A6A9D94A0AC7}"/>
                  </a:ext>
                </a:extLst>
              </p:cNvPr>
              <p:cNvSpPr/>
              <p:nvPr/>
            </p:nvSpPr>
            <p:spPr>
              <a:xfrm>
                <a:off x="2063575" y="3085175"/>
                <a:ext cx="1955975" cy="1643875"/>
              </a:xfrm>
              <a:custGeom>
                <a:avLst/>
                <a:gdLst/>
                <a:ahLst/>
                <a:cxnLst/>
                <a:rect l="l" t="t" r="r" b="b"/>
                <a:pathLst>
                  <a:path w="78239" h="65755" extrusionOk="0">
                    <a:moveTo>
                      <a:pt x="42437" y="17666"/>
                    </a:moveTo>
                    <a:lnTo>
                      <a:pt x="42751" y="17823"/>
                    </a:lnTo>
                    <a:lnTo>
                      <a:pt x="42476" y="17705"/>
                    </a:lnTo>
                    <a:lnTo>
                      <a:pt x="42437" y="17666"/>
                    </a:lnTo>
                    <a:close/>
                    <a:moveTo>
                      <a:pt x="38275" y="0"/>
                    </a:moveTo>
                    <a:lnTo>
                      <a:pt x="36273" y="40"/>
                    </a:lnTo>
                    <a:lnTo>
                      <a:pt x="32937" y="40"/>
                    </a:lnTo>
                    <a:cubicBezTo>
                      <a:pt x="31563" y="40"/>
                      <a:pt x="30306" y="40"/>
                      <a:pt x="29050" y="118"/>
                    </a:cubicBezTo>
                    <a:cubicBezTo>
                      <a:pt x="27598" y="157"/>
                      <a:pt x="26106" y="315"/>
                      <a:pt x="24693" y="589"/>
                    </a:cubicBezTo>
                    <a:cubicBezTo>
                      <a:pt x="23986" y="746"/>
                      <a:pt x="23280" y="903"/>
                      <a:pt x="22573" y="1139"/>
                    </a:cubicBezTo>
                    <a:cubicBezTo>
                      <a:pt x="22298" y="1257"/>
                      <a:pt x="21984" y="1374"/>
                      <a:pt x="21709" y="1492"/>
                    </a:cubicBezTo>
                    <a:cubicBezTo>
                      <a:pt x="21866" y="1296"/>
                      <a:pt x="22023" y="1100"/>
                      <a:pt x="22180" y="943"/>
                    </a:cubicBezTo>
                    <a:cubicBezTo>
                      <a:pt x="22337" y="786"/>
                      <a:pt x="22337" y="511"/>
                      <a:pt x="22180" y="393"/>
                    </a:cubicBezTo>
                    <a:cubicBezTo>
                      <a:pt x="22141" y="315"/>
                      <a:pt x="22023" y="275"/>
                      <a:pt x="21945" y="275"/>
                    </a:cubicBezTo>
                    <a:cubicBezTo>
                      <a:pt x="21827" y="275"/>
                      <a:pt x="21749" y="315"/>
                      <a:pt x="21670" y="354"/>
                    </a:cubicBezTo>
                    <a:cubicBezTo>
                      <a:pt x="21592" y="472"/>
                      <a:pt x="21513" y="589"/>
                      <a:pt x="21395" y="668"/>
                    </a:cubicBezTo>
                    <a:lnTo>
                      <a:pt x="21003" y="668"/>
                    </a:lnTo>
                    <a:cubicBezTo>
                      <a:pt x="20971" y="657"/>
                      <a:pt x="20942" y="652"/>
                      <a:pt x="20916" y="652"/>
                    </a:cubicBezTo>
                    <a:cubicBezTo>
                      <a:pt x="20846" y="652"/>
                      <a:pt x="20796" y="689"/>
                      <a:pt x="20767" y="746"/>
                    </a:cubicBezTo>
                    <a:lnTo>
                      <a:pt x="20649" y="746"/>
                    </a:lnTo>
                    <a:cubicBezTo>
                      <a:pt x="20610" y="746"/>
                      <a:pt x="20571" y="786"/>
                      <a:pt x="20571" y="825"/>
                    </a:cubicBezTo>
                    <a:cubicBezTo>
                      <a:pt x="20492" y="786"/>
                      <a:pt x="20453" y="746"/>
                      <a:pt x="20375" y="746"/>
                    </a:cubicBezTo>
                    <a:lnTo>
                      <a:pt x="20296" y="746"/>
                    </a:lnTo>
                    <a:cubicBezTo>
                      <a:pt x="20178" y="786"/>
                      <a:pt x="20100" y="864"/>
                      <a:pt x="20061" y="943"/>
                    </a:cubicBezTo>
                    <a:lnTo>
                      <a:pt x="19982" y="1060"/>
                    </a:lnTo>
                    <a:cubicBezTo>
                      <a:pt x="19864" y="1100"/>
                      <a:pt x="19786" y="1178"/>
                      <a:pt x="19747" y="1257"/>
                    </a:cubicBezTo>
                    <a:cubicBezTo>
                      <a:pt x="19629" y="1492"/>
                      <a:pt x="19472" y="1728"/>
                      <a:pt x="19354" y="1963"/>
                    </a:cubicBezTo>
                    <a:cubicBezTo>
                      <a:pt x="19236" y="1963"/>
                      <a:pt x="19158" y="2042"/>
                      <a:pt x="19079" y="2120"/>
                    </a:cubicBezTo>
                    <a:cubicBezTo>
                      <a:pt x="18647" y="3023"/>
                      <a:pt x="18255" y="3926"/>
                      <a:pt x="17901" y="4829"/>
                    </a:cubicBezTo>
                    <a:cubicBezTo>
                      <a:pt x="17587" y="5457"/>
                      <a:pt x="17313" y="6124"/>
                      <a:pt x="17038" y="6792"/>
                    </a:cubicBezTo>
                    <a:cubicBezTo>
                      <a:pt x="16567" y="7812"/>
                      <a:pt x="16056" y="8912"/>
                      <a:pt x="15585" y="10089"/>
                    </a:cubicBezTo>
                    <a:cubicBezTo>
                      <a:pt x="14408" y="12916"/>
                      <a:pt x="13426" y="15821"/>
                      <a:pt x="12327" y="19275"/>
                    </a:cubicBezTo>
                    <a:lnTo>
                      <a:pt x="11660" y="21434"/>
                    </a:lnTo>
                    <a:lnTo>
                      <a:pt x="10914" y="23790"/>
                    </a:lnTo>
                    <a:cubicBezTo>
                      <a:pt x="10639" y="24653"/>
                      <a:pt x="10325" y="25517"/>
                      <a:pt x="10050" y="26341"/>
                    </a:cubicBezTo>
                    <a:cubicBezTo>
                      <a:pt x="9775" y="27205"/>
                      <a:pt x="9540" y="27990"/>
                      <a:pt x="9265" y="28815"/>
                    </a:cubicBezTo>
                    <a:cubicBezTo>
                      <a:pt x="8244" y="32112"/>
                      <a:pt x="7145" y="35724"/>
                      <a:pt x="5928" y="39885"/>
                    </a:cubicBezTo>
                    <a:cubicBezTo>
                      <a:pt x="4829" y="43653"/>
                      <a:pt x="3887" y="47147"/>
                      <a:pt x="2984" y="50523"/>
                    </a:cubicBezTo>
                    <a:lnTo>
                      <a:pt x="2827" y="51112"/>
                    </a:lnTo>
                    <a:cubicBezTo>
                      <a:pt x="1963" y="54410"/>
                      <a:pt x="1061" y="57786"/>
                      <a:pt x="40" y="61044"/>
                    </a:cubicBezTo>
                    <a:cubicBezTo>
                      <a:pt x="1" y="61122"/>
                      <a:pt x="1" y="61201"/>
                      <a:pt x="40" y="61280"/>
                    </a:cubicBezTo>
                    <a:cubicBezTo>
                      <a:pt x="1" y="61358"/>
                      <a:pt x="40" y="61397"/>
                      <a:pt x="79" y="61476"/>
                    </a:cubicBezTo>
                    <a:cubicBezTo>
                      <a:pt x="472" y="62143"/>
                      <a:pt x="982" y="62732"/>
                      <a:pt x="1532" y="63242"/>
                    </a:cubicBezTo>
                    <a:cubicBezTo>
                      <a:pt x="2160" y="63792"/>
                      <a:pt x="2866" y="64302"/>
                      <a:pt x="3612" y="64695"/>
                    </a:cubicBezTo>
                    <a:cubicBezTo>
                      <a:pt x="4319" y="65087"/>
                      <a:pt x="5065" y="65401"/>
                      <a:pt x="5850" y="65558"/>
                    </a:cubicBezTo>
                    <a:cubicBezTo>
                      <a:pt x="6360" y="65715"/>
                      <a:pt x="6870" y="65755"/>
                      <a:pt x="7381" y="65755"/>
                    </a:cubicBezTo>
                    <a:cubicBezTo>
                      <a:pt x="7656" y="65755"/>
                      <a:pt x="7891" y="65755"/>
                      <a:pt x="8127" y="65715"/>
                    </a:cubicBezTo>
                    <a:lnTo>
                      <a:pt x="8244" y="65715"/>
                    </a:lnTo>
                    <a:cubicBezTo>
                      <a:pt x="8401" y="65715"/>
                      <a:pt x="8519" y="65637"/>
                      <a:pt x="8598" y="65519"/>
                    </a:cubicBezTo>
                    <a:cubicBezTo>
                      <a:pt x="9736" y="63556"/>
                      <a:pt x="10914" y="61594"/>
                      <a:pt x="12092" y="59631"/>
                    </a:cubicBezTo>
                    <a:cubicBezTo>
                      <a:pt x="14329" y="55862"/>
                      <a:pt x="16645" y="51937"/>
                      <a:pt x="18804" y="48011"/>
                    </a:cubicBezTo>
                    <a:cubicBezTo>
                      <a:pt x="22102" y="42162"/>
                      <a:pt x="25046" y="36116"/>
                      <a:pt x="27558" y="29914"/>
                    </a:cubicBezTo>
                    <a:cubicBezTo>
                      <a:pt x="28187" y="28343"/>
                      <a:pt x="28775" y="26734"/>
                      <a:pt x="29325" y="25282"/>
                    </a:cubicBezTo>
                    <a:lnTo>
                      <a:pt x="29796" y="23986"/>
                    </a:lnTo>
                    <a:cubicBezTo>
                      <a:pt x="30189" y="22965"/>
                      <a:pt x="30542" y="21945"/>
                      <a:pt x="30895" y="20924"/>
                    </a:cubicBezTo>
                    <a:cubicBezTo>
                      <a:pt x="31445" y="19432"/>
                      <a:pt x="31877" y="17901"/>
                      <a:pt x="32269" y="16370"/>
                    </a:cubicBezTo>
                    <a:cubicBezTo>
                      <a:pt x="32583" y="15036"/>
                      <a:pt x="32780" y="13662"/>
                      <a:pt x="32858" y="12288"/>
                    </a:cubicBezTo>
                    <a:cubicBezTo>
                      <a:pt x="37137" y="15703"/>
                      <a:pt x="41848" y="18490"/>
                      <a:pt x="46873" y="20610"/>
                    </a:cubicBezTo>
                    <a:cubicBezTo>
                      <a:pt x="49463" y="21670"/>
                      <a:pt x="52133" y="22494"/>
                      <a:pt x="54881" y="23044"/>
                    </a:cubicBezTo>
                    <a:cubicBezTo>
                      <a:pt x="57275" y="23554"/>
                      <a:pt x="59749" y="23829"/>
                      <a:pt x="62222" y="23829"/>
                    </a:cubicBezTo>
                    <a:lnTo>
                      <a:pt x="62889" y="23829"/>
                    </a:lnTo>
                    <a:cubicBezTo>
                      <a:pt x="64813" y="23790"/>
                      <a:pt x="66736" y="23554"/>
                      <a:pt x="68581" y="23083"/>
                    </a:cubicBezTo>
                    <a:cubicBezTo>
                      <a:pt x="70505" y="22651"/>
                      <a:pt x="72271" y="21866"/>
                      <a:pt x="73920" y="20806"/>
                    </a:cubicBezTo>
                    <a:cubicBezTo>
                      <a:pt x="74666" y="20296"/>
                      <a:pt x="75333" y="19668"/>
                      <a:pt x="75961" y="19001"/>
                    </a:cubicBezTo>
                    <a:cubicBezTo>
                      <a:pt x="76275" y="18647"/>
                      <a:pt x="76550" y="18255"/>
                      <a:pt x="76786" y="17862"/>
                    </a:cubicBezTo>
                    <a:cubicBezTo>
                      <a:pt x="77061" y="17430"/>
                      <a:pt x="77296" y="16998"/>
                      <a:pt x="77453" y="16567"/>
                    </a:cubicBezTo>
                    <a:cubicBezTo>
                      <a:pt x="77846" y="15624"/>
                      <a:pt x="78120" y="14643"/>
                      <a:pt x="78199" y="13622"/>
                    </a:cubicBezTo>
                    <a:cubicBezTo>
                      <a:pt x="78238" y="12994"/>
                      <a:pt x="78238" y="12366"/>
                      <a:pt x="78238" y="11738"/>
                    </a:cubicBezTo>
                    <a:cubicBezTo>
                      <a:pt x="78199" y="10953"/>
                      <a:pt x="78120" y="10129"/>
                      <a:pt x="78003" y="9304"/>
                    </a:cubicBezTo>
                    <a:cubicBezTo>
                      <a:pt x="77532" y="6360"/>
                      <a:pt x="76786" y="3455"/>
                      <a:pt x="75765" y="707"/>
                    </a:cubicBezTo>
                    <a:cubicBezTo>
                      <a:pt x="75708" y="565"/>
                      <a:pt x="75569" y="464"/>
                      <a:pt x="75437" y="464"/>
                    </a:cubicBezTo>
                    <a:cubicBezTo>
                      <a:pt x="75386" y="464"/>
                      <a:pt x="75337" y="478"/>
                      <a:pt x="75294" y="511"/>
                    </a:cubicBezTo>
                    <a:cubicBezTo>
                      <a:pt x="75176" y="550"/>
                      <a:pt x="75098" y="629"/>
                      <a:pt x="75098" y="746"/>
                    </a:cubicBezTo>
                    <a:cubicBezTo>
                      <a:pt x="75058" y="825"/>
                      <a:pt x="75058" y="943"/>
                      <a:pt x="75098" y="1021"/>
                    </a:cubicBezTo>
                    <a:cubicBezTo>
                      <a:pt x="75255" y="1531"/>
                      <a:pt x="75412" y="1963"/>
                      <a:pt x="75569" y="2474"/>
                    </a:cubicBezTo>
                    <a:cubicBezTo>
                      <a:pt x="75333" y="2238"/>
                      <a:pt x="75058" y="2042"/>
                      <a:pt x="74784" y="1885"/>
                    </a:cubicBezTo>
                    <a:cubicBezTo>
                      <a:pt x="74234" y="1610"/>
                      <a:pt x="73645" y="1374"/>
                      <a:pt x="73056" y="1217"/>
                    </a:cubicBezTo>
                    <a:cubicBezTo>
                      <a:pt x="71722" y="864"/>
                      <a:pt x="70387" y="668"/>
                      <a:pt x="69013" y="629"/>
                    </a:cubicBezTo>
                    <a:lnTo>
                      <a:pt x="67364" y="629"/>
                    </a:lnTo>
                    <a:cubicBezTo>
                      <a:pt x="66501" y="629"/>
                      <a:pt x="65637" y="629"/>
                      <a:pt x="64773" y="668"/>
                    </a:cubicBezTo>
                    <a:lnTo>
                      <a:pt x="62654" y="668"/>
                    </a:lnTo>
                    <a:cubicBezTo>
                      <a:pt x="62065" y="668"/>
                      <a:pt x="61437" y="668"/>
                      <a:pt x="60848" y="629"/>
                    </a:cubicBezTo>
                    <a:cubicBezTo>
                      <a:pt x="54096" y="315"/>
                      <a:pt x="46873" y="0"/>
                      <a:pt x="39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4" name="Google Shape;4848;p88">
                <a:extLst>
                  <a:ext uri="{FF2B5EF4-FFF2-40B4-BE49-F238E27FC236}">
                    <a16:creationId xmlns:a16="http://schemas.microsoft.com/office/drawing/2014/main" id="{8CDFCCD5-50A3-3442-1BD8-DD302EDBA353}"/>
                  </a:ext>
                </a:extLst>
              </p:cNvPr>
              <p:cNvSpPr/>
              <p:nvPr/>
            </p:nvSpPr>
            <p:spPr>
              <a:xfrm>
                <a:off x="5396425" y="3683825"/>
                <a:ext cx="25" cy="25"/>
              </a:xfrm>
              <a:custGeom>
                <a:avLst/>
                <a:gdLst/>
                <a:ahLst/>
                <a:cxnLst/>
                <a:rect l="l" t="t" r="r" b="b"/>
                <a:pathLst>
                  <a:path w="1" h="1" extrusionOk="0">
                    <a:moveTo>
                      <a:pt x="1" y="1"/>
                    </a:moveTo>
                    <a:lnTo>
                      <a:pt x="1" y="1"/>
                    </a:lnTo>
                    <a:lnTo>
                      <a:pt x="1" y="1"/>
                    </a:lnTo>
                    <a:lnTo>
                      <a:pt x="1" y="1"/>
                    </a:lnTo>
                    <a:close/>
                  </a:path>
                </a:pathLst>
              </a:custGeom>
              <a:solidFill>
                <a:srgbClr val="543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5" name="Google Shape;4849;p88">
                <a:extLst>
                  <a:ext uri="{FF2B5EF4-FFF2-40B4-BE49-F238E27FC236}">
                    <a16:creationId xmlns:a16="http://schemas.microsoft.com/office/drawing/2014/main" id="{21BA2C14-3C1F-1696-ED90-FC8B82EFE0C0}"/>
                  </a:ext>
                </a:extLst>
              </p:cNvPr>
              <p:cNvSpPr/>
              <p:nvPr/>
            </p:nvSpPr>
            <p:spPr>
              <a:xfrm>
                <a:off x="5475925" y="4865450"/>
                <a:ext cx="25" cy="25"/>
              </a:xfrm>
              <a:custGeom>
                <a:avLst/>
                <a:gdLst/>
                <a:ahLst/>
                <a:cxnLst/>
                <a:rect l="l" t="t" r="r" b="b"/>
                <a:pathLst>
                  <a:path w="1" h="1" extrusionOk="0">
                    <a:moveTo>
                      <a:pt x="0" y="0"/>
                    </a:move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6" name="Google Shape;4850;p88">
                <a:extLst>
                  <a:ext uri="{FF2B5EF4-FFF2-40B4-BE49-F238E27FC236}">
                    <a16:creationId xmlns:a16="http://schemas.microsoft.com/office/drawing/2014/main" id="{4D9B810A-6546-C0F5-B785-DD5B4FE01574}"/>
                  </a:ext>
                </a:extLst>
              </p:cNvPr>
              <p:cNvSpPr/>
              <p:nvPr/>
            </p:nvSpPr>
            <p:spPr>
              <a:xfrm>
                <a:off x="5403300" y="486840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7" name="Google Shape;4851;p88">
                <a:extLst>
                  <a:ext uri="{FF2B5EF4-FFF2-40B4-BE49-F238E27FC236}">
                    <a16:creationId xmlns:a16="http://schemas.microsoft.com/office/drawing/2014/main" id="{75EB44EE-6595-F86F-C89F-477775E465C3}"/>
                  </a:ext>
                </a:extLst>
              </p:cNvPr>
              <p:cNvSpPr/>
              <p:nvPr/>
            </p:nvSpPr>
            <p:spPr>
              <a:xfrm>
                <a:off x="5403300" y="4868400"/>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8" name="Google Shape;4852;p88">
                <a:extLst>
                  <a:ext uri="{FF2B5EF4-FFF2-40B4-BE49-F238E27FC236}">
                    <a16:creationId xmlns:a16="http://schemas.microsoft.com/office/drawing/2014/main" id="{6A0755E0-F97A-9BBE-7D2D-9A2DAF9D59A7}"/>
                  </a:ext>
                </a:extLst>
              </p:cNvPr>
              <p:cNvSpPr/>
              <p:nvPr/>
            </p:nvSpPr>
            <p:spPr>
              <a:xfrm>
                <a:off x="5403300" y="4868400"/>
                <a:ext cx="25" cy="25"/>
              </a:xfrm>
              <a:custGeom>
                <a:avLst/>
                <a:gdLst/>
                <a:ahLst/>
                <a:cxnLst/>
                <a:rect l="l" t="t" r="r" b="b"/>
                <a:pathLst>
                  <a:path w="1" h="1" extrusionOk="0">
                    <a:moveTo>
                      <a:pt x="0" y="0"/>
                    </a:move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9" name="Google Shape;4853;p88">
                <a:extLst>
                  <a:ext uri="{FF2B5EF4-FFF2-40B4-BE49-F238E27FC236}">
                    <a16:creationId xmlns:a16="http://schemas.microsoft.com/office/drawing/2014/main" id="{2115B8A0-3BF3-7CEC-D74D-F55C4821867E}"/>
                  </a:ext>
                </a:extLst>
              </p:cNvPr>
              <p:cNvSpPr/>
              <p:nvPr/>
            </p:nvSpPr>
            <p:spPr>
              <a:xfrm>
                <a:off x="3845800" y="2583675"/>
                <a:ext cx="448525" cy="384350"/>
              </a:xfrm>
              <a:custGeom>
                <a:avLst/>
                <a:gdLst/>
                <a:ahLst/>
                <a:cxnLst/>
                <a:rect l="l" t="t" r="r" b="b"/>
                <a:pathLst>
                  <a:path w="17941" h="15374" extrusionOk="0">
                    <a:moveTo>
                      <a:pt x="10286" y="1"/>
                    </a:moveTo>
                    <a:cubicBezTo>
                      <a:pt x="3416" y="1"/>
                      <a:pt x="1" y="8284"/>
                      <a:pt x="4829" y="13112"/>
                    </a:cubicBezTo>
                    <a:cubicBezTo>
                      <a:pt x="6391" y="14674"/>
                      <a:pt x="8315" y="15373"/>
                      <a:pt x="10203" y="15373"/>
                    </a:cubicBezTo>
                    <a:cubicBezTo>
                      <a:pt x="14150" y="15373"/>
                      <a:pt x="17941" y="12316"/>
                      <a:pt x="17941" y="7695"/>
                    </a:cubicBezTo>
                    <a:cubicBezTo>
                      <a:pt x="17941" y="3455"/>
                      <a:pt x="14486" y="1"/>
                      <a:pt x="10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0" name="Google Shape;4854;p88">
                <a:extLst>
                  <a:ext uri="{FF2B5EF4-FFF2-40B4-BE49-F238E27FC236}">
                    <a16:creationId xmlns:a16="http://schemas.microsoft.com/office/drawing/2014/main" id="{B7CE508C-9587-77AA-155A-ABC5FC500B46}"/>
                  </a:ext>
                </a:extLst>
              </p:cNvPr>
              <p:cNvSpPr/>
              <p:nvPr/>
            </p:nvSpPr>
            <p:spPr>
              <a:xfrm>
                <a:off x="4005775" y="2596425"/>
                <a:ext cx="273850" cy="298375"/>
              </a:xfrm>
              <a:custGeom>
                <a:avLst/>
                <a:gdLst/>
                <a:ahLst/>
                <a:cxnLst/>
                <a:rect l="l" t="t" r="r" b="b"/>
                <a:pathLst>
                  <a:path w="10954" h="11935" extrusionOk="0">
                    <a:moveTo>
                      <a:pt x="1728" y="1"/>
                    </a:moveTo>
                    <a:cubicBezTo>
                      <a:pt x="1100" y="276"/>
                      <a:pt x="550" y="629"/>
                      <a:pt x="1" y="1061"/>
                    </a:cubicBezTo>
                    <a:lnTo>
                      <a:pt x="79" y="1100"/>
                    </a:lnTo>
                    <a:cubicBezTo>
                      <a:pt x="275" y="1179"/>
                      <a:pt x="511" y="1296"/>
                      <a:pt x="707" y="1414"/>
                    </a:cubicBezTo>
                    <a:cubicBezTo>
                      <a:pt x="1296" y="1767"/>
                      <a:pt x="1846" y="2121"/>
                      <a:pt x="2395" y="2552"/>
                    </a:cubicBezTo>
                    <a:cubicBezTo>
                      <a:pt x="2945" y="2984"/>
                      <a:pt x="3494" y="3455"/>
                      <a:pt x="4044" y="3926"/>
                    </a:cubicBezTo>
                    <a:cubicBezTo>
                      <a:pt x="5065" y="4869"/>
                      <a:pt x="6046" y="5889"/>
                      <a:pt x="6910" y="6988"/>
                    </a:cubicBezTo>
                    <a:cubicBezTo>
                      <a:pt x="7381" y="7577"/>
                      <a:pt x="7813" y="8127"/>
                      <a:pt x="8205" y="8755"/>
                    </a:cubicBezTo>
                    <a:cubicBezTo>
                      <a:pt x="8598" y="9344"/>
                      <a:pt x="8951" y="9933"/>
                      <a:pt x="9304" y="10561"/>
                    </a:cubicBezTo>
                    <a:cubicBezTo>
                      <a:pt x="9461" y="10875"/>
                      <a:pt x="9618" y="11228"/>
                      <a:pt x="9736" y="11542"/>
                    </a:cubicBezTo>
                    <a:cubicBezTo>
                      <a:pt x="9775" y="11660"/>
                      <a:pt x="9854" y="11778"/>
                      <a:pt x="9893" y="11935"/>
                    </a:cubicBezTo>
                    <a:cubicBezTo>
                      <a:pt x="10325" y="11385"/>
                      <a:pt x="10678" y="10757"/>
                      <a:pt x="10953" y="10129"/>
                    </a:cubicBezTo>
                    <a:cubicBezTo>
                      <a:pt x="10875" y="9893"/>
                      <a:pt x="10796" y="9697"/>
                      <a:pt x="10718" y="9501"/>
                    </a:cubicBezTo>
                    <a:lnTo>
                      <a:pt x="10718" y="9540"/>
                    </a:lnTo>
                    <a:cubicBezTo>
                      <a:pt x="10286" y="8716"/>
                      <a:pt x="9815" y="7931"/>
                      <a:pt x="9265" y="7145"/>
                    </a:cubicBezTo>
                    <a:cubicBezTo>
                      <a:pt x="8794" y="6439"/>
                      <a:pt x="8244" y="5732"/>
                      <a:pt x="7656" y="5065"/>
                    </a:cubicBezTo>
                    <a:cubicBezTo>
                      <a:pt x="6988" y="4280"/>
                      <a:pt x="6242" y="3534"/>
                      <a:pt x="5496" y="2788"/>
                    </a:cubicBezTo>
                    <a:cubicBezTo>
                      <a:pt x="4711" y="2081"/>
                      <a:pt x="3887" y="1414"/>
                      <a:pt x="2984" y="786"/>
                    </a:cubicBezTo>
                    <a:cubicBezTo>
                      <a:pt x="2592" y="511"/>
                      <a:pt x="2160" y="236"/>
                      <a:pt x="1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1" name="Google Shape;4855;p88">
                <a:extLst>
                  <a:ext uri="{FF2B5EF4-FFF2-40B4-BE49-F238E27FC236}">
                    <a16:creationId xmlns:a16="http://schemas.microsoft.com/office/drawing/2014/main" id="{9D1C57F0-C2A7-BF35-78FC-076C5512D0BC}"/>
                  </a:ext>
                </a:extLst>
              </p:cNvPr>
              <p:cNvSpPr/>
              <p:nvPr/>
            </p:nvSpPr>
            <p:spPr>
              <a:xfrm>
                <a:off x="3914500" y="2694575"/>
                <a:ext cx="260100" cy="270900"/>
              </a:xfrm>
              <a:custGeom>
                <a:avLst/>
                <a:gdLst/>
                <a:ahLst/>
                <a:cxnLst/>
                <a:rect l="l" t="t" r="r" b="b"/>
                <a:pathLst>
                  <a:path w="10404" h="10836" extrusionOk="0">
                    <a:moveTo>
                      <a:pt x="550" y="0"/>
                    </a:moveTo>
                    <a:cubicBezTo>
                      <a:pt x="276" y="589"/>
                      <a:pt x="79" y="1178"/>
                      <a:pt x="1" y="1767"/>
                    </a:cubicBezTo>
                    <a:lnTo>
                      <a:pt x="1" y="1806"/>
                    </a:lnTo>
                    <a:cubicBezTo>
                      <a:pt x="393" y="2042"/>
                      <a:pt x="786" y="2317"/>
                      <a:pt x="1178" y="2631"/>
                    </a:cubicBezTo>
                    <a:cubicBezTo>
                      <a:pt x="1807" y="3062"/>
                      <a:pt x="2395" y="3534"/>
                      <a:pt x="2984" y="4044"/>
                    </a:cubicBezTo>
                    <a:cubicBezTo>
                      <a:pt x="4083" y="5025"/>
                      <a:pt x="5143" y="6085"/>
                      <a:pt x="6085" y="7224"/>
                    </a:cubicBezTo>
                    <a:cubicBezTo>
                      <a:pt x="7028" y="8362"/>
                      <a:pt x="7852" y="9540"/>
                      <a:pt x="8559" y="10835"/>
                    </a:cubicBezTo>
                    <a:cubicBezTo>
                      <a:pt x="9187" y="10757"/>
                      <a:pt x="9815" y="10600"/>
                      <a:pt x="10404" y="10364"/>
                    </a:cubicBezTo>
                    <a:cubicBezTo>
                      <a:pt x="10286" y="10129"/>
                      <a:pt x="10207" y="9893"/>
                      <a:pt x="10090" y="9658"/>
                    </a:cubicBezTo>
                    <a:cubicBezTo>
                      <a:pt x="9658" y="8833"/>
                      <a:pt x="9147" y="8009"/>
                      <a:pt x="8559" y="7263"/>
                    </a:cubicBezTo>
                    <a:cubicBezTo>
                      <a:pt x="8009" y="6517"/>
                      <a:pt x="7420" y="5771"/>
                      <a:pt x="6792" y="5065"/>
                    </a:cubicBezTo>
                    <a:cubicBezTo>
                      <a:pt x="6046" y="4240"/>
                      <a:pt x="5261" y="3494"/>
                      <a:pt x="4437" y="2748"/>
                    </a:cubicBezTo>
                    <a:cubicBezTo>
                      <a:pt x="3612" y="2042"/>
                      <a:pt x="2709" y="1335"/>
                      <a:pt x="1807" y="746"/>
                    </a:cubicBezTo>
                    <a:cubicBezTo>
                      <a:pt x="1375" y="472"/>
                      <a:pt x="982" y="236"/>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2" name="Google Shape;4856;p88">
                <a:extLst>
                  <a:ext uri="{FF2B5EF4-FFF2-40B4-BE49-F238E27FC236}">
                    <a16:creationId xmlns:a16="http://schemas.microsoft.com/office/drawing/2014/main" id="{1C73E9C4-05C5-A20A-4E93-FE733BBC0203}"/>
                  </a:ext>
                </a:extLst>
              </p:cNvPr>
              <p:cNvSpPr/>
              <p:nvPr/>
            </p:nvSpPr>
            <p:spPr>
              <a:xfrm>
                <a:off x="4084300" y="2822150"/>
                <a:ext cx="25" cy="25"/>
              </a:xfrm>
              <a:custGeom>
                <a:avLst/>
                <a:gdLst/>
                <a:ahLst/>
                <a:cxnLst/>
                <a:rect l="l" t="t" r="r" b="b"/>
                <a:pathLst>
                  <a:path w="1" h="1" extrusionOk="0">
                    <a:moveTo>
                      <a:pt x="0" y="1"/>
                    </a:move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3" name="Google Shape;4857;p88">
                <a:extLst>
                  <a:ext uri="{FF2B5EF4-FFF2-40B4-BE49-F238E27FC236}">
                    <a16:creationId xmlns:a16="http://schemas.microsoft.com/office/drawing/2014/main" id="{2F855210-3F6F-A239-8B80-A9D063C49D52}"/>
                  </a:ext>
                </a:extLst>
              </p:cNvPr>
              <p:cNvSpPr/>
              <p:nvPr/>
            </p:nvSpPr>
            <p:spPr>
              <a:xfrm>
                <a:off x="4084300" y="2822150"/>
                <a:ext cx="25" cy="25"/>
              </a:xfrm>
              <a:custGeom>
                <a:avLst/>
                <a:gdLst/>
                <a:ahLst/>
                <a:cxnLst/>
                <a:rect l="l" t="t" r="r" b="b"/>
                <a:pathLst>
                  <a:path w="1" h="1" extrusionOk="0">
                    <a:moveTo>
                      <a:pt x="0" y="1"/>
                    </a:move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4" name="Google Shape;4858;p88">
                <a:extLst>
                  <a:ext uri="{FF2B5EF4-FFF2-40B4-BE49-F238E27FC236}">
                    <a16:creationId xmlns:a16="http://schemas.microsoft.com/office/drawing/2014/main" id="{771563C7-BE85-D2DC-03FD-02EA422CE863}"/>
                  </a:ext>
                </a:extLst>
              </p:cNvPr>
              <p:cNvSpPr/>
              <p:nvPr/>
            </p:nvSpPr>
            <p:spPr>
              <a:xfrm>
                <a:off x="4084300" y="2822150"/>
                <a:ext cx="25" cy="25"/>
              </a:xfrm>
              <a:custGeom>
                <a:avLst/>
                <a:gdLst/>
                <a:ahLst/>
                <a:cxnLst/>
                <a:rect l="l" t="t" r="r" b="b"/>
                <a:pathLst>
                  <a:path w="1" h="1" extrusionOk="0">
                    <a:moveTo>
                      <a:pt x="0" y="1"/>
                    </a:moveTo>
                    <a:lnTo>
                      <a:pt x="0" y="1"/>
                    </a:ln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5" name="Google Shape;4859;p88">
                <a:extLst>
                  <a:ext uri="{FF2B5EF4-FFF2-40B4-BE49-F238E27FC236}">
                    <a16:creationId xmlns:a16="http://schemas.microsoft.com/office/drawing/2014/main" id="{6044DAD1-38CB-507D-4670-4C8C10B16128}"/>
                  </a:ext>
                </a:extLst>
              </p:cNvPr>
              <p:cNvSpPr/>
              <p:nvPr/>
            </p:nvSpPr>
            <p:spPr>
              <a:xfrm>
                <a:off x="4084300" y="2822150"/>
                <a:ext cx="25" cy="25"/>
              </a:xfrm>
              <a:custGeom>
                <a:avLst/>
                <a:gdLst/>
                <a:ahLst/>
                <a:cxnLst/>
                <a:rect l="l" t="t" r="r" b="b"/>
                <a:pathLst>
                  <a:path w="1" h="1" extrusionOk="0">
                    <a:moveTo>
                      <a:pt x="0" y="1"/>
                    </a:move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6" name="Google Shape;4860;p88">
                <a:extLst>
                  <a:ext uri="{FF2B5EF4-FFF2-40B4-BE49-F238E27FC236}">
                    <a16:creationId xmlns:a16="http://schemas.microsoft.com/office/drawing/2014/main" id="{57B55372-C6A6-EAA6-61A5-A24A669BE8D2}"/>
                  </a:ext>
                </a:extLst>
              </p:cNvPr>
              <p:cNvSpPr/>
              <p:nvPr/>
            </p:nvSpPr>
            <p:spPr>
              <a:xfrm>
                <a:off x="4810525" y="5261925"/>
                <a:ext cx="106025" cy="25"/>
              </a:xfrm>
              <a:custGeom>
                <a:avLst/>
                <a:gdLst/>
                <a:ahLst/>
                <a:cxnLst/>
                <a:rect l="l" t="t" r="r" b="b"/>
                <a:pathLst>
                  <a:path w="4241" h="1" extrusionOk="0">
                    <a:moveTo>
                      <a:pt x="1" y="1"/>
                    </a:moveTo>
                    <a:lnTo>
                      <a:pt x="4240" y="1"/>
                    </a:lnTo>
                    <a:lnTo>
                      <a:pt x="40" y="1"/>
                    </a:lnTo>
                  </a:path>
                </a:pathLst>
              </a:custGeom>
              <a:solidFill>
                <a:srgbClr val="537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7" name="Google Shape;4861;p88">
                <a:extLst>
                  <a:ext uri="{FF2B5EF4-FFF2-40B4-BE49-F238E27FC236}">
                    <a16:creationId xmlns:a16="http://schemas.microsoft.com/office/drawing/2014/main" id="{B35DF9BD-5D69-5E3C-E74D-CDCA304556DD}"/>
                  </a:ext>
                </a:extLst>
              </p:cNvPr>
              <p:cNvSpPr/>
              <p:nvPr/>
            </p:nvSpPr>
            <p:spPr>
              <a:xfrm>
                <a:off x="4313950" y="2867225"/>
                <a:ext cx="307200" cy="183625"/>
              </a:xfrm>
              <a:custGeom>
                <a:avLst/>
                <a:gdLst/>
                <a:ahLst/>
                <a:cxnLst/>
                <a:rect l="l" t="t" r="r" b="b"/>
                <a:pathLst>
                  <a:path w="12288" h="7345" extrusionOk="0">
                    <a:moveTo>
                      <a:pt x="5214" y="0"/>
                    </a:moveTo>
                    <a:cubicBezTo>
                      <a:pt x="4065" y="0"/>
                      <a:pt x="2924" y="313"/>
                      <a:pt x="1924" y="906"/>
                    </a:cubicBezTo>
                    <a:cubicBezTo>
                      <a:pt x="1138" y="1378"/>
                      <a:pt x="550" y="2084"/>
                      <a:pt x="275" y="2987"/>
                    </a:cubicBezTo>
                    <a:cubicBezTo>
                      <a:pt x="0" y="3772"/>
                      <a:pt x="157" y="4636"/>
                      <a:pt x="589" y="5342"/>
                    </a:cubicBezTo>
                    <a:cubicBezTo>
                      <a:pt x="864" y="5735"/>
                      <a:pt x="1217" y="6088"/>
                      <a:pt x="1610" y="6363"/>
                    </a:cubicBezTo>
                    <a:cubicBezTo>
                      <a:pt x="2041" y="6638"/>
                      <a:pt x="2512" y="6873"/>
                      <a:pt x="3023" y="7030"/>
                    </a:cubicBezTo>
                    <a:cubicBezTo>
                      <a:pt x="3376" y="7109"/>
                      <a:pt x="3729" y="7187"/>
                      <a:pt x="4122" y="7227"/>
                    </a:cubicBezTo>
                    <a:cubicBezTo>
                      <a:pt x="4515" y="7305"/>
                      <a:pt x="4946" y="7344"/>
                      <a:pt x="5378" y="7344"/>
                    </a:cubicBezTo>
                    <a:lnTo>
                      <a:pt x="5849" y="7344"/>
                    </a:lnTo>
                    <a:cubicBezTo>
                      <a:pt x="6634" y="7344"/>
                      <a:pt x="7419" y="7266"/>
                      <a:pt x="8205" y="7148"/>
                    </a:cubicBezTo>
                    <a:cubicBezTo>
                      <a:pt x="8676" y="7070"/>
                      <a:pt x="9147" y="6952"/>
                      <a:pt x="9579" y="6795"/>
                    </a:cubicBezTo>
                    <a:cubicBezTo>
                      <a:pt x="10010" y="6638"/>
                      <a:pt x="10364" y="6481"/>
                      <a:pt x="10756" y="6245"/>
                    </a:cubicBezTo>
                    <a:cubicBezTo>
                      <a:pt x="11149" y="6010"/>
                      <a:pt x="11541" y="5656"/>
                      <a:pt x="11816" y="5264"/>
                    </a:cubicBezTo>
                    <a:cubicBezTo>
                      <a:pt x="11934" y="5068"/>
                      <a:pt x="12052" y="4871"/>
                      <a:pt x="12130" y="4675"/>
                    </a:cubicBezTo>
                    <a:cubicBezTo>
                      <a:pt x="12248" y="4322"/>
                      <a:pt x="12287" y="3929"/>
                      <a:pt x="12248" y="3576"/>
                    </a:cubicBezTo>
                    <a:cubicBezTo>
                      <a:pt x="12209" y="3223"/>
                      <a:pt x="12091" y="2869"/>
                      <a:pt x="11895" y="2555"/>
                    </a:cubicBezTo>
                    <a:cubicBezTo>
                      <a:pt x="11738" y="2241"/>
                      <a:pt x="11541" y="1927"/>
                      <a:pt x="11267" y="1692"/>
                    </a:cubicBezTo>
                    <a:cubicBezTo>
                      <a:pt x="10992" y="1417"/>
                      <a:pt x="10717" y="1221"/>
                      <a:pt x="10403" y="1024"/>
                    </a:cubicBezTo>
                    <a:cubicBezTo>
                      <a:pt x="10285" y="985"/>
                      <a:pt x="10128" y="906"/>
                      <a:pt x="10010" y="867"/>
                    </a:cubicBezTo>
                    <a:cubicBezTo>
                      <a:pt x="9971" y="828"/>
                      <a:pt x="9932" y="789"/>
                      <a:pt x="9893" y="789"/>
                    </a:cubicBezTo>
                    <a:cubicBezTo>
                      <a:pt x="8479" y="318"/>
                      <a:pt x="7066" y="43"/>
                      <a:pt x="5614" y="4"/>
                    </a:cubicBezTo>
                    <a:lnTo>
                      <a:pt x="5417" y="4"/>
                    </a:lnTo>
                    <a:cubicBezTo>
                      <a:pt x="5350" y="1"/>
                      <a:pt x="5282" y="0"/>
                      <a:pt x="5214"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8" name="Google Shape;4862;p88">
                <a:extLst>
                  <a:ext uri="{FF2B5EF4-FFF2-40B4-BE49-F238E27FC236}">
                    <a16:creationId xmlns:a16="http://schemas.microsoft.com/office/drawing/2014/main" id="{7254D563-781A-93CF-43B3-00CA642F6058}"/>
                  </a:ext>
                </a:extLst>
              </p:cNvPr>
              <p:cNvSpPr/>
              <p:nvPr/>
            </p:nvSpPr>
            <p:spPr>
              <a:xfrm>
                <a:off x="5249225" y="4743750"/>
                <a:ext cx="272850" cy="483850"/>
              </a:xfrm>
              <a:custGeom>
                <a:avLst/>
                <a:gdLst/>
                <a:ahLst/>
                <a:cxnLst/>
                <a:rect l="l" t="t" r="r" b="b"/>
                <a:pathLst>
                  <a:path w="10914" h="19354" extrusionOk="0">
                    <a:moveTo>
                      <a:pt x="1374" y="1"/>
                    </a:moveTo>
                    <a:cubicBezTo>
                      <a:pt x="1178" y="1"/>
                      <a:pt x="1060" y="118"/>
                      <a:pt x="982" y="275"/>
                    </a:cubicBezTo>
                    <a:cubicBezTo>
                      <a:pt x="903" y="393"/>
                      <a:pt x="864" y="550"/>
                      <a:pt x="903" y="668"/>
                    </a:cubicBezTo>
                    <a:cubicBezTo>
                      <a:pt x="1099" y="1414"/>
                      <a:pt x="1256" y="2160"/>
                      <a:pt x="1374" y="2945"/>
                    </a:cubicBezTo>
                    <a:cubicBezTo>
                      <a:pt x="1610" y="5182"/>
                      <a:pt x="1570" y="7459"/>
                      <a:pt x="1217" y="9697"/>
                    </a:cubicBezTo>
                    <a:cubicBezTo>
                      <a:pt x="1139" y="10403"/>
                      <a:pt x="1021" y="11110"/>
                      <a:pt x="903" y="11856"/>
                    </a:cubicBezTo>
                    <a:cubicBezTo>
                      <a:pt x="825" y="12249"/>
                      <a:pt x="746" y="12602"/>
                      <a:pt x="628" y="13034"/>
                    </a:cubicBezTo>
                    <a:lnTo>
                      <a:pt x="628" y="13112"/>
                    </a:lnTo>
                    <a:lnTo>
                      <a:pt x="550" y="13465"/>
                    </a:lnTo>
                    <a:cubicBezTo>
                      <a:pt x="236" y="14643"/>
                      <a:pt x="0" y="15742"/>
                      <a:pt x="314" y="16842"/>
                    </a:cubicBezTo>
                    <a:cubicBezTo>
                      <a:pt x="432" y="17391"/>
                      <a:pt x="746" y="17862"/>
                      <a:pt x="1139" y="18255"/>
                    </a:cubicBezTo>
                    <a:cubicBezTo>
                      <a:pt x="1492" y="18569"/>
                      <a:pt x="1924" y="18804"/>
                      <a:pt x="2395" y="18961"/>
                    </a:cubicBezTo>
                    <a:cubicBezTo>
                      <a:pt x="2866" y="19158"/>
                      <a:pt x="3337" y="19236"/>
                      <a:pt x="3847" y="19315"/>
                    </a:cubicBezTo>
                    <a:cubicBezTo>
                      <a:pt x="4161" y="19354"/>
                      <a:pt x="4475" y="19354"/>
                      <a:pt x="4789" y="19354"/>
                    </a:cubicBezTo>
                    <a:lnTo>
                      <a:pt x="5457" y="19354"/>
                    </a:lnTo>
                    <a:cubicBezTo>
                      <a:pt x="5967" y="19315"/>
                      <a:pt x="6477" y="19197"/>
                      <a:pt x="7027" y="19079"/>
                    </a:cubicBezTo>
                    <a:cubicBezTo>
                      <a:pt x="7459" y="18961"/>
                      <a:pt x="7891" y="18765"/>
                      <a:pt x="8322" y="18530"/>
                    </a:cubicBezTo>
                    <a:cubicBezTo>
                      <a:pt x="8676" y="18255"/>
                      <a:pt x="8990" y="17941"/>
                      <a:pt x="9265" y="17587"/>
                    </a:cubicBezTo>
                    <a:cubicBezTo>
                      <a:pt x="9539" y="17234"/>
                      <a:pt x="9736" y="16842"/>
                      <a:pt x="9932" y="16410"/>
                    </a:cubicBezTo>
                    <a:cubicBezTo>
                      <a:pt x="10325" y="15468"/>
                      <a:pt x="10599" y="14447"/>
                      <a:pt x="10717" y="13426"/>
                    </a:cubicBezTo>
                    <a:cubicBezTo>
                      <a:pt x="10835" y="12366"/>
                      <a:pt x="10913" y="11306"/>
                      <a:pt x="10874" y="10246"/>
                    </a:cubicBezTo>
                    <a:cubicBezTo>
                      <a:pt x="10835" y="9304"/>
                      <a:pt x="10717" y="8362"/>
                      <a:pt x="10560" y="7420"/>
                    </a:cubicBezTo>
                    <a:cubicBezTo>
                      <a:pt x="10364" y="6399"/>
                      <a:pt x="9971" y="5457"/>
                      <a:pt x="9343" y="4594"/>
                    </a:cubicBezTo>
                    <a:cubicBezTo>
                      <a:pt x="8008" y="2709"/>
                      <a:pt x="5810" y="1649"/>
                      <a:pt x="4044" y="943"/>
                    </a:cubicBezTo>
                    <a:cubicBezTo>
                      <a:pt x="3219" y="629"/>
                      <a:pt x="2395" y="354"/>
                      <a:pt x="1570" y="40"/>
                    </a:cubicBezTo>
                    <a:lnTo>
                      <a:pt x="1492" y="40"/>
                    </a:lnTo>
                    <a:cubicBezTo>
                      <a:pt x="1472" y="20"/>
                      <a:pt x="1453" y="10"/>
                      <a:pt x="1433" y="10"/>
                    </a:cubicBezTo>
                    <a:cubicBezTo>
                      <a:pt x="1413" y="10"/>
                      <a:pt x="1394" y="20"/>
                      <a:pt x="1374" y="40"/>
                    </a:cubicBezTo>
                    <a:lnTo>
                      <a:pt x="1374"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9" name="Google Shape;4863;p88">
                <a:extLst>
                  <a:ext uri="{FF2B5EF4-FFF2-40B4-BE49-F238E27FC236}">
                    <a16:creationId xmlns:a16="http://schemas.microsoft.com/office/drawing/2014/main" id="{ACD58A83-62AB-A8A3-2132-5D11224413D9}"/>
                  </a:ext>
                </a:extLst>
              </p:cNvPr>
              <p:cNvSpPr/>
              <p:nvPr/>
            </p:nvSpPr>
            <p:spPr>
              <a:xfrm>
                <a:off x="5826275" y="3819000"/>
                <a:ext cx="512325" cy="742225"/>
              </a:xfrm>
              <a:custGeom>
                <a:avLst/>
                <a:gdLst/>
                <a:ahLst/>
                <a:cxnLst/>
                <a:rect l="l" t="t" r="r" b="b"/>
                <a:pathLst>
                  <a:path w="20493" h="29689" extrusionOk="0">
                    <a:moveTo>
                      <a:pt x="14158" y="1"/>
                    </a:moveTo>
                    <a:cubicBezTo>
                      <a:pt x="14137" y="1"/>
                      <a:pt x="14115" y="4"/>
                      <a:pt x="14094" y="11"/>
                    </a:cubicBezTo>
                    <a:lnTo>
                      <a:pt x="14133" y="11"/>
                    </a:lnTo>
                    <a:cubicBezTo>
                      <a:pt x="14055" y="11"/>
                      <a:pt x="13976" y="11"/>
                      <a:pt x="13897" y="50"/>
                    </a:cubicBezTo>
                    <a:cubicBezTo>
                      <a:pt x="13780" y="129"/>
                      <a:pt x="13740" y="286"/>
                      <a:pt x="13740" y="443"/>
                    </a:cubicBezTo>
                    <a:lnTo>
                      <a:pt x="13740" y="482"/>
                    </a:lnTo>
                    <a:cubicBezTo>
                      <a:pt x="13780" y="521"/>
                      <a:pt x="13780" y="600"/>
                      <a:pt x="13858" y="639"/>
                    </a:cubicBezTo>
                    <a:cubicBezTo>
                      <a:pt x="14172" y="1110"/>
                      <a:pt x="14486" y="1581"/>
                      <a:pt x="14761" y="2092"/>
                    </a:cubicBezTo>
                    <a:cubicBezTo>
                      <a:pt x="15900" y="4172"/>
                      <a:pt x="16449" y="6488"/>
                      <a:pt x="16410" y="8844"/>
                    </a:cubicBezTo>
                    <a:lnTo>
                      <a:pt x="16410" y="8883"/>
                    </a:lnTo>
                    <a:cubicBezTo>
                      <a:pt x="16371" y="10022"/>
                      <a:pt x="16174" y="11121"/>
                      <a:pt x="15860" y="12220"/>
                    </a:cubicBezTo>
                    <a:cubicBezTo>
                      <a:pt x="15585" y="13280"/>
                      <a:pt x="15114" y="14300"/>
                      <a:pt x="14565" y="15282"/>
                    </a:cubicBezTo>
                    <a:cubicBezTo>
                      <a:pt x="13466" y="17088"/>
                      <a:pt x="11895" y="18540"/>
                      <a:pt x="10050" y="19522"/>
                    </a:cubicBezTo>
                    <a:cubicBezTo>
                      <a:pt x="9147" y="19993"/>
                      <a:pt x="8205" y="20346"/>
                      <a:pt x="7263" y="20581"/>
                    </a:cubicBezTo>
                    <a:cubicBezTo>
                      <a:pt x="6360" y="20817"/>
                      <a:pt x="5418" y="20895"/>
                      <a:pt x="4476" y="20935"/>
                    </a:cubicBezTo>
                    <a:lnTo>
                      <a:pt x="4280" y="20935"/>
                    </a:lnTo>
                    <a:cubicBezTo>
                      <a:pt x="3416" y="20895"/>
                      <a:pt x="2552" y="20778"/>
                      <a:pt x="1728" y="20542"/>
                    </a:cubicBezTo>
                    <a:lnTo>
                      <a:pt x="1571" y="20542"/>
                    </a:lnTo>
                    <a:cubicBezTo>
                      <a:pt x="1453" y="20542"/>
                      <a:pt x="1336" y="20621"/>
                      <a:pt x="1257" y="20699"/>
                    </a:cubicBezTo>
                    <a:cubicBezTo>
                      <a:pt x="472" y="21916"/>
                      <a:pt x="40" y="23369"/>
                      <a:pt x="40" y="24782"/>
                    </a:cubicBezTo>
                    <a:cubicBezTo>
                      <a:pt x="1" y="25528"/>
                      <a:pt x="40" y="26274"/>
                      <a:pt x="119" y="26980"/>
                    </a:cubicBezTo>
                    <a:cubicBezTo>
                      <a:pt x="236" y="27726"/>
                      <a:pt x="393" y="28433"/>
                      <a:pt x="590" y="29100"/>
                    </a:cubicBezTo>
                    <a:cubicBezTo>
                      <a:pt x="590" y="29179"/>
                      <a:pt x="668" y="29257"/>
                      <a:pt x="747" y="29336"/>
                    </a:cubicBezTo>
                    <a:cubicBezTo>
                      <a:pt x="786" y="29375"/>
                      <a:pt x="825" y="29375"/>
                      <a:pt x="864" y="29375"/>
                    </a:cubicBezTo>
                    <a:cubicBezTo>
                      <a:pt x="904" y="29571"/>
                      <a:pt x="1061" y="29689"/>
                      <a:pt x="1218" y="29689"/>
                    </a:cubicBezTo>
                    <a:lnTo>
                      <a:pt x="1493" y="29689"/>
                    </a:lnTo>
                    <a:cubicBezTo>
                      <a:pt x="3652" y="29689"/>
                      <a:pt x="5771" y="29414"/>
                      <a:pt x="7852" y="28904"/>
                    </a:cubicBezTo>
                    <a:cubicBezTo>
                      <a:pt x="10050" y="28393"/>
                      <a:pt x="12170" y="27491"/>
                      <a:pt x="14094" y="26234"/>
                    </a:cubicBezTo>
                    <a:cubicBezTo>
                      <a:pt x="14997" y="25606"/>
                      <a:pt x="15860" y="24900"/>
                      <a:pt x="16606" y="24115"/>
                    </a:cubicBezTo>
                    <a:cubicBezTo>
                      <a:pt x="17391" y="23290"/>
                      <a:pt x="18059" y="22387"/>
                      <a:pt x="18569" y="21406"/>
                    </a:cubicBezTo>
                    <a:cubicBezTo>
                      <a:pt x="19550" y="19522"/>
                      <a:pt x="20139" y="17480"/>
                      <a:pt x="20296" y="15400"/>
                    </a:cubicBezTo>
                    <a:cubicBezTo>
                      <a:pt x="20493" y="13201"/>
                      <a:pt x="20335" y="11003"/>
                      <a:pt x="19825" y="8883"/>
                    </a:cubicBezTo>
                    <a:cubicBezTo>
                      <a:pt x="19550" y="7823"/>
                      <a:pt x="19197" y="6763"/>
                      <a:pt x="18765" y="5782"/>
                    </a:cubicBezTo>
                    <a:cubicBezTo>
                      <a:pt x="18333" y="4800"/>
                      <a:pt x="17823" y="3858"/>
                      <a:pt x="17195" y="2995"/>
                    </a:cubicBezTo>
                    <a:cubicBezTo>
                      <a:pt x="16802" y="2445"/>
                      <a:pt x="16331" y="1895"/>
                      <a:pt x="15860" y="1385"/>
                    </a:cubicBezTo>
                    <a:cubicBezTo>
                      <a:pt x="15389" y="953"/>
                      <a:pt x="14918" y="521"/>
                      <a:pt x="14369" y="129"/>
                    </a:cubicBezTo>
                    <a:cubicBezTo>
                      <a:pt x="14337" y="65"/>
                      <a:pt x="14252" y="1"/>
                      <a:pt x="14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0" name="Google Shape;4864;p88">
                <a:extLst>
                  <a:ext uri="{FF2B5EF4-FFF2-40B4-BE49-F238E27FC236}">
                    <a16:creationId xmlns:a16="http://schemas.microsoft.com/office/drawing/2014/main" id="{BC465D9F-0EE9-6DC2-B636-4706AB26C5E3}"/>
                  </a:ext>
                </a:extLst>
              </p:cNvPr>
              <p:cNvSpPr/>
              <p:nvPr/>
            </p:nvSpPr>
            <p:spPr>
              <a:xfrm>
                <a:off x="4308050" y="2185225"/>
                <a:ext cx="1582050" cy="3074775"/>
              </a:xfrm>
              <a:custGeom>
                <a:avLst/>
                <a:gdLst/>
                <a:ahLst/>
                <a:cxnLst/>
                <a:rect l="l" t="t" r="r" b="b"/>
                <a:pathLst>
                  <a:path w="63282" h="122991" extrusionOk="0">
                    <a:moveTo>
                      <a:pt x="30738" y="0"/>
                    </a:moveTo>
                    <a:cubicBezTo>
                      <a:pt x="30620" y="0"/>
                      <a:pt x="30463" y="0"/>
                      <a:pt x="30346" y="40"/>
                    </a:cubicBezTo>
                    <a:cubicBezTo>
                      <a:pt x="30110" y="79"/>
                      <a:pt x="29914" y="118"/>
                      <a:pt x="29717" y="236"/>
                    </a:cubicBezTo>
                    <a:cubicBezTo>
                      <a:pt x="29364" y="354"/>
                      <a:pt x="29089" y="589"/>
                      <a:pt x="28932" y="903"/>
                    </a:cubicBezTo>
                    <a:cubicBezTo>
                      <a:pt x="28736" y="1217"/>
                      <a:pt x="28658" y="1571"/>
                      <a:pt x="28658" y="1924"/>
                    </a:cubicBezTo>
                    <a:cubicBezTo>
                      <a:pt x="28618" y="2160"/>
                      <a:pt x="28658" y="2395"/>
                      <a:pt x="28697" y="2591"/>
                    </a:cubicBezTo>
                    <a:cubicBezTo>
                      <a:pt x="28697" y="2788"/>
                      <a:pt x="28736" y="3023"/>
                      <a:pt x="28815" y="3219"/>
                    </a:cubicBezTo>
                    <a:cubicBezTo>
                      <a:pt x="28972" y="3691"/>
                      <a:pt x="29129" y="4122"/>
                      <a:pt x="29364" y="4515"/>
                    </a:cubicBezTo>
                    <a:cubicBezTo>
                      <a:pt x="29600" y="4907"/>
                      <a:pt x="29874" y="5300"/>
                      <a:pt x="30149" y="5653"/>
                    </a:cubicBezTo>
                    <a:cubicBezTo>
                      <a:pt x="29364" y="5653"/>
                      <a:pt x="28579" y="5732"/>
                      <a:pt x="27794" y="5850"/>
                    </a:cubicBezTo>
                    <a:cubicBezTo>
                      <a:pt x="26734" y="6046"/>
                      <a:pt x="25713" y="6321"/>
                      <a:pt x="24693" y="6674"/>
                    </a:cubicBezTo>
                    <a:cubicBezTo>
                      <a:pt x="23672" y="7067"/>
                      <a:pt x="22651" y="7538"/>
                      <a:pt x="21631" y="8048"/>
                    </a:cubicBezTo>
                    <a:lnTo>
                      <a:pt x="21160" y="8284"/>
                    </a:lnTo>
                    <a:cubicBezTo>
                      <a:pt x="20767" y="8480"/>
                      <a:pt x="20335" y="8676"/>
                      <a:pt x="19943" y="8872"/>
                    </a:cubicBezTo>
                    <a:cubicBezTo>
                      <a:pt x="19354" y="9108"/>
                      <a:pt x="18726" y="9304"/>
                      <a:pt x="18098" y="9500"/>
                    </a:cubicBezTo>
                    <a:cubicBezTo>
                      <a:pt x="16959" y="9775"/>
                      <a:pt x="15781" y="9932"/>
                      <a:pt x="14604" y="9972"/>
                    </a:cubicBezTo>
                    <a:cubicBezTo>
                      <a:pt x="13976" y="9932"/>
                      <a:pt x="13308" y="9893"/>
                      <a:pt x="12641" y="9815"/>
                    </a:cubicBezTo>
                    <a:cubicBezTo>
                      <a:pt x="12327" y="9775"/>
                      <a:pt x="12013" y="9736"/>
                      <a:pt x="11660" y="9657"/>
                    </a:cubicBezTo>
                    <a:cubicBezTo>
                      <a:pt x="11346" y="9618"/>
                      <a:pt x="10992" y="9540"/>
                      <a:pt x="10717" y="9461"/>
                    </a:cubicBezTo>
                    <a:cubicBezTo>
                      <a:pt x="10403" y="9383"/>
                      <a:pt x="10050" y="9226"/>
                      <a:pt x="9736" y="9108"/>
                    </a:cubicBezTo>
                    <a:cubicBezTo>
                      <a:pt x="9697" y="8990"/>
                      <a:pt x="9618" y="8872"/>
                      <a:pt x="9501" y="8872"/>
                    </a:cubicBezTo>
                    <a:cubicBezTo>
                      <a:pt x="9069" y="8715"/>
                      <a:pt x="8637" y="8676"/>
                      <a:pt x="8166" y="8676"/>
                    </a:cubicBezTo>
                    <a:cubicBezTo>
                      <a:pt x="6831" y="8715"/>
                      <a:pt x="5536" y="9147"/>
                      <a:pt x="4397" y="9854"/>
                    </a:cubicBezTo>
                    <a:cubicBezTo>
                      <a:pt x="3612" y="10325"/>
                      <a:pt x="2866" y="10874"/>
                      <a:pt x="2199" y="11542"/>
                    </a:cubicBezTo>
                    <a:cubicBezTo>
                      <a:pt x="1610" y="12091"/>
                      <a:pt x="1139" y="12719"/>
                      <a:pt x="746" y="13387"/>
                    </a:cubicBezTo>
                    <a:cubicBezTo>
                      <a:pt x="629" y="13426"/>
                      <a:pt x="550" y="13544"/>
                      <a:pt x="511" y="13701"/>
                    </a:cubicBezTo>
                    <a:cubicBezTo>
                      <a:pt x="79" y="15860"/>
                      <a:pt x="1" y="18137"/>
                      <a:pt x="315" y="20335"/>
                    </a:cubicBezTo>
                    <a:cubicBezTo>
                      <a:pt x="432" y="21395"/>
                      <a:pt x="707" y="22494"/>
                      <a:pt x="1021" y="23515"/>
                    </a:cubicBezTo>
                    <a:cubicBezTo>
                      <a:pt x="1335" y="24536"/>
                      <a:pt x="1767" y="25517"/>
                      <a:pt x="2317" y="26459"/>
                    </a:cubicBezTo>
                    <a:cubicBezTo>
                      <a:pt x="3337" y="28343"/>
                      <a:pt x="4751" y="29953"/>
                      <a:pt x="6478" y="31209"/>
                    </a:cubicBezTo>
                    <a:cubicBezTo>
                      <a:pt x="7420" y="31837"/>
                      <a:pt x="8401" y="32387"/>
                      <a:pt x="9422" y="32819"/>
                    </a:cubicBezTo>
                    <a:cubicBezTo>
                      <a:pt x="10678" y="33251"/>
                      <a:pt x="11934" y="33643"/>
                      <a:pt x="13191" y="33918"/>
                    </a:cubicBezTo>
                    <a:lnTo>
                      <a:pt x="13583" y="33996"/>
                    </a:lnTo>
                    <a:cubicBezTo>
                      <a:pt x="14093" y="34153"/>
                      <a:pt x="14800" y="34310"/>
                      <a:pt x="15507" y="34507"/>
                    </a:cubicBezTo>
                    <a:cubicBezTo>
                      <a:pt x="16056" y="39649"/>
                      <a:pt x="16174" y="44870"/>
                      <a:pt x="16253" y="49934"/>
                    </a:cubicBezTo>
                    <a:lnTo>
                      <a:pt x="16292" y="51387"/>
                    </a:lnTo>
                    <a:cubicBezTo>
                      <a:pt x="16331" y="54056"/>
                      <a:pt x="16410" y="56961"/>
                      <a:pt x="16567" y="59827"/>
                    </a:cubicBezTo>
                    <a:cubicBezTo>
                      <a:pt x="16724" y="62811"/>
                      <a:pt x="17038" y="65558"/>
                      <a:pt x="17430" y="68149"/>
                    </a:cubicBezTo>
                    <a:cubicBezTo>
                      <a:pt x="17862" y="70976"/>
                      <a:pt x="18490" y="73724"/>
                      <a:pt x="19315" y="76472"/>
                    </a:cubicBezTo>
                    <a:cubicBezTo>
                      <a:pt x="20060" y="78827"/>
                      <a:pt x="20963" y="81143"/>
                      <a:pt x="22023" y="83381"/>
                    </a:cubicBezTo>
                    <a:cubicBezTo>
                      <a:pt x="24222" y="87895"/>
                      <a:pt x="26891" y="92135"/>
                      <a:pt x="29992" y="96021"/>
                    </a:cubicBezTo>
                    <a:cubicBezTo>
                      <a:pt x="30974" y="97238"/>
                      <a:pt x="32034" y="98494"/>
                      <a:pt x="33133" y="99711"/>
                    </a:cubicBezTo>
                    <a:cubicBezTo>
                      <a:pt x="33682" y="100339"/>
                      <a:pt x="34193" y="100850"/>
                      <a:pt x="34664" y="101360"/>
                    </a:cubicBezTo>
                    <a:cubicBezTo>
                      <a:pt x="35135" y="101831"/>
                      <a:pt x="35645" y="102342"/>
                      <a:pt x="36195" y="102852"/>
                    </a:cubicBezTo>
                    <a:lnTo>
                      <a:pt x="36941" y="103598"/>
                    </a:lnTo>
                    <a:cubicBezTo>
                      <a:pt x="38746" y="105286"/>
                      <a:pt x="40474" y="107092"/>
                      <a:pt x="42044" y="109015"/>
                    </a:cubicBezTo>
                    <a:cubicBezTo>
                      <a:pt x="42947" y="110193"/>
                      <a:pt x="43732" y="111449"/>
                      <a:pt x="44321" y="112823"/>
                    </a:cubicBezTo>
                    <a:cubicBezTo>
                      <a:pt x="44674" y="113726"/>
                      <a:pt x="44949" y="114668"/>
                      <a:pt x="45106" y="115610"/>
                    </a:cubicBezTo>
                    <a:cubicBezTo>
                      <a:pt x="45145" y="116081"/>
                      <a:pt x="45145" y="116552"/>
                      <a:pt x="45067" y="117063"/>
                    </a:cubicBezTo>
                    <a:cubicBezTo>
                      <a:pt x="45027" y="117377"/>
                      <a:pt x="44988" y="117691"/>
                      <a:pt x="44910" y="118044"/>
                    </a:cubicBezTo>
                    <a:cubicBezTo>
                      <a:pt x="44753" y="118711"/>
                      <a:pt x="44674" y="119418"/>
                      <a:pt x="44674" y="120125"/>
                    </a:cubicBezTo>
                    <a:cubicBezTo>
                      <a:pt x="44674" y="120360"/>
                      <a:pt x="44674" y="120596"/>
                      <a:pt x="44753" y="120792"/>
                    </a:cubicBezTo>
                    <a:cubicBezTo>
                      <a:pt x="44792" y="121028"/>
                      <a:pt x="44870" y="121224"/>
                      <a:pt x="44949" y="121420"/>
                    </a:cubicBezTo>
                    <a:cubicBezTo>
                      <a:pt x="45027" y="121616"/>
                      <a:pt x="45184" y="121813"/>
                      <a:pt x="45302" y="121970"/>
                    </a:cubicBezTo>
                    <a:cubicBezTo>
                      <a:pt x="45459" y="122127"/>
                      <a:pt x="45616" y="122245"/>
                      <a:pt x="45812" y="122362"/>
                    </a:cubicBezTo>
                    <a:cubicBezTo>
                      <a:pt x="46087" y="122559"/>
                      <a:pt x="46401" y="122676"/>
                      <a:pt x="46715" y="122755"/>
                    </a:cubicBezTo>
                    <a:cubicBezTo>
                      <a:pt x="47108" y="122873"/>
                      <a:pt x="47540" y="122951"/>
                      <a:pt x="47932" y="122951"/>
                    </a:cubicBezTo>
                    <a:cubicBezTo>
                      <a:pt x="48168" y="122990"/>
                      <a:pt x="48443" y="122990"/>
                      <a:pt x="48678" y="122990"/>
                    </a:cubicBezTo>
                    <a:cubicBezTo>
                      <a:pt x="49306" y="122990"/>
                      <a:pt x="49974" y="122912"/>
                      <a:pt x="50641" y="122833"/>
                    </a:cubicBezTo>
                    <a:cubicBezTo>
                      <a:pt x="51465" y="122716"/>
                      <a:pt x="52329" y="122519"/>
                      <a:pt x="53114" y="122245"/>
                    </a:cubicBezTo>
                    <a:cubicBezTo>
                      <a:pt x="53428" y="122127"/>
                      <a:pt x="53703" y="121970"/>
                      <a:pt x="53978" y="121813"/>
                    </a:cubicBezTo>
                    <a:cubicBezTo>
                      <a:pt x="54174" y="121734"/>
                      <a:pt x="54331" y="121616"/>
                      <a:pt x="54488" y="121499"/>
                    </a:cubicBezTo>
                    <a:cubicBezTo>
                      <a:pt x="54684" y="121302"/>
                      <a:pt x="54920" y="121106"/>
                      <a:pt x="55116" y="120910"/>
                    </a:cubicBezTo>
                    <a:cubicBezTo>
                      <a:pt x="55705" y="120164"/>
                      <a:pt x="56137" y="119300"/>
                      <a:pt x="56333" y="118358"/>
                    </a:cubicBezTo>
                    <a:cubicBezTo>
                      <a:pt x="56412" y="117887"/>
                      <a:pt x="56490" y="117416"/>
                      <a:pt x="56529" y="116945"/>
                    </a:cubicBezTo>
                    <a:cubicBezTo>
                      <a:pt x="56569" y="116395"/>
                      <a:pt x="56608" y="115846"/>
                      <a:pt x="56608" y="115296"/>
                    </a:cubicBezTo>
                    <a:cubicBezTo>
                      <a:pt x="56647" y="114590"/>
                      <a:pt x="56686" y="113883"/>
                      <a:pt x="56726" y="113216"/>
                    </a:cubicBezTo>
                    <a:cubicBezTo>
                      <a:pt x="56804" y="112313"/>
                      <a:pt x="56883" y="111410"/>
                      <a:pt x="57000" y="110585"/>
                    </a:cubicBezTo>
                    <a:lnTo>
                      <a:pt x="57000" y="110546"/>
                    </a:lnTo>
                    <a:cubicBezTo>
                      <a:pt x="57157" y="109329"/>
                      <a:pt x="57393" y="108112"/>
                      <a:pt x="57707" y="106935"/>
                    </a:cubicBezTo>
                    <a:cubicBezTo>
                      <a:pt x="58021" y="105718"/>
                      <a:pt x="58414" y="104540"/>
                      <a:pt x="58885" y="103401"/>
                    </a:cubicBezTo>
                    <a:lnTo>
                      <a:pt x="58924" y="103323"/>
                    </a:lnTo>
                    <a:cubicBezTo>
                      <a:pt x="59120" y="102852"/>
                      <a:pt x="59317" y="102420"/>
                      <a:pt x="59513" y="101949"/>
                    </a:cubicBezTo>
                    <a:lnTo>
                      <a:pt x="59670" y="101635"/>
                    </a:lnTo>
                    <a:cubicBezTo>
                      <a:pt x="59945" y="101007"/>
                      <a:pt x="60219" y="100418"/>
                      <a:pt x="60494" y="99790"/>
                    </a:cubicBezTo>
                    <a:cubicBezTo>
                      <a:pt x="61083" y="98494"/>
                      <a:pt x="61515" y="97395"/>
                      <a:pt x="61868" y="96414"/>
                    </a:cubicBezTo>
                    <a:cubicBezTo>
                      <a:pt x="62261" y="95275"/>
                      <a:pt x="62575" y="94137"/>
                      <a:pt x="62810" y="92959"/>
                    </a:cubicBezTo>
                    <a:cubicBezTo>
                      <a:pt x="63281" y="90525"/>
                      <a:pt x="63164" y="88052"/>
                      <a:pt x="62457" y="85697"/>
                    </a:cubicBezTo>
                    <a:cubicBezTo>
                      <a:pt x="62261" y="85030"/>
                      <a:pt x="62025" y="84362"/>
                      <a:pt x="61790" y="83773"/>
                    </a:cubicBezTo>
                    <a:cubicBezTo>
                      <a:pt x="61593" y="83185"/>
                      <a:pt x="61319" y="82439"/>
                      <a:pt x="61044" y="81811"/>
                    </a:cubicBezTo>
                    <a:cubicBezTo>
                      <a:pt x="59905" y="79063"/>
                      <a:pt x="58610" y="76432"/>
                      <a:pt x="57629" y="74430"/>
                    </a:cubicBezTo>
                    <a:cubicBezTo>
                      <a:pt x="57040" y="73174"/>
                      <a:pt x="56412" y="71957"/>
                      <a:pt x="55823" y="70740"/>
                    </a:cubicBezTo>
                    <a:cubicBezTo>
                      <a:pt x="54135" y="67403"/>
                      <a:pt x="52447" y="63949"/>
                      <a:pt x="50955" y="60455"/>
                    </a:cubicBezTo>
                    <a:cubicBezTo>
                      <a:pt x="50248" y="58767"/>
                      <a:pt x="49542" y="56961"/>
                      <a:pt x="48796" y="54920"/>
                    </a:cubicBezTo>
                    <a:cubicBezTo>
                      <a:pt x="48129" y="53036"/>
                      <a:pt x="47500" y="51073"/>
                      <a:pt x="46912" y="49110"/>
                    </a:cubicBezTo>
                    <a:cubicBezTo>
                      <a:pt x="45773" y="45224"/>
                      <a:pt x="44910" y="41259"/>
                      <a:pt x="44321" y="37255"/>
                    </a:cubicBezTo>
                    <a:lnTo>
                      <a:pt x="44321" y="37176"/>
                    </a:lnTo>
                    <a:cubicBezTo>
                      <a:pt x="44281" y="36823"/>
                      <a:pt x="44242" y="36470"/>
                      <a:pt x="44203" y="36116"/>
                    </a:cubicBezTo>
                    <a:cubicBezTo>
                      <a:pt x="44164" y="35920"/>
                      <a:pt x="44164" y="35684"/>
                      <a:pt x="44124" y="35488"/>
                    </a:cubicBezTo>
                    <a:lnTo>
                      <a:pt x="44124" y="35213"/>
                    </a:lnTo>
                    <a:lnTo>
                      <a:pt x="44124" y="35135"/>
                    </a:lnTo>
                    <a:cubicBezTo>
                      <a:pt x="44360" y="33879"/>
                      <a:pt x="44635" y="32622"/>
                      <a:pt x="45027" y="31405"/>
                    </a:cubicBezTo>
                    <a:lnTo>
                      <a:pt x="45184" y="30817"/>
                    </a:lnTo>
                    <a:cubicBezTo>
                      <a:pt x="45538" y="29482"/>
                      <a:pt x="45852" y="28069"/>
                      <a:pt x="46048" y="26655"/>
                    </a:cubicBezTo>
                    <a:cubicBezTo>
                      <a:pt x="46205" y="25321"/>
                      <a:pt x="46284" y="23947"/>
                      <a:pt x="46244" y="22534"/>
                    </a:cubicBezTo>
                    <a:cubicBezTo>
                      <a:pt x="46205" y="21199"/>
                      <a:pt x="46009" y="19864"/>
                      <a:pt x="45695" y="18529"/>
                    </a:cubicBezTo>
                    <a:cubicBezTo>
                      <a:pt x="45381" y="17352"/>
                      <a:pt x="44988" y="16174"/>
                      <a:pt x="44438" y="15075"/>
                    </a:cubicBezTo>
                    <a:cubicBezTo>
                      <a:pt x="43889" y="13936"/>
                      <a:pt x="43261" y="12877"/>
                      <a:pt x="42476" y="11856"/>
                    </a:cubicBezTo>
                    <a:cubicBezTo>
                      <a:pt x="42162" y="11424"/>
                      <a:pt x="41848" y="10992"/>
                      <a:pt x="41494" y="10560"/>
                    </a:cubicBezTo>
                    <a:cubicBezTo>
                      <a:pt x="41180" y="10129"/>
                      <a:pt x="40866" y="9736"/>
                      <a:pt x="40552" y="9304"/>
                    </a:cubicBezTo>
                    <a:cubicBezTo>
                      <a:pt x="39963" y="8519"/>
                      <a:pt x="39453" y="7655"/>
                      <a:pt x="39060" y="6792"/>
                    </a:cubicBezTo>
                    <a:lnTo>
                      <a:pt x="39060" y="6753"/>
                    </a:lnTo>
                    <a:cubicBezTo>
                      <a:pt x="38746" y="5928"/>
                      <a:pt x="38511" y="5104"/>
                      <a:pt x="38354" y="4240"/>
                    </a:cubicBezTo>
                    <a:lnTo>
                      <a:pt x="38354" y="4201"/>
                    </a:lnTo>
                    <a:cubicBezTo>
                      <a:pt x="38354" y="4044"/>
                      <a:pt x="38315" y="3887"/>
                      <a:pt x="38315" y="3730"/>
                    </a:cubicBezTo>
                    <a:cubicBezTo>
                      <a:pt x="38275" y="3573"/>
                      <a:pt x="38275" y="3298"/>
                      <a:pt x="38236" y="3062"/>
                    </a:cubicBezTo>
                    <a:cubicBezTo>
                      <a:pt x="38197" y="2709"/>
                      <a:pt x="38118" y="2356"/>
                      <a:pt x="37961" y="1963"/>
                    </a:cubicBezTo>
                    <a:cubicBezTo>
                      <a:pt x="37922" y="1806"/>
                      <a:pt x="37843" y="1649"/>
                      <a:pt x="37726" y="1492"/>
                    </a:cubicBezTo>
                    <a:cubicBezTo>
                      <a:pt x="37608" y="1335"/>
                      <a:pt x="37490" y="1217"/>
                      <a:pt x="37333" y="1100"/>
                    </a:cubicBezTo>
                    <a:cubicBezTo>
                      <a:pt x="37176" y="1021"/>
                      <a:pt x="36980" y="943"/>
                      <a:pt x="36823" y="903"/>
                    </a:cubicBezTo>
                    <a:lnTo>
                      <a:pt x="36548" y="903"/>
                    </a:lnTo>
                    <a:cubicBezTo>
                      <a:pt x="36391" y="903"/>
                      <a:pt x="36234" y="943"/>
                      <a:pt x="36077" y="943"/>
                    </a:cubicBezTo>
                    <a:cubicBezTo>
                      <a:pt x="35606" y="1060"/>
                      <a:pt x="35174" y="1296"/>
                      <a:pt x="34860" y="1610"/>
                    </a:cubicBezTo>
                    <a:cubicBezTo>
                      <a:pt x="34546" y="1963"/>
                      <a:pt x="34350" y="2395"/>
                      <a:pt x="34271" y="2827"/>
                    </a:cubicBezTo>
                    <a:cubicBezTo>
                      <a:pt x="34153" y="3062"/>
                      <a:pt x="34114" y="3337"/>
                      <a:pt x="34075" y="3573"/>
                    </a:cubicBezTo>
                    <a:lnTo>
                      <a:pt x="33957" y="3298"/>
                    </a:lnTo>
                    <a:cubicBezTo>
                      <a:pt x="33839" y="3102"/>
                      <a:pt x="33761" y="2905"/>
                      <a:pt x="33643" y="2709"/>
                    </a:cubicBezTo>
                    <a:cubicBezTo>
                      <a:pt x="33447" y="2277"/>
                      <a:pt x="33250" y="1885"/>
                      <a:pt x="32976" y="1492"/>
                    </a:cubicBezTo>
                    <a:cubicBezTo>
                      <a:pt x="32740" y="1139"/>
                      <a:pt x="32465" y="786"/>
                      <a:pt x="32112" y="511"/>
                    </a:cubicBezTo>
                    <a:cubicBezTo>
                      <a:pt x="31994" y="393"/>
                      <a:pt x="31798" y="275"/>
                      <a:pt x="31641" y="197"/>
                    </a:cubicBezTo>
                    <a:cubicBezTo>
                      <a:pt x="31445" y="118"/>
                      <a:pt x="31209" y="40"/>
                      <a:pt x="30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1" name="Google Shape;4865;p88">
                <a:extLst>
                  <a:ext uri="{FF2B5EF4-FFF2-40B4-BE49-F238E27FC236}">
                    <a16:creationId xmlns:a16="http://schemas.microsoft.com/office/drawing/2014/main" id="{D88EE724-BC1E-45E9-F2A7-8D950FCD54A6}"/>
                  </a:ext>
                </a:extLst>
              </p:cNvPr>
              <p:cNvSpPr/>
              <p:nvPr/>
            </p:nvSpPr>
            <p:spPr>
              <a:xfrm>
                <a:off x="5391525" y="3444375"/>
                <a:ext cx="439700" cy="779250"/>
              </a:xfrm>
              <a:custGeom>
                <a:avLst/>
                <a:gdLst/>
                <a:ahLst/>
                <a:cxnLst/>
                <a:rect l="l" t="t" r="r" b="b"/>
                <a:pathLst>
                  <a:path w="17588" h="31170" extrusionOk="0">
                    <a:moveTo>
                      <a:pt x="3965" y="0"/>
                    </a:moveTo>
                    <a:cubicBezTo>
                      <a:pt x="3612" y="550"/>
                      <a:pt x="3259" y="1060"/>
                      <a:pt x="2945" y="1610"/>
                    </a:cubicBezTo>
                    <a:lnTo>
                      <a:pt x="2945" y="1571"/>
                    </a:lnTo>
                    <a:cubicBezTo>
                      <a:pt x="2473" y="2395"/>
                      <a:pt x="2042" y="3259"/>
                      <a:pt x="1688" y="4122"/>
                    </a:cubicBezTo>
                    <a:lnTo>
                      <a:pt x="1688" y="4083"/>
                    </a:lnTo>
                    <a:cubicBezTo>
                      <a:pt x="1296" y="4986"/>
                      <a:pt x="982" y="5889"/>
                      <a:pt x="746" y="6792"/>
                    </a:cubicBezTo>
                    <a:cubicBezTo>
                      <a:pt x="511" y="7694"/>
                      <a:pt x="314" y="8637"/>
                      <a:pt x="197" y="9540"/>
                    </a:cubicBezTo>
                    <a:cubicBezTo>
                      <a:pt x="157" y="9579"/>
                      <a:pt x="157" y="9579"/>
                      <a:pt x="197" y="9579"/>
                    </a:cubicBezTo>
                    <a:cubicBezTo>
                      <a:pt x="79" y="10442"/>
                      <a:pt x="0" y="11306"/>
                      <a:pt x="0" y="12170"/>
                    </a:cubicBezTo>
                    <a:cubicBezTo>
                      <a:pt x="0" y="13033"/>
                      <a:pt x="79" y="13897"/>
                      <a:pt x="157" y="14721"/>
                    </a:cubicBezTo>
                    <a:lnTo>
                      <a:pt x="157" y="14761"/>
                    </a:lnTo>
                    <a:cubicBezTo>
                      <a:pt x="393" y="16566"/>
                      <a:pt x="864" y="18294"/>
                      <a:pt x="1571" y="19982"/>
                    </a:cubicBezTo>
                    <a:lnTo>
                      <a:pt x="1571" y="19942"/>
                    </a:lnTo>
                    <a:cubicBezTo>
                      <a:pt x="1885" y="20649"/>
                      <a:pt x="2238" y="21356"/>
                      <a:pt x="2630" y="22023"/>
                    </a:cubicBezTo>
                    <a:cubicBezTo>
                      <a:pt x="2984" y="22690"/>
                      <a:pt x="3416" y="23318"/>
                      <a:pt x="3887" y="23907"/>
                    </a:cubicBezTo>
                    <a:cubicBezTo>
                      <a:pt x="4358" y="24535"/>
                      <a:pt x="4868" y="25085"/>
                      <a:pt x="5378" y="25635"/>
                    </a:cubicBezTo>
                    <a:cubicBezTo>
                      <a:pt x="5928" y="26145"/>
                      <a:pt x="6478" y="26655"/>
                      <a:pt x="7066" y="27087"/>
                    </a:cubicBezTo>
                    <a:cubicBezTo>
                      <a:pt x="7695" y="27597"/>
                      <a:pt x="8362" y="28068"/>
                      <a:pt x="9068" y="28461"/>
                    </a:cubicBezTo>
                    <a:cubicBezTo>
                      <a:pt x="9814" y="28893"/>
                      <a:pt x="10560" y="29246"/>
                      <a:pt x="11306" y="29560"/>
                    </a:cubicBezTo>
                    <a:cubicBezTo>
                      <a:pt x="12209" y="29953"/>
                      <a:pt x="13151" y="30267"/>
                      <a:pt x="14093" y="30542"/>
                    </a:cubicBezTo>
                    <a:cubicBezTo>
                      <a:pt x="15075" y="30777"/>
                      <a:pt x="16056" y="30973"/>
                      <a:pt x="17037" y="31130"/>
                    </a:cubicBezTo>
                    <a:lnTo>
                      <a:pt x="17587" y="31170"/>
                    </a:lnTo>
                    <a:cubicBezTo>
                      <a:pt x="16449" y="28461"/>
                      <a:pt x="15192" y="25792"/>
                      <a:pt x="14329" y="24025"/>
                    </a:cubicBezTo>
                    <a:cubicBezTo>
                      <a:pt x="13701" y="22808"/>
                      <a:pt x="13112" y="21591"/>
                      <a:pt x="12484" y="20374"/>
                    </a:cubicBezTo>
                    <a:cubicBezTo>
                      <a:pt x="10914" y="17195"/>
                      <a:pt x="9108" y="13622"/>
                      <a:pt x="7616" y="10089"/>
                    </a:cubicBezTo>
                    <a:cubicBezTo>
                      <a:pt x="6909" y="8401"/>
                      <a:pt x="6203" y="6595"/>
                      <a:pt x="5496" y="4554"/>
                    </a:cubicBezTo>
                    <a:cubicBezTo>
                      <a:pt x="4947" y="3062"/>
                      <a:pt x="4436" y="1571"/>
                      <a:pt x="3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2" name="Google Shape;4866;p88">
                <a:extLst>
                  <a:ext uri="{FF2B5EF4-FFF2-40B4-BE49-F238E27FC236}">
                    <a16:creationId xmlns:a16="http://schemas.microsoft.com/office/drawing/2014/main" id="{4FD51FB1-973F-0624-4550-2E8D9454FEB5}"/>
                  </a:ext>
                </a:extLst>
              </p:cNvPr>
              <p:cNvSpPr/>
              <p:nvPr/>
            </p:nvSpPr>
            <p:spPr>
              <a:xfrm>
                <a:off x="5375825" y="4840900"/>
                <a:ext cx="368050" cy="419100"/>
              </a:xfrm>
              <a:custGeom>
                <a:avLst/>
                <a:gdLst/>
                <a:ahLst/>
                <a:cxnLst/>
                <a:rect l="l" t="t" r="r" b="b"/>
                <a:pathLst>
                  <a:path w="14722" h="16764" extrusionOk="0">
                    <a:moveTo>
                      <a:pt x="11895" y="1"/>
                    </a:moveTo>
                    <a:lnTo>
                      <a:pt x="11973" y="40"/>
                    </a:lnTo>
                    <a:cubicBezTo>
                      <a:pt x="11816" y="40"/>
                      <a:pt x="11659" y="79"/>
                      <a:pt x="11502" y="119"/>
                    </a:cubicBezTo>
                    <a:cubicBezTo>
                      <a:pt x="11345" y="158"/>
                      <a:pt x="11149" y="236"/>
                      <a:pt x="10992" y="276"/>
                    </a:cubicBezTo>
                    <a:cubicBezTo>
                      <a:pt x="10913" y="315"/>
                      <a:pt x="10835" y="354"/>
                      <a:pt x="10756" y="433"/>
                    </a:cubicBezTo>
                    <a:cubicBezTo>
                      <a:pt x="10678" y="472"/>
                      <a:pt x="10599" y="511"/>
                      <a:pt x="10521" y="590"/>
                    </a:cubicBezTo>
                    <a:cubicBezTo>
                      <a:pt x="10050" y="1022"/>
                      <a:pt x="9618" y="1453"/>
                      <a:pt x="9225" y="1964"/>
                    </a:cubicBezTo>
                    <a:cubicBezTo>
                      <a:pt x="9029" y="2199"/>
                      <a:pt x="8794" y="2396"/>
                      <a:pt x="8558" y="2553"/>
                    </a:cubicBezTo>
                    <a:cubicBezTo>
                      <a:pt x="8362" y="2710"/>
                      <a:pt x="8087" y="2827"/>
                      <a:pt x="7812" y="2867"/>
                    </a:cubicBezTo>
                    <a:cubicBezTo>
                      <a:pt x="7636" y="2914"/>
                      <a:pt x="7461" y="2936"/>
                      <a:pt x="7287" y="2936"/>
                    </a:cubicBezTo>
                    <a:cubicBezTo>
                      <a:pt x="6879" y="2936"/>
                      <a:pt x="6482" y="2812"/>
                      <a:pt x="6124" y="2592"/>
                    </a:cubicBezTo>
                    <a:cubicBezTo>
                      <a:pt x="5653" y="2278"/>
                      <a:pt x="5261" y="1846"/>
                      <a:pt x="4829" y="1493"/>
                    </a:cubicBezTo>
                    <a:cubicBezTo>
                      <a:pt x="4672" y="1414"/>
                      <a:pt x="4554" y="1296"/>
                      <a:pt x="4397" y="1218"/>
                    </a:cubicBezTo>
                    <a:cubicBezTo>
                      <a:pt x="4240" y="1139"/>
                      <a:pt x="4083" y="1061"/>
                      <a:pt x="3926" y="982"/>
                    </a:cubicBezTo>
                    <a:cubicBezTo>
                      <a:pt x="3730" y="904"/>
                      <a:pt x="3533" y="825"/>
                      <a:pt x="3298" y="786"/>
                    </a:cubicBezTo>
                    <a:cubicBezTo>
                      <a:pt x="3141" y="747"/>
                      <a:pt x="2984" y="708"/>
                      <a:pt x="2827" y="668"/>
                    </a:cubicBezTo>
                    <a:lnTo>
                      <a:pt x="2866" y="668"/>
                    </a:lnTo>
                    <a:cubicBezTo>
                      <a:pt x="2709" y="668"/>
                      <a:pt x="2591" y="629"/>
                      <a:pt x="2434" y="629"/>
                    </a:cubicBezTo>
                    <a:cubicBezTo>
                      <a:pt x="2316" y="629"/>
                      <a:pt x="2199" y="629"/>
                      <a:pt x="2081" y="668"/>
                    </a:cubicBezTo>
                    <a:cubicBezTo>
                      <a:pt x="1885" y="708"/>
                      <a:pt x="1688" y="747"/>
                      <a:pt x="1531" y="825"/>
                    </a:cubicBezTo>
                    <a:cubicBezTo>
                      <a:pt x="1335" y="904"/>
                      <a:pt x="1178" y="982"/>
                      <a:pt x="1021" y="1100"/>
                    </a:cubicBezTo>
                    <a:cubicBezTo>
                      <a:pt x="864" y="1218"/>
                      <a:pt x="746" y="1336"/>
                      <a:pt x="628" y="1493"/>
                    </a:cubicBezTo>
                    <a:cubicBezTo>
                      <a:pt x="471" y="1689"/>
                      <a:pt x="354" y="1885"/>
                      <a:pt x="275" y="2082"/>
                    </a:cubicBezTo>
                    <a:cubicBezTo>
                      <a:pt x="157" y="2396"/>
                      <a:pt x="79" y="2670"/>
                      <a:pt x="39" y="2984"/>
                    </a:cubicBezTo>
                    <a:cubicBezTo>
                      <a:pt x="0" y="3181"/>
                      <a:pt x="0" y="3377"/>
                      <a:pt x="0" y="3573"/>
                    </a:cubicBezTo>
                    <a:lnTo>
                      <a:pt x="0" y="3848"/>
                    </a:lnTo>
                    <a:cubicBezTo>
                      <a:pt x="589" y="4712"/>
                      <a:pt x="1099" y="5615"/>
                      <a:pt x="1492" y="6596"/>
                    </a:cubicBezTo>
                    <a:cubicBezTo>
                      <a:pt x="1885" y="7499"/>
                      <a:pt x="2159" y="8402"/>
                      <a:pt x="2316" y="9383"/>
                    </a:cubicBezTo>
                    <a:cubicBezTo>
                      <a:pt x="2356" y="9854"/>
                      <a:pt x="2356" y="10325"/>
                      <a:pt x="2316" y="10796"/>
                    </a:cubicBezTo>
                    <a:cubicBezTo>
                      <a:pt x="2238" y="11189"/>
                      <a:pt x="2199" y="11503"/>
                      <a:pt x="2120" y="11778"/>
                    </a:cubicBezTo>
                    <a:cubicBezTo>
                      <a:pt x="1963" y="12484"/>
                      <a:pt x="1885" y="13191"/>
                      <a:pt x="1885" y="13898"/>
                    </a:cubicBezTo>
                    <a:cubicBezTo>
                      <a:pt x="1885" y="14133"/>
                      <a:pt x="1924" y="14369"/>
                      <a:pt x="1963" y="14565"/>
                    </a:cubicBezTo>
                    <a:cubicBezTo>
                      <a:pt x="2002" y="14801"/>
                      <a:pt x="2081" y="14997"/>
                      <a:pt x="2159" y="15193"/>
                    </a:cubicBezTo>
                    <a:cubicBezTo>
                      <a:pt x="2277" y="15389"/>
                      <a:pt x="2395" y="15586"/>
                      <a:pt x="2552" y="15743"/>
                    </a:cubicBezTo>
                    <a:cubicBezTo>
                      <a:pt x="2670" y="15900"/>
                      <a:pt x="2827" y="16018"/>
                      <a:pt x="3023" y="16135"/>
                    </a:cubicBezTo>
                    <a:cubicBezTo>
                      <a:pt x="3298" y="16332"/>
                      <a:pt x="3612" y="16449"/>
                      <a:pt x="3926" y="16528"/>
                    </a:cubicBezTo>
                    <a:cubicBezTo>
                      <a:pt x="4318" y="16646"/>
                      <a:pt x="4750" y="16724"/>
                      <a:pt x="5143" y="16724"/>
                    </a:cubicBezTo>
                    <a:cubicBezTo>
                      <a:pt x="5418" y="16724"/>
                      <a:pt x="5653" y="16763"/>
                      <a:pt x="5889" y="16763"/>
                    </a:cubicBezTo>
                    <a:cubicBezTo>
                      <a:pt x="6556" y="16763"/>
                      <a:pt x="7223" y="16724"/>
                      <a:pt x="7851" y="16606"/>
                    </a:cubicBezTo>
                    <a:cubicBezTo>
                      <a:pt x="8715" y="16489"/>
                      <a:pt x="9539" y="16292"/>
                      <a:pt x="10325" y="15978"/>
                    </a:cubicBezTo>
                    <a:cubicBezTo>
                      <a:pt x="10639" y="15900"/>
                      <a:pt x="10953" y="15743"/>
                      <a:pt x="11227" y="15586"/>
                    </a:cubicBezTo>
                    <a:cubicBezTo>
                      <a:pt x="11385" y="15507"/>
                      <a:pt x="11542" y="15389"/>
                      <a:pt x="11699" y="15272"/>
                    </a:cubicBezTo>
                    <a:cubicBezTo>
                      <a:pt x="11934" y="15075"/>
                      <a:pt x="12130" y="14879"/>
                      <a:pt x="12327" y="14683"/>
                    </a:cubicBezTo>
                    <a:cubicBezTo>
                      <a:pt x="12955" y="13937"/>
                      <a:pt x="13347" y="13073"/>
                      <a:pt x="13544" y="12131"/>
                    </a:cubicBezTo>
                    <a:cubicBezTo>
                      <a:pt x="13661" y="11660"/>
                      <a:pt x="13701" y="11189"/>
                      <a:pt x="13740" y="10718"/>
                    </a:cubicBezTo>
                    <a:cubicBezTo>
                      <a:pt x="13818" y="10168"/>
                      <a:pt x="13818" y="9658"/>
                      <a:pt x="13858" y="9148"/>
                    </a:cubicBezTo>
                    <a:cubicBezTo>
                      <a:pt x="13897" y="8363"/>
                      <a:pt x="13897" y="7656"/>
                      <a:pt x="13975" y="6949"/>
                    </a:cubicBezTo>
                    <a:cubicBezTo>
                      <a:pt x="14015" y="6086"/>
                      <a:pt x="14093" y="5183"/>
                      <a:pt x="14211" y="4319"/>
                    </a:cubicBezTo>
                    <a:lnTo>
                      <a:pt x="14211" y="4280"/>
                    </a:lnTo>
                    <a:cubicBezTo>
                      <a:pt x="14368" y="3298"/>
                      <a:pt x="14525" y="2396"/>
                      <a:pt x="14721" y="1493"/>
                    </a:cubicBezTo>
                    <a:cubicBezTo>
                      <a:pt x="14643" y="1336"/>
                      <a:pt x="14525" y="1179"/>
                      <a:pt x="14407" y="1061"/>
                    </a:cubicBezTo>
                    <a:cubicBezTo>
                      <a:pt x="14250" y="865"/>
                      <a:pt x="14054" y="668"/>
                      <a:pt x="13858" y="511"/>
                    </a:cubicBezTo>
                    <a:cubicBezTo>
                      <a:pt x="13701" y="354"/>
                      <a:pt x="13504" y="276"/>
                      <a:pt x="13308" y="158"/>
                    </a:cubicBezTo>
                    <a:cubicBezTo>
                      <a:pt x="13112" y="79"/>
                      <a:pt x="12915" y="40"/>
                      <a:pt x="12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3" name="Google Shape;4867;p88">
                <a:extLst>
                  <a:ext uri="{FF2B5EF4-FFF2-40B4-BE49-F238E27FC236}">
                    <a16:creationId xmlns:a16="http://schemas.microsoft.com/office/drawing/2014/main" id="{C2F76620-C879-876A-EFB3-1DF675733FF0}"/>
                  </a:ext>
                </a:extLst>
              </p:cNvPr>
              <p:cNvSpPr/>
              <p:nvPr/>
            </p:nvSpPr>
            <p:spPr>
              <a:xfrm>
                <a:off x="4290375" y="2318700"/>
                <a:ext cx="300350" cy="329775"/>
              </a:xfrm>
              <a:custGeom>
                <a:avLst/>
                <a:gdLst/>
                <a:ahLst/>
                <a:cxnLst/>
                <a:rect l="l" t="t" r="r" b="b"/>
                <a:pathLst>
                  <a:path w="12014" h="13191" extrusionOk="0">
                    <a:moveTo>
                      <a:pt x="4751" y="0"/>
                    </a:moveTo>
                    <a:cubicBezTo>
                      <a:pt x="4044" y="0"/>
                      <a:pt x="3377" y="157"/>
                      <a:pt x="2749" y="471"/>
                    </a:cubicBezTo>
                    <a:lnTo>
                      <a:pt x="2749" y="511"/>
                    </a:lnTo>
                    <a:cubicBezTo>
                      <a:pt x="1296" y="1257"/>
                      <a:pt x="629" y="2866"/>
                      <a:pt x="354" y="4122"/>
                    </a:cubicBezTo>
                    <a:cubicBezTo>
                      <a:pt x="158" y="4947"/>
                      <a:pt x="40" y="5810"/>
                      <a:pt x="40" y="6674"/>
                    </a:cubicBezTo>
                    <a:cubicBezTo>
                      <a:pt x="1" y="7538"/>
                      <a:pt x="40" y="8401"/>
                      <a:pt x="79" y="9265"/>
                    </a:cubicBezTo>
                    <a:cubicBezTo>
                      <a:pt x="158" y="10207"/>
                      <a:pt x="276" y="11149"/>
                      <a:pt x="433" y="12091"/>
                    </a:cubicBezTo>
                    <a:cubicBezTo>
                      <a:pt x="433" y="12170"/>
                      <a:pt x="472" y="12209"/>
                      <a:pt x="511" y="12288"/>
                    </a:cubicBezTo>
                    <a:cubicBezTo>
                      <a:pt x="550" y="12523"/>
                      <a:pt x="629" y="12759"/>
                      <a:pt x="708" y="12994"/>
                    </a:cubicBezTo>
                    <a:cubicBezTo>
                      <a:pt x="786" y="13112"/>
                      <a:pt x="904" y="13190"/>
                      <a:pt x="1022" y="13190"/>
                    </a:cubicBezTo>
                    <a:lnTo>
                      <a:pt x="2003" y="13190"/>
                    </a:lnTo>
                    <a:cubicBezTo>
                      <a:pt x="2356" y="13190"/>
                      <a:pt x="2670" y="13112"/>
                      <a:pt x="3024" y="13073"/>
                    </a:cubicBezTo>
                    <a:cubicBezTo>
                      <a:pt x="3691" y="12955"/>
                      <a:pt x="4319" y="12837"/>
                      <a:pt x="4947" y="12602"/>
                    </a:cubicBezTo>
                    <a:cubicBezTo>
                      <a:pt x="6203" y="12209"/>
                      <a:pt x="7420" y="11581"/>
                      <a:pt x="8480" y="10796"/>
                    </a:cubicBezTo>
                    <a:cubicBezTo>
                      <a:pt x="9030" y="10403"/>
                      <a:pt x="9501" y="10011"/>
                      <a:pt x="9972" y="9540"/>
                    </a:cubicBezTo>
                    <a:cubicBezTo>
                      <a:pt x="10404" y="9069"/>
                      <a:pt x="10836" y="8519"/>
                      <a:pt x="11189" y="7969"/>
                    </a:cubicBezTo>
                    <a:cubicBezTo>
                      <a:pt x="11738" y="7106"/>
                      <a:pt x="12013" y="6085"/>
                      <a:pt x="12013" y="5025"/>
                    </a:cubicBezTo>
                    <a:cubicBezTo>
                      <a:pt x="11974" y="4554"/>
                      <a:pt x="11856" y="4122"/>
                      <a:pt x="11699" y="3690"/>
                    </a:cubicBezTo>
                    <a:cubicBezTo>
                      <a:pt x="11503" y="3259"/>
                      <a:pt x="11267" y="2866"/>
                      <a:pt x="10993" y="2552"/>
                    </a:cubicBezTo>
                    <a:cubicBezTo>
                      <a:pt x="10679" y="2159"/>
                      <a:pt x="10325" y="1845"/>
                      <a:pt x="9933" y="1571"/>
                    </a:cubicBezTo>
                    <a:cubicBezTo>
                      <a:pt x="9501" y="1257"/>
                      <a:pt x="9030" y="982"/>
                      <a:pt x="8559" y="785"/>
                    </a:cubicBezTo>
                    <a:cubicBezTo>
                      <a:pt x="7460" y="354"/>
                      <a:pt x="6282" y="79"/>
                      <a:pt x="5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4" name="Google Shape;4868;p88">
                <a:extLst>
                  <a:ext uri="{FF2B5EF4-FFF2-40B4-BE49-F238E27FC236}">
                    <a16:creationId xmlns:a16="http://schemas.microsoft.com/office/drawing/2014/main" id="{59D057DD-EC14-3AEA-4382-43A82F05DB2F}"/>
                  </a:ext>
                </a:extLst>
              </p:cNvPr>
              <p:cNvSpPr/>
              <p:nvPr/>
            </p:nvSpPr>
            <p:spPr>
              <a:xfrm>
                <a:off x="4299225" y="2345200"/>
                <a:ext cx="292475" cy="304250"/>
              </a:xfrm>
              <a:custGeom>
                <a:avLst/>
                <a:gdLst/>
                <a:ahLst/>
                <a:cxnLst/>
                <a:rect l="l" t="t" r="r" b="b"/>
                <a:pathLst>
                  <a:path w="11699" h="12170" extrusionOk="0">
                    <a:moveTo>
                      <a:pt x="8676" y="0"/>
                    </a:moveTo>
                    <a:cubicBezTo>
                      <a:pt x="8794" y="157"/>
                      <a:pt x="8872" y="354"/>
                      <a:pt x="8911" y="511"/>
                    </a:cubicBezTo>
                    <a:cubicBezTo>
                      <a:pt x="9147" y="1139"/>
                      <a:pt x="9265" y="1806"/>
                      <a:pt x="9265" y="2513"/>
                    </a:cubicBezTo>
                    <a:cubicBezTo>
                      <a:pt x="9225" y="2827"/>
                      <a:pt x="9186" y="3180"/>
                      <a:pt x="9108" y="3494"/>
                    </a:cubicBezTo>
                    <a:cubicBezTo>
                      <a:pt x="9029" y="3808"/>
                      <a:pt x="8951" y="4161"/>
                      <a:pt x="8794" y="4475"/>
                    </a:cubicBezTo>
                    <a:cubicBezTo>
                      <a:pt x="8519" y="5143"/>
                      <a:pt x="8165" y="5771"/>
                      <a:pt x="7734" y="6360"/>
                    </a:cubicBezTo>
                    <a:cubicBezTo>
                      <a:pt x="7184" y="7106"/>
                      <a:pt x="6517" y="7773"/>
                      <a:pt x="5810" y="8323"/>
                    </a:cubicBezTo>
                    <a:cubicBezTo>
                      <a:pt x="5104" y="8911"/>
                      <a:pt x="4318" y="9422"/>
                      <a:pt x="3455" y="9814"/>
                    </a:cubicBezTo>
                    <a:cubicBezTo>
                      <a:pt x="2670" y="10168"/>
                      <a:pt x="1845" y="10442"/>
                      <a:pt x="982" y="10560"/>
                    </a:cubicBezTo>
                    <a:cubicBezTo>
                      <a:pt x="668" y="10599"/>
                      <a:pt x="314" y="10599"/>
                      <a:pt x="0" y="10599"/>
                    </a:cubicBezTo>
                    <a:lnTo>
                      <a:pt x="79" y="11070"/>
                    </a:lnTo>
                    <a:lnTo>
                      <a:pt x="118" y="11149"/>
                    </a:lnTo>
                    <a:lnTo>
                      <a:pt x="118" y="11228"/>
                    </a:lnTo>
                    <a:cubicBezTo>
                      <a:pt x="196" y="11463"/>
                      <a:pt x="275" y="11738"/>
                      <a:pt x="354" y="11934"/>
                    </a:cubicBezTo>
                    <a:cubicBezTo>
                      <a:pt x="393" y="12052"/>
                      <a:pt x="550" y="12130"/>
                      <a:pt x="668" y="12170"/>
                    </a:cubicBezTo>
                    <a:lnTo>
                      <a:pt x="1649" y="12170"/>
                    </a:lnTo>
                    <a:cubicBezTo>
                      <a:pt x="2002" y="12170"/>
                      <a:pt x="2356" y="12130"/>
                      <a:pt x="2670" y="12052"/>
                    </a:cubicBezTo>
                    <a:cubicBezTo>
                      <a:pt x="3337" y="11973"/>
                      <a:pt x="3965" y="11816"/>
                      <a:pt x="4593" y="11620"/>
                    </a:cubicBezTo>
                    <a:cubicBezTo>
                      <a:pt x="5849" y="11188"/>
                      <a:pt x="7066" y="10560"/>
                      <a:pt x="8126" y="9775"/>
                    </a:cubicBezTo>
                    <a:cubicBezTo>
                      <a:pt x="8676" y="9422"/>
                      <a:pt x="9147" y="8990"/>
                      <a:pt x="9618" y="8519"/>
                    </a:cubicBezTo>
                    <a:cubicBezTo>
                      <a:pt x="10050" y="8048"/>
                      <a:pt x="10482" y="7537"/>
                      <a:pt x="10835" y="6949"/>
                    </a:cubicBezTo>
                    <a:cubicBezTo>
                      <a:pt x="11384" y="6085"/>
                      <a:pt x="11699" y="5064"/>
                      <a:pt x="11659" y="4004"/>
                    </a:cubicBezTo>
                    <a:cubicBezTo>
                      <a:pt x="11620" y="3573"/>
                      <a:pt x="11542" y="3101"/>
                      <a:pt x="11345" y="2670"/>
                    </a:cubicBezTo>
                    <a:cubicBezTo>
                      <a:pt x="11188" y="2238"/>
                      <a:pt x="10953" y="1845"/>
                      <a:pt x="10639" y="1531"/>
                    </a:cubicBezTo>
                    <a:cubicBezTo>
                      <a:pt x="10325" y="1139"/>
                      <a:pt x="9971" y="825"/>
                      <a:pt x="9579" y="550"/>
                    </a:cubicBezTo>
                    <a:cubicBezTo>
                      <a:pt x="9304" y="314"/>
                      <a:pt x="8990" y="157"/>
                      <a:pt x="8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5" name="Google Shape;4869;p88">
                <a:extLst>
                  <a:ext uri="{FF2B5EF4-FFF2-40B4-BE49-F238E27FC236}">
                    <a16:creationId xmlns:a16="http://schemas.microsoft.com/office/drawing/2014/main" id="{88364920-610A-920A-90F8-CBF18944FF07}"/>
                  </a:ext>
                </a:extLst>
              </p:cNvPr>
              <p:cNvSpPr/>
              <p:nvPr/>
            </p:nvSpPr>
            <p:spPr>
              <a:xfrm>
                <a:off x="4755575" y="2492050"/>
                <a:ext cx="119750" cy="104000"/>
              </a:xfrm>
              <a:custGeom>
                <a:avLst/>
                <a:gdLst/>
                <a:ahLst/>
                <a:cxnLst/>
                <a:rect l="l" t="t" r="r" b="b"/>
                <a:pathLst>
                  <a:path w="4790" h="4160" extrusionOk="0">
                    <a:moveTo>
                      <a:pt x="3554" y="0"/>
                    </a:moveTo>
                    <a:cubicBezTo>
                      <a:pt x="2935" y="0"/>
                      <a:pt x="2118" y="397"/>
                      <a:pt x="1414" y="1075"/>
                    </a:cubicBezTo>
                    <a:cubicBezTo>
                      <a:pt x="393" y="2095"/>
                      <a:pt x="0" y="3351"/>
                      <a:pt x="550" y="3901"/>
                    </a:cubicBezTo>
                    <a:cubicBezTo>
                      <a:pt x="712" y="4076"/>
                      <a:pt x="953" y="4159"/>
                      <a:pt x="1240" y="4159"/>
                    </a:cubicBezTo>
                    <a:cubicBezTo>
                      <a:pt x="1855" y="4159"/>
                      <a:pt x="2680" y="3773"/>
                      <a:pt x="3376" y="3077"/>
                    </a:cubicBezTo>
                    <a:cubicBezTo>
                      <a:pt x="4397" y="2056"/>
                      <a:pt x="4790" y="800"/>
                      <a:pt x="4240" y="250"/>
                    </a:cubicBezTo>
                    <a:cubicBezTo>
                      <a:pt x="4070" y="80"/>
                      <a:pt x="3832" y="0"/>
                      <a:pt x="3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6" name="Google Shape;4870;p88">
                <a:extLst>
                  <a:ext uri="{FF2B5EF4-FFF2-40B4-BE49-F238E27FC236}">
                    <a16:creationId xmlns:a16="http://schemas.microsoft.com/office/drawing/2014/main" id="{982E424F-38DC-53CF-1FD6-8AC73EB72F61}"/>
                  </a:ext>
                </a:extLst>
              </p:cNvPr>
              <p:cNvSpPr/>
              <p:nvPr/>
            </p:nvSpPr>
            <p:spPr>
              <a:xfrm>
                <a:off x="4896900" y="2329600"/>
                <a:ext cx="130550" cy="136100"/>
              </a:xfrm>
              <a:custGeom>
                <a:avLst/>
                <a:gdLst/>
                <a:ahLst/>
                <a:cxnLst/>
                <a:rect l="l" t="t" r="r" b="b"/>
                <a:pathLst>
                  <a:path w="5222" h="5444" extrusionOk="0">
                    <a:moveTo>
                      <a:pt x="1395" y="0"/>
                    </a:moveTo>
                    <a:cubicBezTo>
                      <a:pt x="1153" y="0"/>
                      <a:pt x="932" y="62"/>
                      <a:pt x="746" y="192"/>
                    </a:cubicBezTo>
                    <a:cubicBezTo>
                      <a:pt x="0" y="742"/>
                      <a:pt x="275" y="2312"/>
                      <a:pt x="1256" y="3725"/>
                    </a:cubicBezTo>
                    <a:cubicBezTo>
                      <a:pt x="2041" y="4782"/>
                      <a:pt x="3081" y="5443"/>
                      <a:pt x="3859" y="5443"/>
                    </a:cubicBezTo>
                    <a:cubicBezTo>
                      <a:pt x="4093" y="5443"/>
                      <a:pt x="4303" y="5384"/>
                      <a:pt x="4475" y="5256"/>
                    </a:cubicBezTo>
                    <a:cubicBezTo>
                      <a:pt x="5221" y="4707"/>
                      <a:pt x="4986" y="3097"/>
                      <a:pt x="3965" y="1723"/>
                    </a:cubicBezTo>
                    <a:cubicBezTo>
                      <a:pt x="3186" y="645"/>
                      <a:pt x="2178" y="0"/>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7" name="Google Shape;4871;p88">
                <a:extLst>
                  <a:ext uri="{FF2B5EF4-FFF2-40B4-BE49-F238E27FC236}">
                    <a16:creationId xmlns:a16="http://schemas.microsoft.com/office/drawing/2014/main" id="{58E04B94-BEA8-E8C7-1CE2-61D007E92398}"/>
                  </a:ext>
                </a:extLst>
              </p:cNvPr>
              <p:cNvSpPr/>
              <p:nvPr/>
            </p:nvSpPr>
            <p:spPr>
              <a:xfrm>
                <a:off x="5441575" y="5131400"/>
                <a:ext cx="45175" cy="87375"/>
              </a:xfrm>
              <a:custGeom>
                <a:avLst/>
                <a:gdLst/>
                <a:ahLst/>
                <a:cxnLst/>
                <a:rect l="l" t="t" r="r" b="b"/>
                <a:pathLst>
                  <a:path w="1807" h="3495" extrusionOk="0">
                    <a:moveTo>
                      <a:pt x="1531" y="1"/>
                    </a:moveTo>
                    <a:cubicBezTo>
                      <a:pt x="1492" y="1"/>
                      <a:pt x="1414" y="1"/>
                      <a:pt x="1374" y="40"/>
                    </a:cubicBezTo>
                    <a:lnTo>
                      <a:pt x="1335" y="40"/>
                    </a:lnTo>
                    <a:cubicBezTo>
                      <a:pt x="1100" y="197"/>
                      <a:pt x="864" y="433"/>
                      <a:pt x="707" y="668"/>
                    </a:cubicBezTo>
                    <a:cubicBezTo>
                      <a:pt x="511" y="904"/>
                      <a:pt x="354" y="1178"/>
                      <a:pt x="275" y="1493"/>
                    </a:cubicBezTo>
                    <a:cubicBezTo>
                      <a:pt x="157" y="1767"/>
                      <a:pt x="79" y="2042"/>
                      <a:pt x="40" y="2317"/>
                    </a:cubicBezTo>
                    <a:cubicBezTo>
                      <a:pt x="0" y="2631"/>
                      <a:pt x="0" y="2984"/>
                      <a:pt x="0" y="3298"/>
                    </a:cubicBezTo>
                    <a:cubicBezTo>
                      <a:pt x="0" y="3338"/>
                      <a:pt x="0" y="3377"/>
                      <a:pt x="40" y="3416"/>
                    </a:cubicBezTo>
                    <a:cubicBezTo>
                      <a:pt x="40" y="3455"/>
                      <a:pt x="79" y="3495"/>
                      <a:pt x="157" y="3495"/>
                    </a:cubicBezTo>
                    <a:cubicBezTo>
                      <a:pt x="236" y="3495"/>
                      <a:pt x="314" y="3416"/>
                      <a:pt x="314" y="3338"/>
                    </a:cubicBezTo>
                    <a:cubicBezTo>
                      <a:pt x="314" y="3024"/>
                      <a:pt x="354" y="2709"/>
                      <a:pt x="432" y="2395"/>
                    </a:cubicBezTo>
                    <a:cubicBezTo>
                      <a:pt x="511" y="2081"/>
                      <a:pt x="589" y="1807"/>
                      <a:pt x="746" y="1532"/>
                    </a:cubicBezTo>
                    <a:cubicBezTo>
                      <a:pt x="864" y="1296"/>
                      <a:pt x="1060" y="1061"/>
                      <a:pt x="1217" y="864"/>
                    </a:cubicBezTo>
                    <a:cubicBezTo>
                      <a:pt x="1374" y="707"/>
                      <a:pt x="1531" y="590"/>
                      <a:pt x="1688" y="472"/>
                    </a:cubicBezTo>
                    <a:cubicBezTo>
                      <a:pt x="1806" y="354"/>
                      <a:pt x="1806" y="197"/>
                      <a:pt x="1728" y="79"/>
                    </a:cubicBezTo>
                    <a:cubicBezTo>
                      <a:pt x="1688" y="40"/>
                      <a:pt x="1610" y="1"/>
                      <a:pt x="1531"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8" name="Google Shape;4872;p88">
                <a:extLst>
                  <a:ext uri="{FF2B5EF4-FFF2-40B4-BE49-F238E27FC236}">
                    <a16:creationId xmlns:a16="http://schemas.microsoft.com/office/drawing/2014/main" id="{1344CE23-5BB6-33D3-C655-A67502D324F0}"/>
                  </a:ext>
                </a:extLst>
              </p:cNvPr>
              <p:cNvSpPr/>
              <p:nvPr/>
            </p:nvSpPr>
            <p:spPr>
              <a:xfrm>
                <a:off x="5493575" y="5150050"/>
                <a:ext cx="63825" cy="90325"/>
              </a:xfrm>
              <a:custGeom>
                <a:avLst/>
                <a:gdLst/>
                <a:ahLst/>
                <a:cxnLst/>
                <a:rect l="l" t="t" r="r" b="b"/>
                <a:pathLst>
                  <a:path w="2553" h="3613" extrusionOk="0">
                    <a:moveTo>
                      <a:pt x="2042" y="1"/>
                    </a:moveTo>
                    <a:cubicBezTo>
                      <a:pt x="2003" y="1"/>
                      <a:pt x="1964" y="40"/>
                      <a:pt x="1925" y="40"/>
                    </a:cubicBezTo>
                    <a:lnTo>
                      <a:pt x="1885" y="79"/>
                    </a:lnTo>
                    <a:cubicBezTo>
                      <a:pt x="1610" y="197"/>
                      <a:pt x="1336" y="393"/>
                      <a:pt x="1100" y="629"/>
                    </a:cubicBezTo>
                    <a:cubicBezTo>
                      <a:pt x="982" y="747"/>
                      <a:pt x="865" y="904"/>
                      <a:pt x="786" y="1021"/>
                    </a:cubicBezTo>
                    <a:cubicBezTo>
                      <a:pt x="668" y="1139"/>
                      <a:pt x="590" y="1296"/>
                      <a:pt x="551" y="1453"/>
                    </a:cubicBezTo>
                    <a:cubicBezTo>
                      <a:pt x="394" y="1728"/>
                      <a:pt x="276" y="2042"/>
                      <a:pt x="197" y="2356"/>
                    </a:cubicBezTo>
                    <a:cubicBezTo>
                      <a:pt x="119" y="2670"/>
                      <a:pt x="40" y="3023"/>
                      <a:pt x="1" y="3377"/>
                    </a:cubicBezTo>
                    <a:cubicBezTo>
                      <a:pt x="1" y="3494"/>
                      <a:pt x="79" y="3612"/>
                      <a:pt x="236" y="3612"/>
                    </a:cubicBezTo>
                    <a:cubicBezTo>
                      <a:pt x="354" y="3612"/>
                      <a:pt x="433" y="3534"/>
                      <a:pt x="472" y="3416"/>
                    </a:cubicBezTo>
                    <a:cubicBezTo>
                      <a:pt x="472" y="3259"/>
                      <a:pt x="511" y="3063"/>
                      <a:pt x="551" y="2906"/>
                    </a:cubicBezTo>
                    <a:cubicBezTo>
                      <a:pt x="551" y="2906"/>
                      <a:pt x="551" y="2866"/>
                      <a:pt x="551" y="2866"/>
                    </a:cubicBezTo>
                    <a:cubicBezTo>
                      <a:pt x="629" y="2552"/>
                      <a:pt x="747" y="2238"/>
                      <a:pt x="904" y="1924"/>
                    </a:cubicBezTo>
                    <a:cubicBezTo>
                      <a:pt x="1022" y="1689"/>
                      <a:pt x="1179" y="1492"/>
                      <a:pt x="1375" y="1296"/>
                    </a:cubicBezTo>
                    <a:cubicBezTo>
                      <a:pt x="1532" y="1139"/>
                      <a:pt x="1689" y="982"/>
                      <a:pt x="1885" y="864"/>
                    </a:cubicBezTo>
                    <a:cubicBezTo>
                      <a:pt x="1964" y="786"/>
                      <a:pt x="2082" y="747"/>
                      <a:pt x="2199" y="668"/>
                    </a:cubicBezTo>
                    <a:cubicBezTo>
                      <a:pt x="2553" y="511"/>
                      <a:pt x="2435" y="1"/>
                      <a:pt x="204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9" name="Google Shape;4873;p88">
                <a:extLst>
                  <a:ext uri="{FF2B5EF4-FFF2-40B4-BE49-F238E27FC236}">
                    <a16:creationId xmlns:a16="http://schemas.microsoft.com/office/drawing/2014/main" id="{40F10F72-FE45-95CC-103D-F30782F96022}"/>
                  </a:ext>
                </a:extLst>
              </p:cNvPr>
              <p:cNvSpPr/>
              <p:nvPr/>
            </p:nvSpPr>
            <p:spPr>
              <a:xfrm>
                <a:off x="5110850" y="4423825"/>
                <a:ext cx="259100" cy="493650"/>
              </a:xfrm>
              <a:custGeom>
                <a:avLst/>
                <a:gdLst/>
                <a:ahLst/>
                <a:cxnLst/>
                <a:rect l="l" t="t" r="r" b="b"/>
                <a:pathLst>
                  <a:path w="10364" h="19746" extrusionOk="0">
                    <a:moveTo>
                      <a:pt x="236" y="0"/>
                    </a:moveTo>
                    <a:cubicBezTo>
                      <a:pt x="157" y="0"/>
                      <a:pt x="118" y="39"/>
                      <a:pt x="118" y="118"/>
                    </a:cubicBezTo>
                    <a:cubicBezTo>
                      <a:pt x="0" y="2787"/>
                      <a:pt x="471" y="5457"/>
                      <a:pt x="1413" y="7969"/>
                    </a:cubicBezTo>
                    <a:cubicBezTo>
                      <a:pt x="1610" y="8558"/>
                      <a:pt x="1845" y="9147"/>
                      <a:pt x="2198" y="9853"/>
                    </a:cubicBezTo>
                    <a:cubicBezTo>
                      <a:pt x="2512" y="10521"/>
                      <a:pt x="2787" y="11070"/>
                      <a:pt x="3141" y="11659"/>
                    </a:cubicBezTo>
                    <a:cubicBezTo>
                      <a:pt x="3769" y="12798"/>
                      <a:pt x="4554" y="13897"/>
                      <a:pt x="5457" y="14917"/>
                    </a:cubicBezTo>
                    <a:cubicBezTo>
                      <a:pt x="5967" y="15506"/>
                      <a:pt x="6595" y="16095"/>
                      <a:pt x="7184" y="16645"/>
                    </a:cubicBezTo>
                    <a:cubicBezTo>
                      <a:pt x="7969" y="17391"/>
                      <a:pt x="8754" y="18176"/>
                      <a:pt x="9422" y="19000"/>
                    </a:cubicBezTo>
                    <a:cubicBezTo>
                      <a:pt x="9579" y="19236"/>
                      <a:pt x="9736" y="19432"/>
                      <a:pt x="9893" y="19628"/>
                    </a:cubicBezTo>
                    <a:cubicBezTo>
                      <a:pt x="9932" y="19707"/>
                      <a:pt x="10010" y="19746"/>
                      <a:pt x="10089" y="19746"/>
                    </a:cubicBezTo>
                    <a:cubicBezTo>
                      <a:pt x="10128" y="19746"/>
                      <a:pt x="10167" y="19746"/>
                      <a:pt x="10207" y="19707"/>
                    </a:cubicBezTo>
                    <a:cubicBezTo>
                      <a:pt x="10324" y="19667"/>
                      <a:pt x="10364" y="19510"/>
                      <a:pt x="10285" y="19393"/>
                    </a:cubicBezTo>
                    <a:cubicBezTo>
                      <a:pt x="10128" y="19118"/>
                      <a:pt x="9971" y="18843"/>
                      <a:pt x="9775" y="18607"/>
                    </a:cubicBezTo>
                    <a:cubicBezTo>
                      <a:pt x="9618" y="18333"/>
                      <a:pt x="9422" y="18058"/>
                      <a:pt x="9147" y="17744"/>
                    </a:cubicBezTo>
                    <a:cubicBezTo>
                      <a:pt x="8715" y="17194"/>
                      <a:pt x="8205" y="16684"/>
                      <a:pt x="7773" y="16252"/>
                    </a:cubicBezTo>
                    <a:lnTo>
                      <a:pt x="7459" y="15938"/>
                    </a:lnTo>
                    <a:cubicBezTo>
                      <a:pt x="7105" y="15546"/>
                      <a:pt x="6713" y="15153"/>
                      <a:pt x="6360" y="14760"/>
                    </a:cubicBezTo>
                    <a:cubicBezTo>
                      <a:pt x="6006" y="14368"/>
                      <a:pt x="5614" y="13897"/>
                      <a:pt x="5143" y="13308"/>
                    </a:cubicBezTo>
                    <a:cubicBezTo>
                      <a:pt x="4515" y="12444"/>
                      <a:pt x="3886" y="11581"/>
                      <a:pt x="3376" y="10678"/>
                    </a:cubicBezTo>
                    <a:cubicBezTo>
                      <a:pt x="3062" y="10167"/>
                      <a:pt x="2827" y="9696"/>
                      <a:pt x="2591" y="9225"/>
                    </a:cubicBezTo>
                    <a:cubicBezTo>
                      <a:pt x="2316" y="8754"/>
                      <a:pt x="2159" y="8362"/>
                      <a:pt x="1924" y="7812"/>
                    </a:cubicBezTo>
                    <a:cubicBezTo>
                      <a:pt x="1884" y="7773"/>
                      <a:pt x="1884" y="7773"/>
                      <a:pt x="1884" y="7734"/>
                    </a:cubicBezTo>
                    <a:cubicBezTo>
                      <a:pt x="1217" y="6163"/>
                      <a:pt x="746" y="4514"/>
                      <a:pt x="510" y="2866"/>
                    </a:cubicBezTo>
                    <a:cubicBezTo>
                      <a:pt x="353" y="1924"/>
                      <a:pt x="314" y="1021"/>
                      <a:pt x="353" y="118"/>
                    </a:cubicBezTo>
                    <a:cubicBezTo>
                      <a:pt x="353" y="79"/>
                      <a:pt x="353" y="39"/>
                      <a:pt x="314" y="39"/>
                    </a:cubicBezTo>
                    <a:cubicBezTo>
                      <a:pt x="314" y="0"/>
                      <a:pt x="275"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0" name="Google Shape;4874;p88">
                <a:extLst>
                  <a:ext uri="{FF2B5EF4-FFF2-40B4-BE49-F238E27FC236}">
                    <a16:creationId xmlns:a16="http://schemas.microsoft.com/office/drawing/2014/main" id="{53F652CB-A6C8-F6C6-641C-A8FE2CFE2D57}"/>
                  </a:ext>
                </a:extLst>
              </p:cNvPr>
              <p:cNvSpPr/>
              <p:nvPr/>
            </p:nvSpPr>
            <p:spPr>
              <a:xfrm>
                <a:off x="4947925" y="3252025"/>
                <a:ext cx="25" cy="25"/>
              </a:xfrm>
              <a:custGeom>
                <a:avLst/>
                <a:gdLst/>
                <a:ahLst/>
                <a:cxnLst/>
                <a:rect l="l" t="t" r="r" b="b"/>
                <a:pathLst>
                  <a:path w="1" h="1" extrusionOk="0">
                    <a:moveTo>
                      <a:pt x="1" y="0"/>
                    </a:moveTo>
                    <a:lnTo>
                      <a:pt x="1" y="0"/>
                    </a:lnTo>
                    <a:lnTo>
                      <a:pt x="1"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1" name="Google Shape;4875;p88">
                <a:extLst>
                  <a:ext uri="{FF2B5EF4-FFF2-40B4-BE49-F238E27FC236}">
                    <a16:creationId xmlns:a16="http://schemas.microsoft.com/office/drawing/2014/main" id="{22A82759-C150-03D8-81A2-C4A59B435D40}"/>
                  </a:ext>
                </a:extLst>
              </p:cNvPr>
              <p:cNvSpPr/>
              <p:nvPr/>
            </p:nvSpPr>
            <p:spPr>
              <a:xfrm>
                <a:off x="4515125" y="2794675"/>
                <a:ext cx="659525" cy="811650"/>
              </a:xfrm>
              <a:custGeom>
                <a:avLst/>
                <a:gdLst/>
                <a:ahLst/>
                <a:cxnLst/>
                <a:rect l="l" t="t" r="r" b="b"/>
                <a:pathLst>
                  <a:path w="26381" h="32466" extrusionOk="0">
                    <a:moveTo>
                      <a:pt x="9775" y="1"/>
                    </a:moveTo>
                    <a:lnTo>
                      <a:pt x="9815" y="79"/>
                    </a:lnTo>
                    <a:cubicBezTo>
                      <a:pt x="9069" y="118"/>
                      <a:pt x="8323" y="197"/>
                      <a:pt x="7616" y="315"/>
                    </a:cubicBezTo>
                    <a:cubicBezTo>
                      <a:pt x="6792" y="472"/>
                      <a:pt x="5968" y="668"/>
                      <a:pt x="5222" y="943"/>
                    </a:cubicBezTo>
                    <a:cubicBezTo>
                      <a:pt x="4397" y="1178"/>
                      <a:pt x="3651" y="1532"/>
                      <a:pt x="2906" y="1963"/>
                    </a:cubicBezTo>
                    <a:cubicBezTo>
                      <a:pt x="2238" y="2317"/>
                      <a:pt x="1610" y="2788"/>
                      <a:pt x="1100" y="3337"/>
                    </a:cubicBezTo>
                    <a:cubicBezTo>
                      <a:pt x="629" y="3887"/>
                      <a:pt x="275" y="4515"/>
                      <a:pt x="118" y="5222"/>
                    </a:cubicBezTo>
                    <a:cubicBezTo>
                      <a:pt x="40" y="5771"/>
                      <a:pt x="40" y="6282"/>
                      <a:pt x="158" y="6831"/>
                    </a:cubicBezTo>
                    <a:cubicBezTo>
                      <a:pt x="79" y="6870"/>
                      <a:pt x="1" y="6988"/>
                      <a:pt x="1" y="7106"/>
                    </a:cubicBezTo>
                    <a:cubicBezTo>
                      <a:pt x="1" y="7224"/>
                      <a:pt x="40" y="7302"/>
                      <a:pt x="118" y="7381"/>
                    </a:cubicBezTo>
                    <a:cubicBezTo>
                      <a:pt x="236" y="7459"/>
                      <a:pt x="315" y="7538"/>
                      <a:pt x="432" y="7616"/>
                    </a:cubicBezTo>
                    <a:cubicBezTo>
                      <a:pt x="511" y="7813"/>
                      <a:pt x="589" y="8009"/>
                      <a:pt x="668" y="8166"/>
                    </a:cubicBezTo>
                    <a:cubicBezTo>
                      <a:pt x="746" y="8284"/>
                      <a:pt x="864" y="8362"/>
                      <a:pt x="982" y="8362"/>
                    </a:cubicBezTo>
                    <a:cubicBezTo>
                      <a:pt x="1060" y="8362"/>
                      <a:pt x="1139" y="8362"/>
                      <a:pt x="1178" y="8323"/>
                    </a:cubicBezTo>
                    <a:cubicBezTo>
                      <a:pt x="1257" y="8284"/>
                      <a:pt x="1296" y="8244"/>
                      <a:pt x="1335" y="8166"/>
                    </a:cubicBezTo>
                    <a:cubicBezTo>
                      <a:pt x="2238" y="8598"/>
                      <a:pt x="3259" y="8833"/>
                      <a:pt x="4279" y="8912"/>
                    </a:cubicBezTo>
                    <a:cubicBezTo>
                      <a:pt x="5025" y="9030"/>
                      <a:pt x="5850" y="9069"/>
                      <a:pt x="6596" y="9108"/>
                    </a:cubicBezTo>
                    <a:cubicBezTo>
                      <a:pt x="7381" y="9147"/>
                      <a:pt x="8284" y="9187"/>
                      <a:pt x="9147" y="9304"/>
                    </a:cubicBezTo>
                    <a:lnTo>
                      <a:pt x="9187" y="9304"/>
                    </a:lnTo>
                    <a:cubicBezTo>
                      <a:pt x="9893" y="9383"/>
                      <a:pt x="10600" y="9540"/>
                      <a:pt x="11228" y="9815"/>
                    </a:cubicBezTo>
                    <a:lnTo>
                      <a:pt x="11346" y="9854"/>
                    </a:lnTo>
                    <a:cubicBezTo>
                      <a:pt x="11620" y="9972"/>
                      <a:pt x="11934" y="10129"/>
                      <a:pt x="12209" y="10325"/>
                    </a:cubicBezTo>
                    <a:cubicBezTo>
                      <a:pt x="12406" y="10482"/>
                      <a:pt x="12602" y="10678"/>
                      <a:pt x="12759" y="10875"/>
                    </a:cubicBezTo>
                    <a:cubicBezTo>
                      <a:pt x="12877" y="11071"/>
                      <a:pt x="13034" y="11267"/>
                      <a:pt x="13112" y="11503"/>
                    </a:cubicBezTo>
                    <a:cubicBezTo>
                      <a:pt x="13191" y="11699"/>
                      <a:pt x="13230" y="11895"/>
                      <a:pt x="13269" y="12131"/>
                    </a:cubicBezTo>
                    <a:cubicBezTo>
                      <a:pt x="13308" y="12563"/>
                      <a:pt x="13308" y="12994"/>
                      <a:pt x="13230" y="13387"/>
                    </a:cubicBezTo>
                    <a:cubicBezTo>
                      <a:pt x="13151" y="13976"/>
                      <a:pt x="12994" y="14565"/>
                      <a:pt x="12837" y="15193"/>
                    </a:cubicBezTo>
                    <a:lnTo>
                      <a:pt x="12798" y="15311"/>
                    </a:lnTo>
                    <a:cubicBezTo>
                      <a:pt x="12759" y="15546"/>
                      <a:pt x="12680" y="15782"/>
                      <a:pt x="12641" y="16017"/>
                    </a:cubicBezTo>
                    <a:cubicBezTo>
                      <a:pt x="12563" y="16370"/>
                      <a:pt x="12484" y="16763"/>
                      <a:pt x="12406" y="17116"/>
                    </a:cubicBezTo>
                    <a:lnTo>
                      <a:pt x="12406" y="17156"/>
                    </a:lnTo>
                    <a:lnTo>
                      <a:pt x="12523" y="17156"/>
                    </a:lnTo>
                    <a:cubicBezTo>
                      <a:pt x="12602" y="17195"/>
                      <a:pt x="12641" y="17273"/>
                      <a:pt x="12602" y="17313"/>
                    </a:cubicBezTo>
                    <a:cubicBezTo>
                      <a:pt x="12445" y="17980"/>
                      <a:pt x="12327" y="18687"/>
                      <a:pt x="12248" y="19354"/>
                    </a:cubicBezTo>
                    <a:cubicBezTo>
                      <a:pt x="12052" y="20806"/>
                      <a:pt x="12013" y="22298"/>
                      <a:pt x="12209" y="23751"/>
                    </a:cubicBezTo>
                    <a:cubicBezTo>
                      <a:pt x="12406" y="25321"/>
                      <a:pt x="12916" y="26813"/>
                      <a:pt x="13662" y="28226"/>
                    </a:cubicBezTo>
                    <a:cubicBezTo>
                      <a:pt x="13937" y="28618"/>
                      <a:pt x="14172" y="29011"/>
                      <a:pt x="14447" y="29404"/>
                    </a:cubicBezTo>
                    <a:cubicBezTo>
                      <a:pt x="14722" y="29718"/>
                      <a:pt x="14957" y="30032"/>
                      <a:pt x="15193" y="30306"/>
                    </a:cubicBezTo>
                    <a:cubicBezTo>
                      <a:pt x="15467" y="30542"/>
                      <a:pt x="15782" y="30895"/>
                      <a:pt x="16056" y="31131"/>
                    </a:cubicBezTo>
                    <a:cubicBezTo>
                      <a:pt x="16292" y="31366"/>
                      <a:pt x="16645" y="31720"/>
                      <a:pt x="16920" y="31955"/>
                    </a:cubicBezTo>
                    <a:cubicBezTo>
                      <a:pt x="17156" y="32112"/>
                      <a:pt x="17352" y="32309"/>
                      <a:pt x="17587" y="32466"/>
                    </a:cubicBezTo>
                    <a:lnTo>
                      <a:pt x="17862" y="32466"/>
                    </a:lnTo>
                    <a:cubicBezTo>
                      <a:pt x="18608" y="32466"/>
                      <a:pt x="19315" y="32348"/>
                      <a:pt x="20021" y="32112"/>
                    </a:cubicBezTo>
                    <a:cubicBezTo>
                      <a:pt x="20963" y="31759"/>
                      <a:pt x="21906" y="31288"/>
                      <a:pt x="22730" y="30699"/>
                    </a:cubicBezTo>
                    <a:cubicBezTo>
                      <a:pt x="23554" y="30071"/>
                      <a:pt x="24339" y="29364"/>
                      <a:pt x="24967" y="28540"/>
                    </a:cubicBezTo>
                    <a:cubicBezTo>
                      <a:pt x="25556" y="27794"/>
                      <a:pt x="25988" y="26970"/>
                      <a:pt x="26224" y="26067"/>
                    </a:cubicBezTo>
                    <a:cubicBezTo>
                      <a:pt x="26263" y="25988"/>
                      <a:pt x="26224" y="25870"/>
                      <a:pt x="26184" y="25792"/>
                    </a:cubicBezTo>
                    <a:cubicBezTo>
                      <a:pt x="26224" y="25360"/>
                      <a:pt x="26263" y="24968"/>
                      <a:pt x="26302" y="24497"/>
                    </a:cubicBezTo>
                    <a:cubicBezTo>
                      <a:pt x="26145" y="24222"/>
                      <a:pt x="25988" y="23947"/>
                      <a:pt x="25831" y="23633"/>
                    </a:cubicBezTo>
                    <a:cubicBezTo>
                      <a:pt x="25360" y="22612"/>
                      <a:pt x="25046" y="21552"/>
                      <a:pt x="24928" y="20453"/>
                    </a:cubicBezTo>
                    <a:cubicBezTo>
                      <a:pt x="24928" y="20414"/>
                      <a:pt x="24928" y="20375"/>
                      <a:pt x="24928" y="20335"/>
                    </a:cubicBezTo>
                    <a:cubicBezTo>
                      <a:pt x="24967" y="20296"/>
                      <a:pt x="25007" y="20296"/>
                      <a:pt x="25046" y="20296"/>
                    </a:cubicBezTo>
                    <a:cubicBezTo>
                      <a:pt x="25125" y="20296"/>
                      <a:pt x="25164" y="20335"/>
                      <a:pt x="25203" y="20414"/>
                    </a:cubicBezTo>
                    <a:cubicBezTo>
                      <a:pt x="25203" y="20610"/>
                      <a:pt x="25242" y="20767"/>
                      <a:pt x="25282" y="20885"/>
                    </a:cubicBezTo>
                    <a:cubicBezTo>
                      <a:pt x="25399" y="21395"/>
                      <a:pt x="25596" y="21906"/>
                      <a:pt x="25870" y="22377"/>
                    </a:cubicBezTo>
                    <a:cubicBezTo>
                      <a:pt x="26027" y="22651"/>
                      <a:pt x="26184" y="22887"/>
                      <a:pt x="26341" y="23162"/>
                    </a:cubicBezTo>
                    <a:cubicBezTo>
                      <a:pt x="26381" y="21042"/>
                      <a:pt x="26302" y="18922"/>
                      <a:pt x="26027" y="16802"/>
                    </a:cubicBezTo>
                    <a:cubicBezTo>
                      <a:pt x="25870" y="15507"/>
                      <a:pt x="25674" y="14211"/>
                      <a:pt x="25360" y="12916"/>
                    </a:cubicBezTo>
                    <a:cubicBezTo>
                      <a:pt x="25085" y="11856"/>
                      <a:pt x="24732" y="10796"/>
                      <a:pt x="24300" y="9775"/>
                    </a:cubicBezTo>
                    <a:cubicBezTo>
                      <a:pt x="23476" y="7813"/>
                      <a:pt x="22298" y="6007"/>
                      <a:pt x="20806" y="4476"/>
                    </a:cubicBezTo>
                    <a:cubicBezTo>
                      <a:pt x="19315" y="2984"/>
                      <a:pt x="17509" y="1806"/>
                      <a:pt x="15546" y="1061"/>
                    </a:cubicBezTo>
                    <a:cubicBezTo>
                      <a:pt x="14525" y="629"/>
                      <a:pt x="13426" y="354"/>
                      <a:pt x="12366" y="197"/>
                    </a:cubicBezTo>
                    <a:cubicBezTo>
                      <a:pt x="11660" y="79"/>
                      <a:pt x="10914" y="40"/>
                      <a:pt x="10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2" name="Google Shape;4876;p88">
                <a:extLst>
                  <a:ext uri="{FF2B5EF4-FFF2-40B4-BE49-F238E27FC236}">
                    <a16:creationId xmlns:a16="http://schemas.microsoft.com/office/drawing/2014/main" id="{6B10A0D9-4B8C-E758-956C-F6D0206FAAFE}"/>
                  </a:ext>
                </a:extLst>
              </p:cNvPr>
              <p:cNvSpPr/>
              <p:nvPr/>
            </p:nvSpPr>
            <p:spPr>
              <a:xfrm>
                <a:off x="5139300" y="3302075"/>
                <a:ext cx="99150" cy="151150"/>
              </a:xfrm>
              <a:custGeom>
                <a:avLst/>
                <a:gdLst/>
                <a:ahLst/>
                <a:cxnLst/>
                <a:rect l="l" t="t" r="r" b="b"/>
                <a:pathLst>
                  <a:path w="3966" h="6046" extrusionOk="0">
                    <a:moveTo>
                      <a:pt x="118" y="0"/>
                    </a:moveTo>
                    <a:cubicBezTo>
                      <a:pt x="79" y="0"/>
                      <a:pt x="79" y="0"/>
                      <a:pt x="40" y="39"/>
                    </a:cubicBezTo>
                    <a:cubicBezTo>
                      <a:pt x="0" y="79"/>
                      <a:pt x="0" y="118"/>
                      <a:pt x="0" y="157"/>
                    </a:cubicBezTo>
                    <a:cubicBezTo>
                      <a:pt x="158" y="1256"/>
                      <a:pt x="472" y="2316"/>
                      <a:pt x="943" y="3337"/>
                    </a:cubicBezTo>
                    <a:cubicBezTo>
                      <a:pt x="1178" y="3886"/>
                      <a:pt x="1492" y="4358"/>
                      <a:pt x="1846" y="4829"/>
                    </a:cubicBezTo>
                    <a:cubicBezTo>
                      <a:pt x="2238" y="5339"/>
                      <a:pt x="2709" y="5732"/>
                      <a:pt x="3298" y="6006"/>
                    </a:cubicBezTo>
                    <a:cubicBezTo>
                      <a:pt x="3337" y="6046"/>
                      <a:pt x="3416" y="6046"/>
                      <a:pt x="3455" y="6046"/>
                    </a:cubicBezTo>
                    <a:cubicBezTo>
                      <a:pt x="3612" y="6046"/>
                      <a:pt x="3730" y="6006"/>
                      <a:pt x="3808" y="5889"/>
                    </a:cubicBezTo>
                    <a:cubicBezTo>
                      <a:pt x="3965" y="5692"/>
                      <a:pt x="3926" y="5417"/>
                      <a:pt x="3769" y="5260"/>
                    </a:cubicBezTo>
                    <a:lnTo>
                      <a:pt x="3534" y="5064"/>
                    </a:lnTo>
                    <a:cubicBezTo>
                      <a:pt x="3377" y="4907"/>
                      <a:pt x="3180" y="4750"/>
                      <a:pt x="2984" y="4593"/>
                    </a:cubicBezTo>
                    <a:cubicBezTo>
                      <a:pt x="2827" y="4397"/>
                      <a:pt x="2552" y="4161"/>
                      <a:pt x="2317" y="3926"/>
                    </a:cubicBezTo>
                    <a:cubicBezTo>
                      <a:pt x="2081" y="3690"/>
                      <a:pt x="1806" y="3376"/>
                      <a:pt x="1610" y="3101"/>
                    </a:cubicBezTo>
                    <a:cubicBezTo>
                      <a:pt x="1374" y="2787"/>
                      <a:pt x="1178" y="2434"/>
                      <a:pt x="982" y="2120"/>
                    </a:cubicBezTo>
                    <a:cubicBezTo>
                      <a:pt x="707" y="1649"/>
                      <a:pt x="511" y="1139"/>
                      <a:pt x="393" y="628"/>
                    </a:cubicBezTo>
                    <a:cubicBezTo>
                      <a:pt x="354" y="471"/>
                      <a:pt x="315" y="314"/>
                      <a:pt x="315" y="157"/>
                    </a:cubicBezTo>
                    <a:cubicBezTo>
                      <a:pt x="275" y="79"/>
                      <a:pt x="236"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3" name="Google Shape;4877;p88">
                <a:extLst>
                  <a:ext uri="{FF2B5EF4-FFF2-40B4-BE49-F238E27FC236}">
                    <a16:creationId xmlns:a16="http://schemas.microsoft.com/office/drawing/2014/main" id="{17729C02-D1F5-32E2-A2C5-D7B6F203AB4E}"/>
                  </a:ext>
                </a:extLst>
              </p:cNvPr>
              <p:cNvSpPr/>
              <p:nvPr/>
            </p:nvSpPr>
            <p:spPr>
              <a:xfrm>
                <a:off x="4515125" y="2794675"/>
                <a:ext cx="646775" cy="486800"/>
              </a:xfrm>
              <a:custGeom>
                <a:avLst/>
                <a:gdLst/>
                <a:ahLst/>
                <a:cxnLst/>
                <a:rect l="l" t="t" r="r" b="b"/>
                <a:pathLst>
                  <a:path w="25871" h="19472" extrusionOk="0">
                    <a:moveTo>
                      <a:pt x="9815" y="1"/>
                    </a:moveTo>
                    <a:lnTo>
                      <a:pt x="9815" y="40"/>
                    </a:lnTo>
                    <a:cubicBezTo>
                      <a:pt x="9069" y="79"/>
                      <a:pt x="8323" y="197"/>
                      <a:pt x="7616" y="315"/>
                    </a:cubicBezTo>
                    <a:cubicBezTo>
                      <a:pt x="6792" y="472"/>
                      <a:pt x="5968" y="668"/>
                      <a:pt x="5182" y="943"/>
                    </a:cubicBezTo>
                    <a:cubicBezTo>
                      <a:pt x="4397" y="1178"/>
                      <a:pt x="3612" y="1532"/>
                      <a:pt x="2866" y="1924"/>
                    </a:cubicBezTo>
                    <a:cubicBezTo>
                      <a:pt x="2199" y="2277"/>
                      <a:pt x="1610" y="2749"/>
                      <a:pt x="1100" y="3337"/>
                    </a:cubicBezTo>
                    <a:cubicBezTo>
                      <a:pt x="589" y="3848"/>
                      <a:pt x="236" y="4515"/>
                      <a:pt x="118" y="5222"/>
                    </a:cubicBezTo>
                    <a:cubicBezTo>
                      <a:pt x="1" y="5732"/>
                      <a:pt x="1" y="6282"/>
                      <a:pt x="118" y="6792"/>
                    </a:cubicBezTo>
                    <a:cubicBezTo>
                      <a:pt x="40" y="6870"/>
                      <a:pt x="1" y="6988"/>
                      <a:pt x="1" y="7106"/>
                    </a:cubicBezTo>
                    <a:cubicBezTo>
                      <a:pt x="1" y="7185"/>
                      <a:pt x="40" y="7302"/>
                      <a:pt x="118" y="7381"/>
                    </a:cubicBezTo>
                    <a:cubicBezTo>
                      <a:pt x="197" y="7459"/>
                      <a:pt x="315" y="7538"/>
                      <a:pt x="393" y="7616"/>
                    </a:cubicBezTo>
                    <a:cubicBezTo>
                      <a:pt x="472" y="7813"/>
                      <a:pt x="550" y="7970"/>
                      <a:pt x="668" y="8166"/>
                    </a:cubicBezTo>
                    <a:cubicBezTo>
                      <a:pt x="707" y="8284"/>
                      <a:pt x="864" y="8362"/>
                      <a:pt x="982" y="8362"/>
                    </a:cubicBezTo>
                    <a:cubicBezTo>
                      <a:pt x="1060" y="8362"/>
                      <a:pt x="1139" y="8323"/>
                      <a:pt x="1178" y="8323"/>
                    </a:cubicBezTo>
                    <a:cubicBezTo>
                      <a:pt x="1257" y="8284"/>
                      <a:pt x="1296" y="8205"/>
                      <a:pt x="1296" y="8166"/>
                    </a:cubicBezTo>
                    <a:cubicBezTo>
                      <a:pt x="2238" y="8558"/>
                      <a:pt x="3259" y="8833"/>
                      <a:pt x="4240" y="8912"/>
                    </a:cubicBezTo>
                    <a:cubicBezTo>
                      <a:pt x="5065" y="9030"/>
                      <a:pt x="5850" y="9069"/>
                      <a:pt x="6596" y="9108"/>
                    </a:cubicBezTo>
                    <a:lnTo>
                      <a:pt x="6713" y="9108"/>
                    </a:lnTo>
                    <a:cubicBezTo>
                      <a:pt x="7498" y="9147"/>
                      <a:pt x="8323" y="9187"/>
                      <a:pt x="9147" y="9304"/>
                    </a:cubicBezTo>
                    <a:lnTo>
                      <a:pt x="9187" y="9304"/>
                    </a:lnTo>
                    <a:cubicBezTo>
                      <a:pt x="9893" y="9383"/>
                      <a:pt x="10560" y="9540"/>
                      <a:pt x="11228" y="9775"/>
                    </a:cubicBezTo>
                    <a:lnTo>
                      <a:pt x="11306" y="9815"/>
                    </a:lnTo>
                    <a:cubicBezTo>
                      <a:pt x="11620" y="9972"/>
                      <a:pt x="11895" y="10129"/>
                      <a:pt x="12170" y="10325"/>
                    </a:cubicBezTo>
                    <a:cubicBezTo>
                      <a:pt x="12406" y="10482"/>
                      <a:pt x="12563" y="10678"/>
                      <a:pt x="12759" y="10875"/>
                    </a:cubicBezTo>
                    <a:cubicBezTo>
                      <a:pt x="12877" y="11071"/>
                      <a:pt x="12994" y="11267"/>
                      <a:pt x="13112" y="11463"/>
                    </a:cubicBezTo>
                    <a:cubicBezTo>
                      <a:pt x="13191" y="11660"/>
                      <a:pt x="13230" y="11895"/>
                      <a:pt x="13269" y="12092"/>
                    </a:cubicBezTo>
                    <a:cubicBezTo>
                      <a:pt x="13308" y="12523"/>
                      <a:pt x="13308" y="12955"/>
                      <a:pt x="13230" y="13387"/>
                    </a:cubicBezTo>
                    <a:cubicBezTo>
                      <a:pt x="13151" y="13976"/>
                      <a:pt x="12994" y="14565"/>
                      <a:pt x="12837" y="15154"/>
                    </a:cubicBezTo>
                    <a:lnTo>
                      <a:pt x="12798" y="15271"/>
                    </a:lnTo>
                    <a:lnTo>
                      <a:pt x="12759" y="15428"/>
                    </a:lnTo>
                    <a:cubicBezTo>
                      <a:pt x="12759" y="15507"/>
                      <a:pt x="12720" y="15585"/>
                      <a:pt x="12720" y="15703"/>
                    </a:cubicBezTo>
                    <a:cubicBezTo>
                      <a:pt x="12680" y="15782"/>
                      <a:pt x="12720" y="15939"/>
                      <a:pt x="12759" y="16096"/>
                    </a:cubicBezTo>
                    <a:cubicBezTo>
                      <a:pt x="12837" y="16645"/>
                      <a:pt x="12955" y="17195"/>
                      <a:pt x="13191" y="17705"/>
                    </a:cubicBezTo>
                    <a:lnTo>
                      <a:pt x="13191" y="17666"/>
                    </a:lnTo>
                    <a:cubicBezTo>
                      <a:pt x="13308" y="17980"/>
                      <a:pt x="13505" y="18294"/>
                      <a:pt x="13701" y="18608"/>
                    </a:cubicBezTo>
                    <a:cubicBezTo>
                      <a:pt x="13858" y="18804"/>
                      <a:pt x="14015" y="18961"/>
                      <a:pt x="14211" y="19079"/>
                    </a:cubicBezTo>
                    <a:cubicBezTo>
                      <a:pt x="14329" y="19197"/>
                      <a:pt x="14447" y="19275"/>
                      <a:pt x="14604" y="19315"/>
                    </a:cubicBezTo>
                    <a:lnTo>
                      <a:pt x="14565" y="19315"/>
                    </a:lnTo>
                    <a:cubicBezTo>
                      <a:pt x="14722" y="19393"/>
                      <a:pt x="14879" y="19432"/>
                      <a:pt x="15075" y="19472"/>
                    </a:cubicBezTo>
                    <a:lnTo>
                      <a:pt x="15467" y="19472"/>
                    </a:lnTo>
                    <a:cubicBezTo>
                      <a:pt x="15625" y="19432"/>
                      <a:pt x="15821" y="19393"/>
                      <a:pt x="15978" y="19315"/>
                    </a:cubicBezTo>
                    <a:lnTo>
                      <a:pt x="15939" y="19315"/>
                    </a:lnTo>
                    <a:cubicBezTo>
                      <a:pt x="16096" y="19236"/>
                      <a:pt x="16213" y="19197"/>
                      <a:pt x="16331" y="19118"/>
                    </a:cubicBezTo>
                    <a:cubicBezTo>
                      <a:pt x="16606" y="18961"/>
                      <a:pt x="16841" y="18765"/>
                      <a:pt x="17077" y="18530"/>
                    </a:cubicBezTo>
                    <a:cubicBezTo>
                      <a:pt x="17156" y="18451"/>
                      <a:pt x="17234" y="18373"/>
                      <a:pt x="17313" y="18255"/>
                    </a:cubicBezTo>
                    <a:cubicBezTo>
                      <a:pt x="17391" y="18137"/>
                      <a:pt x="17470" y="18019"/>
                      <a:pt x="17548" y="17901"/>
                    </a:cubicBezTo>
                    <a:cubicBezTo>
                      <a:pt x="17587" y="17784"/>
                      <a:pt x="17666" y="17666"/>
                      <a:pt x="17705" y="17548"/>
                    </a:cubicBezTo>
                    <a:cubicBezTo>
                      <a:pt x="17784" y="17391"/>
                      <a:pt x="17823" y="17234"/>
                      <a:pt x="17901" y="17077"/>
                    </a:cubicBezTo>
                    <a:cubicBezTo>
                      <a:pt x="17980" y="16920"/>
                      <a:pt x="18098" y="16802"/>
                      <a:pt x="18215" y="16685"/>
                    </a:cubicBezTo>
                    <a:cubicBezTo>
                      <a:pt x="18333" y="16527"/>
                      <a:pt x="18490" y="16410"/>
                      <a:pt x="18686" y="16331"/>
                    </a:cubicBezTo>
                    <a:cubicBezTo>
                      <a:pt x="18765" y="16292"/>
                      <a:pt x="18883" y="16292"/>
                      <a:pt x="18961" y="16253"/>
                    </a:cubicBezTo>
                    <a:cubicBezTo>
                      <a:pt x="19079" y="16213"/>
                      <a:pt x="19236" y="16174"/>
                      <a:pt x="19354" y="16135"/>
                    </a:cubicBezTo>
                    <a:lnTo>
                      <a:pt x="19746" y="16135"/>
                    </a:lnTo>
                    <a:cubicBezTo>
                      <a:pt x="19805" y="16115"/>
                      <a:pt x="19864" y="16105"/>
                      <a:pt x="19923" y="16105"/>
                    </a:cubicBezTo>
                    <a:cubicBezTo>
                      <a:pt x="19982" y="16105"/>
                      <a:pt x="20041" y="16115"/>
                      <a:pt x="20100" y="16135"/>
                    </a:cubicBezTo>
                    <a:cubicBezTo>
                      <a:pt x="20335" y="16174"/>
                      <a:pt x="20571" y="16213"/>
                      <a:pt x="20806" y="16292"/>
                    </a:cubicBezTo>
                    <a:cubicBezTo>
                      <a:pt x="21317" y="16449"/>
                      <a:pt x="21827" y="16567"/>
                      <a:pt x="22377" y="16685"/>
                    </a:cubicBezTo>
                    <a:lnTo>
                      <a:pt x="22730" y="16685"/>
                    </a:lnTo>
                    <a:cubicBezTo>
                      <a:pt x="22848" y="16685"/>
                      <a:pt x="22965" y="16685"/>
                      <a:pt x="23083" y="16645"/>
                    </a:cubicBezTo>
                    <a:lnTo>
                      <a:pt x="23044" y="16645"/>
                    </a:lnTo>
                    <a:cubicBezTo>
                      <a:pt x="23240" y="16606"/>
                      <a:pt x="23476" y="16567"/>
                      <a:pt x="23672" y="16527"/>
                    </a:cubicBezTo>
                    <a:cubicBezTo>
                      <a:pt x="23868" y="16449"/>
                      <a:pt x="24025" y="16410"/>
                      <a:pt x="24222" y="16331"/>
                    </a:cubicBezTo>
                    <a:lnTo>
                      <a:pt x="24182" y="16331"/>
                    </a:lnTo>
                    <a:cubicBezTo>
                      <a:pt x="24379" y="16253"/>
                      <a:pt x="24575" y="16135"/>
                      <a:pt x="24732" y="16056"/>
                    </a:cubicBezTo>
                    <a:cubicBezTo>
                      <a:pt x="24928" y="15939"/>
                      <a:pt x="25085" y="15821"/>
                      <a:pt x="25242" y="15703"/>
                    </a:cubicBezTo>
                    <a:cubicBezTo>
                      <a:pt x="25439" y="15546"/>
                      <a:pt x="25635" y="15389"/>
                      <a:pt x="25831" y="15193"/>
                    </a:cubicBezTo>
                    <a:lnTo>
                      <a:pt x="25870" y="15154"/>
                    </a:lnTo>
                    <a:cubicBezTo>
                      <a:pt x="25753" y="14408"/>
                      <a:pt x="25596" y="13662"/>
                      <a:pt x="25399" y="12877"/>
                    </a:cubicBezTo>
                    <a:cubicBezTo>
                      <a:pt x="25164" y="11817"/>
                      <a:pt x="24810" y="10757"/>
                      <a:pt x="24379" y="9736"/>
                    </a:cubicBezTo>
                    <a:cubicBezTo>
                      <a:pt x="23515" y="7773"/>
                      <a:pt x="22337" y="5968"/>
                      <a:pt x="20846" y="4437"/>
                    </a:cubicBezTo>
                    <a:cubicBezTo>
                      <a:pt x="20100" y="3730"/>
                      <a:pt x="19275" y="3063"/>
                      <a:pt x="18412" y="2474"/>
                    </a:cubicBezTo>
                    <a:cubicBezTo>
                      <a:pt x="17509" y="1885"/>
                      <a:pt x="16567" y="1414"/>
                      <a:pt x="15585" y="1061"/>
                    </a:cubicBezTo>
                    <a:cubicBezTo>
                      <a:pt x="14565" y="629"/>
                      <a:pt x="13505" y="354"/>
                      <a:pt x="12406" y="197"/>
                    </a:cubicBezTo>
                    <a:cubicBezTo>
                      <a:pt x="11699" y="79"/>
                      <a:pt x="10953" y="1"/>
                      <a:pt x="10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4" name="Google Shape;4878;p88">
                <a:extLst>
                  <a:ext uri="{FF2B5EF4-FFF2-40B4-BE49-F238E27FC236}">
                    <a16:creationId xmlns:a16="http://schemas.microsoft.com/office/drawing/2014/main" id="{3860A87B-131B-5A1A-8A0E-CE21B5DC746D}"/>
                  </a:ext>
                </a:extLst>
              </p:cNvPr>
              <p:cNvSpPr/>
              <p:nvPr/>
            </p:nvSpPr>
            <p:spPr>
              <a:xfrm>
                <a:off x="4810525" y="3222575"/>
                <a:ext cx="155100" cy="407300"/>
              </a:xfrm>
              <a:custGeom>
                <a:avLst/>
                <a:gdLst/>
                <a:ahLst/>
                <a:cxnLst/>
                <a:rect l="l" t="t" r="r" b="b"/>
                <a:pathLst>
                  <a:path w="6204" h="16292" extrusionOk="0">
                    <a:moveTo>
                      <a:pt x="747" y="0"/>
                    </a:moveTo>
                    <a:lnTo>
                      <a:pt x="747" y="40"/>
                    </a:lnTo>
                    <a:cubicBezTo>
                      <a:pt x="668" y="40"/>
                      <a:pt x="629" y="79"/>
                      <a:pt x="590" y="157"/>
                    </a:cubicBezTo>
                    <a:cubicBezTo>
                      <a:pt x="275" y="1453"/>
                      <a:pt x="118" y="2748"/>
                      <a:pt x="40" y="4083"/>
                    </a:cubicBezTo>
                    <a:cubicBezTo>
                      <a:pt x="1" y="5378"/>
                      <a:pt x="79" y="6713"/>
                      <a:pt x="354" y="8009"/>
                    </a:cubicBezTo>
                    <a:cubicBezTo>
                      <a:pt x="629" y="9304"/>
                      <a:pt x="1061" y="10600"/>
                      <a:pt x="1689" y="11777"/>
                    </a:cubicBezTo>
                    <a:cubicBezTo>
                      <a:pt x="2042" y="12366"/>
                      <a:pt x="2395" y="12955"/>
                      <a:pt x="2827" y="13544"/>
                    </a:cubicBezTo>
                    <a:cubicBezTo>
                      <a:pt x="3023" y="13819"/>
                      <a:pt x="3220" y="14093"/>
                      <a:pt x="3416" y="14368"/>
                    </a:cubicBezTo>
                    <a:cubicBezTo>
                      <a:pt x="3651" y="14682"/>
                      <a:pt x="3926" y="14957"/>
                      <a:pt x="4162" y="15193"/>
                    </a:cubicBezTo>
                    <a:cubicBezTo>
                      <a:pt x="4554" y="15585"/>
                      <a:pt x="4986" y="15938"/>
                      <a:pt x="5457" y="16213"/>
                    </a:cubicBezTo>
                    <a:cubicBezTo>
                      <a:pt x="5536" y="16252"/>
                      <a:pt x="5614" y="16292"/>
                      <a:pt x="5693" y="16292"/>
                    </a:cubicBezTo>
                    <a:cubicBezTo>
                      <a:pt x="5811" y="16292"/>
                      <a:pt x="5928" y="16252"/>
                      <a:pt x="6046" y="16135"/>
                    </a:cubicBezTo>
                    <a:cubicBezTo>
                      <a:pt x="6203" y="15978"/>
                      <a:pt x="6203" y="15664"/>
                      <a:pt x="6046" y="15467"/>
                    </a:cubicBezTo>
                    <a:cubicBezTo>
                      <a:pt x="5732" y="15232"/>
                      <a:pt x="5457" y="14996"/>
                      <a:pt x="5182" y="14800"/>
                    </a:cubicBezTo>
                    <a:cubicBezTo>
                      <a:pt x="4908" y="14564"/>
                      <a:pt x="4594" y="14290"/>
                      <a:pt x="4280" y="13976"/>
                    </a:cubicBezTo>
                    <a:cubicBezTo>
                      <a:pt x="4005" y="13662"/>
                      <a:pt x="3730" y="13465"/>
                      <a:pt x="3455" y="13151"/>
                    </a:cubicBezTo>
                    <a:cubicBezTo>
                      <a:pt x="3180" y="12837"/>
                      <a:pt x="2984" y="12562"/>
                      <a:pt x="2709" y="12248"/>
                    </a:cubicBezTo>
                    <a:cubicBezTo>
                      <a:pt x="2435" y="11856"/>
                      <a:pt x="2160" y="11463"/>
                      <a:pt x="1924" y="11071"/>
                    </a:cubicBezTo>
                    <a:cubicBezTo>
                      <a:pt x="1689" y="10639"/>
                      <a:pt x="1492" y="10246"/>
                      <a:pt x="1296" y="9814"/>
                    </a:cubicBezTo>
                    <a:cubicBezTo>
                      <a:pt x="904" y="8754"/>
                      <a:pt x="590" y="7695"/>
                      <a:pt x="432" y="6595"/>
                    </a:cubicBezTo>
                    <a:cubicBezTo>
                      <a:pt x="275" y="5143"/>
                      <a:pt x="275" y="3651"/>
                      <a:pt x="472" y="2199"/>
                    </a:cubicBezTo>
                    <a:cubicBezTo>
                      <a:pt x="590" y="1531"/>
                      <a:pt x="707" y="825"/>
                      <a:pt x="864" y="157"/>
                    </a:cubicBezTo>
                    <a:cubicBezTo>
                      <a:pt x="864" y="118"/>
                      <a:pt x="825" y="4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5" name="Google Shape;4879;p88">
                <a:extLst>
                  <a:ext uri="{FF2B5EF4-FFF2-40B4-BE49-F238E27FC236}">
                    <a16:creationId xmlns:a16="http://schemas.microsoft.com/office/drawing/2014/main" id="{722D9336-A7E8-6CC1-44E3-0C7A492B9912}"/>
                  </a:ext>
                </a:extLst>
              </p:cNvPr>
              <p:cNvSpPr/>
              <p:nvPr/>
            </p:nvSpPr>
            <p:spPr>
              <a:xfrm>
                <a:off x="4527875" y="2885950"/>
                <a:ext cx="151175" cy="58650"/>
              </a:xfrm>
              <a:custGeom>
                <a:avLst/>
                <a:gdLst/>
                <a:ahLst/>
                <a:cxnLst/>
                <a:rect l="l" t="t" r="r" b="b"/>
                <a:pathLst>
                  <a:path w="6047" h="2346" extrusionOk="0">
                    <a:moveTo>
                      <a:pt x="4908" y="0"/>
                    </a:moveTo>
                    <a:cubicBezTo>
                      <a:pt x="4712" y="0"/>
                      <a:pt x="4515" y="0"/>
                      <a:pt x="4319" y="40"/>
                    </a:cubicBezTo>
                    <a:cubicBezTo>
                      <a:pt x="2670" y="157"/>
                      <a:pt x="1139" y="943"/>
                      <a:pt x="40" y="2160"/>
                    </a:cubicBezTo>
                    <a:cubicBezTo>
                      <a:pt x="1" y="2199"/>
                      <a:pt x="1" y="2277"/>
                      <a:pt x="40" y="2317"/>
                    </a:cubicBezTo>
                    <a:cubicBezTo>
                      <a:pt x="60" y="2336"/>
                      <a:pt x="89" y="2346"/>
                      <a:pt x="119" y="2346"/>
                    </a:cubicBezTo>
                    <a:cubicBezTo>
                      <a:pt x="148" y="2346"/>
                      <a:pt x="178" y="2336"/>
                      <a:pt x="197" y="2317"/>
                    </a:cubicBezTo>
                    <a:cubicBezTo>
                      <a:pt x="393" y="2081"/>
                      <a:pt x="629" y="1885"/>
                      <a:pt x="865" y="1688"/>
                    </a:cubicBezTo>
                    <a:cubicBezTo>
                      <a:pt x="1296" y="1335"/>
                      <a:pt x="1767" y="1060"/>
                      <a:pt x="2278" y="825"/>
                    </a:cubicBezTo>
                    <a:cubicBezTo>
                      <a:pt x="2749" y="629"/>
                      <a:pt x="3259" y="472"/>
                      <a:pt x="3769" y="393"/>
                    </a:cubicBezTo>
                    <a:cubicBezTo>
                      <a:pt x="4005" y="354"/>
                      <a:pt x="4201" y="354"/>
                      <a:pt x="4398" y="354"/>
                    </a:cubicBezTo>
                    <a:lnTo>
                      <a:pt x="4986" y="354"/>
                    </a:lnTo>
                    <a:cubicBezTo>
                      <a:pt x="5261" y="393"/>
                      <a:pt x="5497" y="432"/>
                      <a:pt x="5772" y="511"/>
                    </a:cubicBezTo>
                    <a:cubicBezTo>
                      <a:pt x="5792" y="518"/>
                      <a:pt x="5813" y="521"/>
                      <a:pt x="5834" y="521"/>
                    </a:cubicBezTo>
                    <a:cubicBezTo>
                      <a:pt x="5929" y="521"/>
                      <a:pt x="6014" y="451"/>
                      <a:pt x="6046" y="354"/>
                    </a:cubicBezTo>
                    <a:cubicBezTo>
                      <a:pt x="6046" y="314"/>
                      <a:pt x="6046" y="236"/>
                      <a:pt x="6007" y="197"/>
                    </a:cubicBezTo>
                    <a:cubicBezTo>
                      <a:pt x="5968" y="118"/>
                      <a:pt x="5929" y="79"/>
                      <a:pt x="5889" y="79"/>
                    </a:cubicBezTo>
                    <a:cubicBezTo>
                      <a:pt x="5615" y="40"/>
                      <a:pt x="5379" y="0"/>
                      <a:pt x="5104"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6" name="Google Shape;4880;p88">
                <a:extLst>
                  <a:ext uri="{FF2B5EF4-FFF2-40B4-BE49-F238E27FC236}">
                    <a16:creationId xmlns:a16="http://schemas.microsoft.com/office/drawing/2014/main" id="{BE288DB7-F3B3-AF2C-B40B-DF01E5301ADC}"/>
                  </a:ext>
                </a:extLst>
              </p:cNvPr>
              <p:cNvSpPr/>
              <p:nvPr/>
            </p:nvSpPr>
            <p:spPr>
              <a:xfrm>
                <a:off x="4539650" y="2829025"/>
                <a:ext cx="125650" cy="65300"/>
              </a:xfrm>
              <a:custGeom>
                <a:avLst/>
                <a:gdLst/>
                <a:ahLst/>
                <a:cxnLst/>
                <a:rect l="l" t="t" r="r" b="b"/>
                <a:pathLst>
                  <a:path w="5026" h="2612" extrusionOk="0">
                    <a:moveTo>
                      <a:pt x="4672" y="1"/>
                    </a:moveTo>
                    <a:lnTo>
                      <a:pt x="4672" y="40"/>
                    </a:lnTo>
                    <a:cubicBezTo>
                      <a:pt x="4437" y="79"/>
                      <a:pt x="4241" y="79"/>
                      <a:pt x="4044" y="118"/>
                    </a:cubicBezTo>
                    <a:cubicBezTo>
                      <a:pt x="3809" y="158"/>
                      <a:pt x="3573" y="236"/>
                      <a:pt x="3338" y="315"/>
                    </a:cubicBezTo>
                    <a:cubicBezTo>
                      <a:pt x="2906" y="432"/>
                      <a:pt x="2513" y="589"/>
                      <a:pt x="2121" y="786"/>
                    </a:cubicBezTo>
                    <a:cubicBezTo>
                      <a:pt x="1728" y="1021"/>
                      <a:pt x="1375" y="1257"/>
                      <a:pt x="1022" y="1532"/>
                    </a:cubicBezTo>
                    <a:cubicBezTo>
                      <a:pt x="668" y="1806"/>
                      <a:pt x="354" y="2081"/>
                      <a:pt x="40" y="2395"/>
                    </a:cubicBezTo>
                    <a:cubicBezTo>
                      <a:pt x="1" y="2434"/>
                      <a:pt x="1" y="2513"/>
                      <a:pt x="40" y="2552"/>
                    </a:cubicBezTo>
                    <a:cubicBezTo>
                      <a:pt x="60" y="2591"/>
                      <a:pt x="89" y="2611"/>
                      <a:pt x="119" y="2611"/>
                    </a:cubicBezTo>
                    <a:cubicBezTo>
                      <a:pt x="148" y="2611"/>
                      <a:pt x="178" y="2591"/>
                      <a:pt x="197" y="2552"/>
                    </a:cubicBezTo>
                    <a:cubicBezTo>
                      <a:pt x="354" y="2434"/>
                      <a:pt x="472" y="2317"/>
                      <a:pt x="629" y="2199"/>
                    </a:cubicBezTo>
                    <a:lnTo>
                      <a:pt x="590" y="2199"/>
                    </a:lnTo>
                    <a:cubicBezTo>
                      <a:pt x="1139" y="1806"/>
                      <a:pt x="1689" y="1453"/>
                      <a:pt x="2317" y="1178"/>
                    </a:cubicBezTo>
                    <a:cubicBezTo>
                      <a:pt x="2788" y="982"/>
                      <a:pt x="3259" y="825"/>
                      <a:pt x="3770" y="746"/>
                    </a:cubicBezTo>
                    <a:cubicBezTo>
                      <a:pt x="4084" y="707"/>
                      <a:pt x="4398" y="668"/>
                      <a:pt x="4672" y="668"/>
                    </a:cubicBezTo>
                    <a:cubicBezTo>
                      <a:pt x="4869" y="668"/>
                      <a:pt x="5026" y="511"/>
                      <a:pt x="5026" y="354"/>
                    </a:cubicBezTo>
                    <a:cubicBezTo>
                      <a:pt x="5026" y="236"/>
                      <a:pt x="4987" y="158"/>
                      <a:pt x="4908" y="79"/>
                    </a:cubicBezTo>
                    <a:cubicBezTo>
                      <a:pt x="4869" y="40"/>
                      <a:pt x="4790" y="1"/>
                      <a:pt x="471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7" name="Google Shape;4881;p88">
                <a:extLst>
                  <a:ext uri="{FF2B5EF4-FFF2-40B4-BE49-F238E27FC236}">
                    <a16:creationId xmlns:a16="http://schemas.microsoft.com/office/drawing/2014/main" id="{DED51A0D-6C67-8F09-05C0-3C4FCD99990E}"/>
                  </a:ext>
                </a:extLst>
              </p:cNvPr>
              <p:cNvSpPr/>
              <p:nvPr/>
            </p:nvSpPr>
            <p:spPr>
              <a:xfrm>
                <a:off x="5003875" y="2385425"/>
                <a:ext cx="563350" cy="1051125"/>
              </a:xfrm>
              <a:custGeom>
                <a:avLst/>
                <a:gdLst/>
                <a:ahLst/>
                <a:cxnLst/>
                <a:rect l="l" t="t" r="r" b="b"/>
                <a:pathLst>
                  <a:path w="22534" h="42045" extrusionOk="0">
                    <a:moveTo>
                      <a:pt x="8479" y="1"/>
                    </a:moveTo>
                    <a:cubicBezTo>
                      <a:pt x="8126" y="1"/>
                      <a:pt x="7734" y="40"/>
                      <a:pt x="7420" y="197"/>
                    </a:cubicBezTo>
                    <a:cubicBezTo>
                      <a:pt x="6634" y="472"/>
                      <a:pt x="5967" y="943"/>
                      <a:pt x="5457" y="1610"/>
                    </a:cubicBezTo>
                    <a:cubicBezTo>
                      <a:pt x="5064" y="2042"/>
                      <a:pt x="4750" y="2474"/>
                      <a:pt x="4475" y="2984"/>
                    </a:cubicBezTo>
                    <a:cubicBezTo>
                      <a:pt x="3886" y="3809"/>
                      <a:pt x="3415" y="4711"/>
                      <a:pt x="3062" y="5693"/>
                    </a:cubicBezTo>
                    <a:cubicBezTo>
                      <a:pt x="2944" y="5928"/>
                      <a:pt x="2827" y="6164"/>
                      <a:pt x="2709" y="6478"/>
                    </a:cubicBezTo>
                    <a:cubicBezTo>
                      <a:pt x="1845" y="8559"/>
                      <a:pt x="1178" y="10718"/>
                      <a:pt x="785" y="12916"/>
                    </a:cubicBezTo>
                    <a:cubicBezTo>
                      <a:pt x="353" y="15232"/>
                      <a:pt x="118" y="17588"/>
                      <a:pt x="79" y="19904"/>
                    </a:cubicBezTo>
                    <a:cubicBezTo>
                      <a:pt x="0" y="22220"/>
                      <a:pt x="157" y="24497"/>
                      <a:pt x="432" y="26774"/>
                    </a:cubicBezTo>
                    <a:cubicBezTo>
                      <a:pt x="707" y="28854"/>
                      <a:pt x="1139" y="30895"/>
                      <a:pt x="1767" y="32858"/>
                    </a:cubicBezTo>
                    <a:cubicBezTo>
                      <a:pt x="2081" y="33918"/>
                      <a:pt x="2513" y="34978"/>
                      <a:pt x="3023" y="35959"/>
                    </a:cubicBezTo>
                    <a:cubicBezTo>
                      <a:pt x="3572" y="36902"/>
                      <a:pt x="4201" y="37805"/>
                      <a:pt x="4907" y="38629"/>
                    </a:cubicBezTo>
                    <a:cubicBezTo>
                      <a:pt x="5614" y="39414"/>
                      <a:pt x="6438" y="40081"/>
                      <a:pt x="7341" y="40631"/>
                    </a:cubicBezTo>
                    <a:cubicBezTo>
                      <a:pt x="8244" y="41181"/>
                      <a:pt x="9225" y="41573"/>
                      <a:pt x="10285" y="41809"/>
                    </a:cubicBezTo>
                    <a:cubicBezTo>
                      <a:pt x="11070" y="41966"/>
                      <a:pt x="11855" y="42044"/>
                      <a:pt x="12641" y="42044"/>
                    </a:cubicBezTo>
                    <a:cubicBezTo>
                      <a:pt x="13033" y="42044"/>
                      <a:pt x="13386" y="42044"/>
                      <a:pt x="13740" y="42005"/>
                    </a:cubicBezTo>
                    <a:cubicBezTo>
                      <a:pt x="14368" y="41966"/>
                      <a:pt x="14957" y="41848"/>
                      <a:pt x="15546" y="41730"/>
                    </a:cubicBezTo>
                    <a:cubicBezTo>
                      <a:pt x="16134" y="41573"/>
                      <a:pt x="16684" y="41416"/>
                      <a:pt x="17234" y="41181"/>
                    </a:cubicBezTo>
                    <a:cubicBezTo>
                      <a:pt x="18294" y="40670"/>
                      <a:pt x="19275" y="40003"/>
                      <a:pt x="20060" y="39100"/>
                    </a:cubicBezTo>
                    <a:cubicBezTo>
                      <a:pt x="20806" y="38276"/>
                      <a:pt x="21395" y="37294"/>
                      <a:pt x="21827" y="36234"/>
                    </a:cubicBezTo>
                    <a:cubicBezTo>
                      <a:pt x="22180" y="35214"/>
                      <a:pt x="22415" y="34154"/>
                      <a:pt x="22494" y="33094"/>
                    </a:cubicBezTo>
                    <a:cubicBezTo>
                      <a:pt x="22533" y="31955"/>
                      <a:pt x="22494" y="30817"/>
                      <a:pt x="22337" y="29678"/>
                    </a:cubicBezTo>
                    <a:cubicBezTo>
                      <a:pt x="21984" y="27362"/>
                      <a:pt x="21355" y="25046"/>
                      <a:pt x="20531" y="22809"/>
                    </a:cubicBezTo>
                    <a:cubicBezTo>
                      <a:pt x="19903" y="21121"/>
                      <a:pt x="19196" y="19433"/>
                      <a:pt x="18529" y="17784"/>
                    </a:cubicBezTo>
                    <a:lnTo>
                      <a:pt x="18019" y="16528"/>
                    </a:lnTo>
                    <a:cubicBezTo>
                      <a:pt x="17783" y="15900"/>
                      <a:pt x="17548" y="15311"/>
                      <a:pt x="17312" y="14683"/>
                    </a:cubicBezTo>
                    <a:cubicBezTo>
                      <a:pt x="16880" y="13583"/>
                      <a:pt x="16448" y="12445"/>
                      <a:pt x="16017" y="11307"/>
                    </a:cubicBezTo>
                    <a:cubicBezTo>
                      <a:pt x="15349" y="9461"/>
                      <a:pt x="14682" y="7577"/>
                      <a:pt x="13936" y="5732"/>
                    </a:cubicBezTo>
                    <a:cubicBezTo>
                      <a:pt x="13504" y="4633"/>
                      <a:pt x="12994" y="3573"/>
                      <a:pt x="12405" y="2592"/>
                    </a:cubicBezTo>
                    <a:cubicBezTo>
                      <a:pt x="12091" y="2081"/>
                      <a:pt x="11738" y="1610"/>
                      <a:pt x="11306" y="1218"/>
                    </a:cubicBezTo>
                    <a:cubicBezTo>
                      <a:pt x="11110" y="1021"/>
                      <a:pt x="10874" y="825"/>
                      <a:pt x="10639" y="668"/>
                    </a:cubicBezTo>
                    <a:cubicBezTo>
                      <a:pt x="10364" y="511"/>
                      <a:pt x="10089" y="354"/>
                      <a:pt x="9814" y="276"/>
                    </a:cubicBezTo>
                    <a:cubicBezTo>
                      <a:pt x="9382" y="79"/>
                      <a:pt x="8951" y="1"/>
                      <a:pt x="8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8" name="Google Shape;4882;p88">
                <a:extLst>
                  <a:ext uri="{FF2B5EF4-FFF2-40B4-BE49-F238E27FC236}">
                    <a16:creationId xmlns:a16="http://schemas.microsoft.com/office/drawing/2014/main" id="{CBBD83F2-A5D1-B8F1-7124-76D87AB61EA3}"/>
                  </a:ext>
                </a:extLst>
              </p:cNvPr>
              <p:cNvSpPr/>
              <p:nvPr/>
            </p:nvSpPr>
            <p:spPr>
              <a:xfrm>
                <a:off x="5207025" y="2385425"/>
                <a:ext cx="361175" cy="1050125"/>
              </a:xfrm>
              <a:custGeom>
                <a:avLst/>
                <a:gdLst/>
                <a:ahLst/>
                <a:cxnLst/>
                <a:rect l="l" t="t" r="r" b="b"/>
                <a:pathLst>
                  <a:path w="14447" h="42005" extrusionOk="0">
                    <a:moveTo>
                      <a:pt x="0" y="1"/>
                    </a:moveTo>
                    <a:lnTo>
                      <a:pt x="196" y="158"/>
                    </a:lnTo>
                    <a:cubicBezTo>
                      <a:pt x="668" y="590"/>
                      <a:pt x="1060" y="1139"/>
                      <a:pt x="1335" y="1728"/>
                    </a:cubicBezTo>
                    <a:cubicBezTo>
                      <a:pt x="1688" y="2474"/>
                      <a:pt x="1924" y="3298"/>
                      <a:pt x="2120" y="4123"/>
                    </a:cubicBezTo>
                    <a:cubicBezTo>
                      <a:pt x="2316" y="4986"/>
                      <a:pt x="2434" y="5889"/>
                      <a:pt x="2552" y="6792"/>
                    </a:cubicBezTo>
                    <a:cubicBezTo>
                      <a:pt x="2630" y="7656"/>
                      <a:pt x="2709" y="8559"/>
                      <a:pt x="2787" y="9422"/>
                    </a:cubicBezTo>
                    <a:cubicBezTo>
                      <a:pt x="2827" y="10129"/>
                      <a:pt x="2905" y="10835"/>
                      <a:pt x="2984" y="11581"/>
                    </a:cubicBezTo>
                    <a:lnTo>
                      <a:pt x="2984" y="11542"/>
                    </a:lnTo>
                    <a:cubicBezTo>
                      <a:pt x="3023" y="11856"/>
                      <a:pt x="3101" y="12209"/>
                      <a:pt x="3180" y="12523"/>
                    </a:cubicBezTo>
                    <a:cubicBezTo>
                      <a:pt x="3258" y="12955"/>
                      <a:pt x="3376" y="13387"/>
                      <a:pt x="3494" y="13819"/>
                    </a:cubicBezTo>
                    <a:cubicBezTo>
                      <a:pt x="3729" y="14643"/>
                      <a:pt x="4004" y="15468"/>
                      <a:pt x="4358" y="16253"/>
                    </a:cubicBezTo>
                    <a:lnTo>
                      <a:pt x="4358" y="16214"/>
                    </a:lnTo>
                    <a:cubicBezTo>
                      <a:pt x="5103" y="17862"/>
                      <a:pt x="5889" y="19472"/>
                      <a:pt x="6791" y="21042"/>
                    </a:cubicBezTo>
                    <a:cubicBezTo>
                      <a:pt x="7655" y="22573"/>
                      <a:pt x="8519" y="24143"/>
                      <a:pt x="9225" y="25792"/>
                    </a:cubicBezTo>
                    <a:cubicBezTo>
                      <a:pt x="9736" y="26970"/>
                      <a:pt x="10168" y="28147"/>
                      <a:pt x="10482" y="29364"/>
                    </a:cubicBezTo>
                    <a:cubicBezTo>
                      <a:pt x="10599" y="29914"/>
                      <a:pt x="10717" y="30503"/>
                      <a:pt x="10796" y="31052"/>
                    </a:cubicBezTo>
                    <a:cubicBezTo>
                      <a:pt x="10835" y="31602"/>
                      <a:pt x="10874" y="32152"/>
                      <a:pt x="10835" y="32701"/>
                    </a:cubicBezTo>
                    <a:cubicBezTo>
                      <a:pt x="10796" y="33722"/>
                      <a:pt x="10599" y="34743"/>
                      <a:pt x="10285" y="35724"/>
                    </a:cubicBezTo>
                    <a:cubicBezTo>
                      <a:pt x="9814" y="37137"/>
                      <a:pt x="9029" y="38433"/>
                      <a:pt x="8008" y="39493"/>
                    </a:cubicBezTo>
                    <a:cubicBezTo>
                      <a:pt x="7655" y="39807"/>
                      <a:pt x="7302" y="40160"/>
                      <a:pt x="6909" y="40435"/>
                    </a:cubicBezTo>
                    <a:cubicBezTo>
                      <a:pt x="6124" y="41024"/>
                      <a:pt x="5260" y="41495"/>
                      <a:pt x="4318" y="41809"/>
                    </a:cubicBezTo>
                    <a:cubicBezTo>
                      <a:pt x="4122" y="41887"/>
                      <a:pt x="3887" y="41926"/>
                      <a:pt x="3690" y="42005"/>
                    </a:cubicBezTo>
                    <a:lnTo>
                      <a:pt x="4554" y="42005"/>
                    </a:lnTo>
                    <a:cubicBezTo>
                      <a:pt x="4829" y="42005"/>
                      <a:pt x="5260" y="42005"/>
                      <a:pt x="5653" y="41966"/>
                    </a:cubicBezTo>
                    <a:cubicBezTo>
                      <a:pt x="6242" y="41926"/>
                      <a:pt x="6831" y="41848"/>
                      <a:pt x="7459" y="41691"/>
                    </a:cubicBezTo>
                    <a:cubicBezTo>
                      <a:pt x="8008" y="41534"/>
                      <a:pt x="8558" y="41377"/>
                      <a:pt x="9108" y="41141"/>
                    </a:cubicBezTo>
                    <a:cubicBezTo>
                      <a:pt x="10207" y="40631"/>
                      <a:pt x="11149" y="39964"/>
                      <a:pt x="11973" y="39061"/>
                    </a:cubicBezTo>
                    <a:cubicBezTo>
                      <a:pt x="12719" y="38236"/>
                      <a:pt x="13308" y="37255"/>
                      <a:pt x="13701" y="36195"/>
                    </a:cubicBezTo>
                    <a:cubicBezTo>
                      <a:pt x="14093" y="35174"/>
                      <a:pt x="14289" y="34114"/>
                      <a:pt x="14368" y="33055"/>
                    </a:cubicBezTo>
                    <a:cubicBezTo>
                      <a:pt x="14446" y="31916"/>
                      <a:pt x="14407" y="30778"/>
                      <a:pt x="14250" y="29639"/>
                    </a:cubicBezTo>
                    <a:cubicBezTo>
                      <a:pt x="13897" y="27323"/>
                      <a:pt x="13269" y="25007"/>
                      <a:pt x="12444" y="22769"/>
                    </a:cubicBezTo>
                    <a:cubicBezTo>
                      <a:pt x="11856" y="21160"/>
                      <a:pt x="11149" y="19511"/>
                      <a:pt x="10521" y="17902"/>
                    </a:cubicBezTo>
                    <a:lnTo>
                      <a:pt x="10442" y="17745"/>
                    </a:lnTo>
                    <a:lnTo>
                      <a:pt x="9893" y="16528"/>
                    </a:lnTo>
                    <a:cubicBezTo>
                      <a:pt x="9657" y="15900"/>
                      <a:pt x="9422" y="15311"/>
                      <a:pt x="9186" y="14683"/>
                    </a:cubicBezTo>
                    <a:cubicBezTo>
                      <a:pt x="8754" y="13544"/>
                      <a:pt x="8322" y="12445"/>
                      <a:pt x="7891" y="11307"/>
                    </a:cubicBezTo>
                    <a:lnTo>
                      <a:pt x="7851" y="11150"/>
                    </a:lnTo>
                    <a:cubicBezTo>
                      <a:pt x="7184" y="9383"/>
                      <a:pt x="6517" y="7538"/>
                      <a:pt x="5810" y="5771"/>
                    </a:cubicBezTo>
                    <a:cubicBezTo>
                      <a:pt x="5378" y="4633"/>
                      <a:pt x="4868" y="3573"/>
                      <a:pt x="4279" y="2592"/>
                    </a:cubicBezTo>
                    <a:cubicBezTo>
                      <a:pt x="3965" y="2081"/>
                      <a:pt x="3612" y="1610"/>
                      <a:pt x="3180" y="1218"/>
                    </a:cubicBezTo>
                    <a:cubicBezTo>
                      <a:pt x="2984" y="1021"/>
                      <a:pt x="2748" y="825"/>
                      <a:pt x="2513" y="668"/>
                    </a:cubicBezTo>
                    <a:cubicBezTo>
                      <a:pt x="2238" y="511"/>
                      <a:pt x="1963" y="354"/>
                      <a:pt x="1688" y="276"/>
                    </a:cubicBezTo>
                    <a:cubicBezTo>
                      <a:pt x="1256" y="79"/>
                      <a:pt x="825"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9" name="Google Shape;4883;p88">
                <a:extLst>
                  <a:ext uri="{FF2B5EF4-FFF2-40B4-BE49-F238E27FC236}">
                    <a16:creationId xmlns:a16="http://schemas.microsoft.com/office/drawing/2014/main" id="{102BEC9D-8A9F-1848-9BA6-6F0B0B211929}"/>
                  </a:ext>
                </a:extLst>
              </p:cNvPr>
              <p:cNvSpPr/>
              <p:nvPr/>
            </p:nvSpPr>
            <p:spPr>
              <a:xfrm>
                <a:off x="2979225" y="2868275"/>
                <a:ext cx="537850" cy="140375"/>
              </a:xfrm>
              <a:custGeom>
                <a:avLst/>
                <a:gdLst/>
                <a:ahLst/>
                <a:cxnLst/>
                <a:rect l="l" t="t" r="r" b="b"/>
                <a:pathLst>
                  <a:path w="21514" h="5615" extrusionOk="0">
                    <a:moveTo>
                      <a:pt x="3298" y="1"/>
                    </a:moveTo>
                    <a:cubicBezTo>
                      <a:pt x="3180" y="1"/>
                      <a:pt x="3063" y="1"/>
                      <a:pt x="2945" y="40"/>
                    </a:cubicBezTo>
                    <a:lnTo>
                      <a:pt x="432" y="40"/>
                    </a:lnTo>
                    <a:cubicBezTo>
                      <a:pt x="1" y="40"/>
                      <a:pt x="1" y="707"/>
                      <a:pt x="432" y="707"/>
                    </a:cubicBezTo>
                    <a:lnTo>
                      <a:pt x="2199" y="707"/>
                    </a:lnTo>
                    <a:cubicBezTo>
                      <a:pt x="2160" y="747"/>
                      <a:pt x="2160" y="786"/>
                      <a:pt x="2160" y="786"/>
                    </a:cubicBezTo>
                    <a:cubicBezTo>
                      <a:pt x="1924" y="1336"/>
                      <a:pt x="1806" y="1924"/>
                      <a:pt x="1846" y="2513"/>
                    </a:cubicBezTo>
                    <a:cubicBezTo>
                      <a:pt x="1846" y="2788"/>
                      <a:pt x="1885" y="3063"/>
                      <a:pt x="1963" y="3338"/>
                    </a:cubicBezTo>
                    <a:cubicBezTo>
                      <a:pt x="2003" y="3455"/>
                      <a:pt x="2042" y="3573"/>
                      <a:pt x="2081" y="3691"/>
                    </a:cubicBezTo>
                    <a:cubicBezTo>
                      <a:pt x="2120" y="3809"/>
                      <a:pt x="2160" y="3887"/>
                      <a:pt x="2238" y="4005"/>
                    </a:cubicBezTo>
                    <a:cubicBezTo>
                      <a:pt x="2356" y="4201"/>
                      <a:pt x="2474" y="4358"/>
                      <a:pt x="2670" y="4515"/>
                    </a:cubicBezTo>
                    <a:cubicBezTo>
                      <a:pt x="2395" y="4712"/>
                      <a:pt x="2513" y="5143"/>
                      <a:pt x="2866" y="5143"/>
                    </a:cubicBezTo>
                    <a:lnTo>
                      <a:pt x="3455" y="5143"/>
                    </a:lnTo>
                    <a:cubicBezTo>
                      <a:pt x="3730" y="5300"/>
                      <a:pt x="4005" y="5457"/>
                      <a:pt x="4240" y="5575"/>
                    </a:cubicBezTo>
                    <a:cubicBezTo>
                      <a:pt x="4280" y="5614"/>
                      <a:pt x="4358" y="5614"/>
                      <a:pt x="4437" y="5614"/>
                    </a:cubicBezTo>
                    <a:cubicBezTo>
                      <a:pt x="4554" y="5614"/>
                      <a:pt x="4633" y="5575"/>
                      <a:pt x="4711" y="5457"/>
                    </a:cubicBezTo>
                    <a:cubicBezTo>
                      <a:pt x="4790" y="5379"/>
                      <a:pt x="4790" y="5222"/>
                      <a:pt x="4711" y="5143"/>
                    </a:cubicBezTo>
                    <a:lnTo>
                      <a:pt x="20139" y="5143"/>
                    </a:lnTo>
                    <a:cubicBezTo>
                      <a:pt x="20178" y="5183"/>
                      <a:pt x="20296" y="5222"/>
                      <a:pt x="20375" y="5222"/>
                    </a:cubicBezTo>
                    <a:cubicBezTo>
                      <a:pt x="20453" y="5222"/>
                      <a:pt x="20532" y="5183"/>
                      <a:pt x="20610" y="5143"/>
                    </a:cubicBezTo>
                    <a:cubicBezTo>
                      <a:pt x="20767" y="4947"/>
                      <a:pt x="20885" y="4790"/>
                      <a:pt x="21003" y="4594"/>
                    </a:cubicBezTo>
                    <a:cubicBezTo>
                      <a:pt x="21081" y="4358"/>
                      <a:pt x="21199" y="4162"/>
                      <a:pt x="21278" y="3966"/>
                    </a:cubicBezTo>
                    <a:cubicBezTo>
                      <a:pt x="21395" y="3534"/>
                      <a:pt x="21474" y="3102"/>
                      <a:pt x="21474" y="2670"/>
                    </a:cubicBezTo>
                    <a:cubicBezTo>
                      <a:pt x="21513" y="1807"/>
                      <a:pt x="21278" y="943"/>
                      <a:pt x="20806" y="197"/>
                    </a:cubicBezTo>
                    <a:cubicBezTo>
                      <a:pt x="20767" y="119"/>
                      <a:pt x="20649" y="40"/>
                      <a:pt x="20532" y="40"/>
                    </a:cubicBezTo>
                    <a:lnTo>
                      <a:pt x="3612" y="40"/>
                    </a:lnTo>
                    <a:cubicBezTo>
                      <a:pt x="3573" y="40"/>
                      <a:pt x="3534" y="1"/>
                      <a:pt x="34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0" name="Google Shape;4884;p88">
                <a:extLst>
                  <a:ext uri="{FF2B5EF4-FFF2-40B4-BE49-F238E27FC236}">
                    <a16:creationId xmlns:a16="http://schemas.microsoft.com/office/drawing/2014/main" id="{FCD1095A-DED5-595B-61D0-9657D8C34A11}"/>
                  </a:ext>
                </a:extLst>
              </p:cNvPr>
              <p:cNvSpPr/>
              <p:nvPr/>
            </p:nvSpPr>
            <p:spPr>
              <a:xfrm>
                <a:off x="1530675" y="2154800"/>
                <a:ext cx="1611500" cy="858025"/>
              </a:xfrm>
              <a:custGeom>
                <a:avLst/>
                <a:gdLst/>
                <a:ahLst/>
                <a:cxnLst/>
                <a:rect l="l" t="t" r="r" b="b"/>
                <a:pathLst>
                  <a:path w="64460" h="34321" extrusionOk="0">
                    <a:moveTo>
                      <a:pt x="6870" y="1"/>
                    </a:moveTo>
                    <a:lnTo>
                      <a:pt x="1571" y="275"/>
                    </a:lnTo>
                    <a:lnTo>
                      <a:pt x="629" y="275"/>
                    </a:lnTo>
                    <a:cubicBezTo>
                      <a:pt x="550" y="275"/>
                      <a:pt x="472" y="315"/>
                      <a:pt x="354" y="354"/>
                    </a:cubicBezTo>
                    <a:cubicBezTo>
                      <a:pt x="315" y="393"/>
                      <a:pt x="236" y="393"/>
                      <a:pt x="197" y="432"/>
                    </a:cubicBezTo>
                    <a:lnTo>
                      <a:pt x="158" y="432"/>
                    </a:lnTo>
                    <a:cubicBezTo>
                      <a:pt x="118" y="472"/>
                      <a:pt x="79" y="511"/>
                      <a:pt x="40" y="550"/>
                    </a:cubicBezTo>
                    <a:cubicBezTo>
                      <a:pt x="40" y="589"/>
                      <a:pt x="1" y="589"/>
                      <a:pt x="1" y="629"/>
                    </a:cubicBezTo>
                    <a:cubicBezTo>
                      <a:pt x="1" y="668"/>
                      <a:pt x="1" y="668"/>
                      <a:pt x="1" y="707"/>
                    </a:cubicBezTo>
                    <a:lnTo>
                      <a:pt x="1" y="825"/>
                    </a:lnTo>
                    <a:lnTo>
                      <a:pt x="1" y="864"/>
                    </a:lnTo>
                    <a:lnTo>
                      <a:pt x="1" y="903"/>
                    </a:lnTo>
                    <a:lnTo>
                      <a:pt x="1" y="1100"/>
                    </a:lnTo>
                    <a:lnTo>
                      <a:pt x="1" y="1139"/>
                    </a:lnTo>
                    <a:cubicBezTo>
                      <a:pt x="1" y="1217"/>
                      <a:pt x="40" y="1296"/>
                      <a:pt x="40" y="1335"/>
                    </a:cubicBezTo>
                    <a:cubicBezTo>
                      <a:pt x="79" y="1374"/>
                      <a:pt x="79" y="1414"/>
                      <a:pt x="79" y="1453"/>
                    </a:cubicBezTo>
                    <a:lnTo>
                      <a:pt x="158" y="1571"/>
                    </a:lnTo>
                    <a:lnTo>
                      <a:pt x="315" y="1924"/>
                    </a:lnTo>
                    <a:lnTo>
                      <a:pt x="3848" y="9383"/>
                    </a:lnTo>
                    <a:lnTo>
                      <a:pt x="5614" y="13112"/>
                    </a:lnTo>
                    <a:cubicBezTo>
                      <a:pt x="7420" y="16920"/>
                      <a:pt x="9187" y="20689"/>
                      <a:pt x="10992" y="24457"/>
                    </a:cubicBezTo>
                    <a:lnTo>
                      <a:pt x="10992" y="24536"/>
                    </a:lnTo>
                    <a:cubicBezTo>
                      <a:pt x="12209" y="27087"/>
                      <a:pt x="13426" y="29639"/>
                      <a:pt x="14643" y="32191"/>
                    </a:cubicBezTo>
                    <a:lnTo>
                      <a:pt x="14565" y="32191"/>
                    </a:lnTo>
                    <a:cubicBezTo>
                      <a:pt x="14133" y="32191"/>
                      <a:pt x="14133" y="32858"/>
                      <a:pt x="14565" y="32858"/>
                    </a:cubicBezTo>
                    <a:lnTo>
                      <a:pt x="14957" y="32858"/>
                    </a:lnTo>
                    <a:lnTo>
                      <a:pt x="15585" y="34153"/>
                    </a:lnTo>
                    <a:cubicBezTo>
                      <a:pt x="15650" y="34250"/>
                      <a:pt x="15741" y="34321"/>
                      <a:pt x="15837" y="34321"/>
                    </a:cubicBezTo>
                    <a:cubicBezTo>
                      <a:pt x="15858" y="34321"/>
                      <a:pt x="15878" y="34317"/>
                      <a:pt x="15899" y="34310"/>
                    </a:cubicBezTo>
                    <a:cubicBezTo>
                      <a:pt x="15939" y="34310"/>
                      <a:pt x="16017" y="34310"/>
                      <a:pt x="16056" y="34271"/>
                    </a:cubicBezTo>
                    <a:cubicBezTo>
                      <a:pt x="16135" y="34232"/>
                      <a:pt x="16174" y="34153"/>
                      <a:pt x="16213" y="34075"/>
                    </a:cubicBezTo>
                    <a:cubicBezTo>
                      <a:pt x="16253" y="33996"/>
                      <a:pt x="16213" y="33879"/>
                      <a:pt x="16174" y="33839"/>
                    </a:cubicBezTo>
                    <a:cubicBezTo>
                      <a:pt x="16017" y="33486"/>
                      <a:pt x="15860" y="33172"/>
                      <a:pt x="15703" y="32858"/>
                    </a:cubicBezTo>
                    <a:lnTo>
                      <a:pt x="63281" y="32858"/>
                    </a:lnTo>
                    <a:cubicBezTo>
                      <a:pt x="63399" y="32858"/>
                      <a:pt x="63478" y="32819"/>
                      <a:pt x="63517" y="32740"/>
                    </a:cubicBezTo>
                    <a:lnTo>
                      <a:pt x="63674" y="33054"/>
                    </a:lnTo>
                    <a:lnTo>
                      <a:pt x="63792" y="33329"/>
                    </a:lnTo>
                    <a:cubicBezTo>
                      <a:pt x="63870" y="33447"/>
                      <a:pt x="63988" y="33525"/>
                      <a:pt x="64106" y="33525"/>
                    </a:cubicBezTo>
                    <a:cubicBezTo>
                      <a:pt x="64145" y="33525"/>
                      <a:pt x="64224" y="33486"/>
                      <a:pt x="64263" y="33447"/>
                    </a:cubicBezTo>
                    <a:cubicBezTo>
                      <a:pt x="64341" y="33408"/>
                      <a:pt x="64420" y="33329"/>
                      <a:pt x="64420" y="33251"/>
                    </a:cubicBezTo>
                    <a:cubicBezTo>
                      <a:pt x="64459" y="33172"/>
                      <a:pt x="64420" y="33094"/>
                      <a:pt x="64381" y="33015"/>
                    </a:cubicBezTo>
                    <a:lnTo>
                      <a:pt x="64302" y="32819"/>
                    </a:lnTo>
                    <a:lnTo>
                      <a:pt x="64067" y="32308"/>
                    </a:lnTo>
                    <a:lnTo>
                      <a:pt x="62850" y="29718"/>
                    </a:lnTo>
                    <a:lnTo>
                      <a:pt x="59081" y="21748"/>
                    </a:lnTo>
                    <a:cubicBezTo>
                      <a:pt x="57315" y="18058"/>
                      <a:pt x="55548" y="14329"/>
                      <a:pt x="53782" y="10600"/>
                    </a:cubicBezTo>
                    <a:lnTo>
                      <a:pt x="51034" y="4868"/>
                    </a:lnTo>
                    <a:lnTo>
                      <a:pt x="48874" y="315"/>
                    </a:lnTo>
                    <a:cubicBezTo>
                      <a:pt x="48874" y="275"/>
                      <a:pt x="48835" y="275"/>
                      <a:pt x="48835" y="236"/>
                    </a:cubicBezTo>
                    <a:cubicBezTo>
                      <a:pt x="48835" y="236"/>
                      <a:pt x="48796" y="197"/>
                      <a:pt x="48796" y="197"/>
                    </a:cubicBezTo>
                    <a:lnTo>
                      <a:pt x="48757" y="118"/>
                    </a:lnTo>
                    <a:lnTo>
                      <a:pt x="48678" y="79"/>
                    </a:lnTo>
                    <a:lnTo>
                      <a:pt x="48560" y="40"/>
                    </a:lnTo>
                    <a:cubicBezTo>
                      <a:pt x="48560" y="40"/>
                      <a:pt x="48521" y="1"/>
                      <a:pt x="48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1" name="Google Shape;4885;p88">
                <a:extLst>
                  <a:ext uri="{FF2B5EF4-FFF2-40B4-BE49-F238E27FC236}">
                    <a16:creationId xmlns:a16="http://schemas.microsoft.com/office/drawing/2014/main" id="{8A2B2060-ADE5-64F6-0A2C-3AFCAE08B51F}"/>
                  </a:ext>
                </a:extLst>
              </p:cNvPr>
              <p:cNvSpPr/>
              <p:nvPr/>
            </p:nvSpPr>
            <p:spPr>
              <a:xfrm>
                <a:off x="2702475" y="2154800"/>
                <a:ext cx="438700" cy="837425"/>
              </a:xfrm>
              <a:custGeom>
                <a:avLst/>
                <a:gdLst/>
                <a:ahLst/>
                <a:cxnLst/>
                <a:rect l="l" t="t" r="r" b="b"/>
                <a:pathLst>
                  <a:path w="17548" h="33497" extrusionOk="0">
                    <a:moveTo>
                      <a:pt x="0" y="1"/>
                    </a:moveTo>
                    <a:cubicBezTo>
                      <a:pt x="2002" y="4201"/>
                      <a:pt x="4005" y="8441"/>
                      <a:pt x="5967" y="12641"/>
                    </a:cubicBezTo>
                    <a:lnTo>
                      <a:pt x="13112" y="27755"/>
                    </a:lnTo>
                    <a:lnTo>
                      <a:pt x="15507" y="32858"/>
                    </a:lnTo>
                    <a:lnTo>
                      <a:pt x="16409" y="32858"/>
                    </a:lnTo>
                    <a:cubicBezTo>
                      <a:pt x="16488" y="32858"/>
                      <a:pt x="16567" y="32819"/>
                      <a:pt x="16645" y="32740"/>
                    </a:cubicBezTo>
                    <a:lnTo>
                      <a:pt x="16763" y="33054"/>
                    </a:lnTo>
                    <a:lnTo>
                      <a:pt x="16920" y="33329"/>
                    </a:lnTo>
                    <a:cubicBezTo>
                      <a:pt x="16952" y="33426"/>
                      <a:pt x="17038" y="33496"/>
                      <a:pt x="17132" y="33496"/>
                    </a:cubicBezTo>
                    <a:cubicBezTo>
                      <a:pt x="17153" y="33496"/>
                      <a:pt x="17174" y="33493"/>
                      <a:pt x="17195" y="33486"/>
                    </a:cubicBezTo>
                    <a:cubicBezTo>
                      <a:pt x="17273" y="33486"/>
                      <a:pt x="17312" y="33486"/>
                      <a:pt x="17391" y="33447"/>
                    </a:cubicBezTo>
                    <a:cubicBezTo>
                      <a:pt x="17469" y="33408"/>
                      <a:pt x="17509" y="33329"/>
                      <a:pt x="17548" y="33251"/>
                    </a:cubicBezTo>
                    <a:cubicBezTo>
                      <a:pt x="17548" y="33172"/>
                      <a:pt x="17548" y="33054"/>
                      <a:pt x="17509" y="32976"/>
                    </a:cubicBezTo>
                    <a:lnTo>
                      <a:pt x="17430" y="32819"/>
                    </a:lnTo>
                    <a:lnTo>
                      <a:pt x="17195" y="32269"/>
                    </a:lnTo>
                    <a:lnTo>
                      <a:pt x="15938" y="29718"/>
                    </a:lnTo>
                    <a:lnTo>
                      <a:pt x="12170" y="21748"/>
                    </a:lnTo>
                    <a:cubicBezTo>
                      <a:pt x="10403" y="18019"/>
                      <a:pt x="8637" y="14329"/>
                      <a:pt x="6870" y="10600"/>
                    </a:cubicBezTo>
                    <a:lnTo>
                      <a:pt x="4162" y="4868"/>
                    </a:lnTo>
                    <a:lnTo>
                      <a:pt x="2002" y="354"/>
                    </a:lnTo>
                    <a:lnTo>
                      <a:pt x="1963" y="236"/>
                    </a:lnTo>
                    <a:lnTo>
                      <a:pt x="1963" y="197"/>
                    </a:lnTo>
                    <a:lnTo>
                      <a:pt x="1885" y="118"/>
                    </a:lnTo>
                    <a:cubicBezTo>
                      <a:pt x="1845" y="118"/>
                      <a:pt x="1806" y="79"/>
                      <a:pt x="1806" y="79"/>
                    </a:cubicBezTo>
                    <a:lnTo>
                      <a:pt x="1688" y="40"/>
                    </a:lnTo>
                    <a:lnTo>
                      <a:pt x="1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2" name="Google Shape;4886;p88">
                <a:extLst>
                  <a:ext uri="{FF2B5EF4-FFF2-40B4-BE49-F238E27FC236}">
                    <a16:creationId xmlns:a16="http://schemas.microsoft.com/office/drawing/2014/main" id="{F6585815-065C-61FC-9320-2537FCD1CCA2}"/>
                  </a:ext>
                </a:extLst>
              </p:cNvPr>
              <p:cNvSpPr/>
              <p:nvPr/>
            </p:nvSpPr>
            <p:spPr>
              <a:xfrm>
                <a:off x="1879075" y="2152825"/>
                <a:ext cx="1210100" cy="858775"/>
              </a:xfrm>
              <a:custGeom>
                <a:avLst/>
                <a:gdLst/>
                <a:ahLst/>
                <a:cxnLst/>
                <a:rect l="l" t="t" r="r" b="b"/>
                <a:pathLst>
                  <a:path w="48404" h="34351" extrusionOk="0">
                    <a:moveTo>
                      <a:pt x="28697" y="1"/>
                    </a:moveTo>
                    <a:cubicBezTo>
                      <a:pt x="28540" y="747"/>
                      <a:pt x="28383" y="1493"/>
                      <a:pt x="28186" y="2239"/>
                    </a:cubicBezTo>
                    <a:cubicBezTo>
                      <a:pt x="27794" y="3927"/>
                      <a:pt x="27244" y="5615"/>
                      <a:pt x="26577" y="7224"/>
                    </a:cubicBezTo>
                    <a:cubicBezTo>
                      <a:pt x="25203" y="10482"/>
                      <a:pt x="23397" y="13544"/>
                      <a:pt x="21238" y="16332"/>
                    </a:cubicBezTo>
                    <a:cubicBezTo>
                      <a:pt x="19040" y="19158"/>
                      <a:pt x="16488" y="21710"/>
                      <a:pt x="13662" y="23869"/>
                    </a:cubicBezTo>
                    <a:cubicBezTo>
                      <a:pt x="10874" y="26028"/>
                      <a:pt x="7812" y="27834"/>
                      <a:pt x="4554" y="29208"/>
                    </a:cubicBezTo>
                    <a:cubicBezTo>
                      <a:pt x="3141" y="29757"/>
                      <a:pt x="1728" y="30268"/>
                      <a:pt x="275" y="30660"/>
                    </a:cubicBezTo>
                    <a:lnTo>
                      <a:pt x="118" y="30699"/>
                    </a:lnTo>
                    <a:lnTo>
                      <a:pt x="0" y="30739"/>
                    </a:lnTo>
                    <a:lnTo>
                      <a:pt x="158" y="31053"/>
                    </a:lnTo>
                    <a:lnTo>
                      <a:pt x="236" y="31210"/>
                    </a:lnTo>
                    <a:cubicBezTo>
                      <a:pt x="354" y="31485"/>
                      <a:pt x="511" y="31759"/>
                      <a:pt x="629" y="32034"/>
                    </a:cubicBezTo>
                    <a:lnTo>
                      <a:pt x="668" y="32113"/>
                    </a:lnTo>
                    <a:lnTo>
                      <a:pt x="707" y="32152"/>
                    </a:lnTo>
                    <a:lnTo>
                      <a:pt x="629" y="32152"/>
                    </a:lnTo>
                    <a:cubicBezTo>
                      <a:pt x="236" y="32230"/>
                      <a:pt x="236" y="32819"/>
                      <a:pt x="629" y="32898"/>
                    </a:cubicBezTo>
                    <a:lnTo>
                      <a:pt x="1021" y="32898"/>
                    </a:lnTo>
                    <a:cubicBezTo>
                      <a:pt x="1217" y="33330"/>
                      <a:pt x="1453" y="33761"/>
                      <a:pt x="1649" y="34193"/>
                    </a:cubicBezTo>
                    <a:cubicBezTo>
                      <a:pt x="1689" y="34311"/>
                      <a:pt x="1806" y="34350"/>
                      <a:pt x="1963" y="34350"/>
                    </a:cubicBezTo>
                    <a:cubicBezTo>
                      <a:pt x="2003" y="34350"/>
                      <a:pt x="2081" y="34350"/>
                      <a:pt x="2120" y="34311"/>
                    </a:cubicBezTo>
                    <a:cubicBezTo>
                      <a:pt x="2199" y="34272"/>
                      <a:pt x="2277" y="34193"/>
                      <a:pt x="2277" y="34115"/>
                    </a:cubicBezTo>
                    <a:cubicBezTo>
                      <a:pt x="2317" y="33997"/>
                      <a:pt x="2317" y="33918"/>
                      <a:pt x="2238" y="33840"/>
                    </a:cubicBezTo>
                    <a:cubicBezTo>
                      <a:pt x="2120" y="33565"/>
                      <a:pt x="2003" y="33290"/>
                      <a:pt x="1846" y="33016"/>
                    </a:cubicBezTo>
                    <a:lnTo>
                      <a:pt x="1767" y="32898"/>
                    </a:lnTo>
                    <a:lnTo>
                      <a:pt x="48403" y="32898"/>
                    </a:lnTo>
                    <a:lnTo>
                      <a:pt x="46048" y="27834"/>
                    </a:lnTo>
                    <a:lnTo>
                      <a:pt x="46048" y="27794"/>
                    </a:lnTo>
                    <a:lnTo>
                      <a:pt x="42476" y="20218"/>
                    </a:lnTo>
                    <a:lnTo>
                      <a:pt x="38903" y="12720"/>
                    </a:lnTo>
                    <a:cubicBezTo>
                      <a:pt x="36941" y="8520"/>
                      <a:pt x="34938" y="4280"/>
                      <a:pt x="32936" y="80"/>
                    </a:cubicBezTo>
                    <a:lnTo>
                      <a:pt x="329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3" name="Google Shape;4887;p88">
                <a:extLst>
                  <a:ext uri="{FF2B5EF4-FFF2-40B4-BE49-F238E27FC236}">
                    <a16:creationId xmlns:a16="http://schemas.microsoft.com/office/drawing/2014/main" id="{1BEFE515-1971-EC6E-C9DD-EB5BA55F93A3}"/>
                  </a:ext>
                </a:extLst>
              </p:cNvPr>
              <p:cNvSpPr/>
              <p:nvPr/>
            </p:nvSpPr>
            <p:spPr>
              <a:xfrm>
                <a:off x="2136200" y="2490275"/>
                <a:ext cx="165225" cy="139950"/>
              </a:xfrm>
              <a:custGeom>
                <a:avLst/>
                <a:gdLst/>
                <a:ahLst/>
                <a:cxnLst/>
                <a:rect l="l" t="t" r="r" b="b"/>
                <a:pathLst>
                  <a:path w="6609" h="5598" extrusionOk="0">
                    <a:moveTo>
                      <a:pt x="3112" y="1"/>
                    </a:moveTo>
                    <a:cubicBezTo>
                      <a:pt x="1973" y="1"/>
                      <a:pt x="836" y="676"/>
                      <a:pt x="432" y="1970"/>
                    </a:cubicBezTo>
                    <a:cubicBezTo>
                      <a:pt x="1" y="3422"/>
                      <a:pt x="825" y="4993"/>
                      <a:pt x="2277" y="5464"/>
                    </a:cubicBezTo>
                    <a:cubicBezTo>
                      <a:pt x="2571" y="5555"/>
                      <a:pt x="2860" y="5598"/>
                      <a:pt x="3139" y="5598"/>
                    </a:cubicBezTo>
                    <a:cubicBezTo>
                      <a:pt x="5134" y="5598"/>
                      <a:pt x="6608" y="3427"/>
                      <a:pt x="5575" y="1499"/>
                    </a:cubicBezTo>
                    <a:cubicBezTo>
                      <a:pt x="5052" y="489"/>
                      <a:pt x="4081" y="1"/>
                      <a:pt x="3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4" name="Google Shape;4888;p88">
                <a:extLst>
                  <a:ext uri="{FF2B5EF4-FFF2-40B4-BE49-F238E27FC236}">
                    <a16:creationId xmlns:a16="http://schemas.microsoft.com/office/drawing/2014/main" id="{BC935788-E094-3DEC-BDE3-F916C5E0C045}"/>
                  </a:ext>
                </a:extLst>
              </p:cNvPr>
              <p:cNvSpPr/>
              <p:nvPr/>
            </p:nvSpPr>
            <p:spPr>
              <a:xfrm>
                <a:off x="2094000" y="2470675"/>
                <a:ext cx="63500" cy="53400"/>
              </a:xfrm>
              <a:custGeom>
                <a:avLst/>
                <a:gdLst/>
                <a:ahLst/>
                <a:cxnLst/>
                <a:rect l="l" t="t" r="r" b="b"/>
                <a:pathLst>
                  <a:path w="2540" h="2136" extrusionOk="0">
                    <a:moveTo>
                      <a:pt x="1229" y="1"/>
                    </a:moveTo>
                    <a:cubicBezTo>
                      <a:pt x="788" y="1"/>
                      <a:pt x="347" y="260"/>
                      <a:pt x="197" y="752"/>
                    </a:cubicBezTo>
                    <a:cubicBezTo>
                      <a:pt x="1" y="1301"/>
                      <a:pt x="315" y="1930"/>
                      <a:pt x="903" y="2087"/>
                    </a:cubicBezTo>
                    <a:cubicBezTo>
                      <a:pt x="1012" y="2120"/>
                      <a:pt x="1120" y="2135"/>
                      <a:pt x="1223" y="2135"/>
                    </a:cubicBezTo>
                    <a:cubicBezTo>
                      <a:pt x="1978" y="2135"/>
                      <a:pt x="2539" y="1315"/>
                      <a:pt x="2160" y="556"/>
                    </a:cubicBezTo>
                    <a:cubicBezTo>
                      <a:pt x="1963" y="181"/>
                      <a:pt x="1596" y="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5" name="Google Shape;4889;p88">
                <a:extLst>
                  <a:ext uri="{FF2B5EF4-FFF2-40B4-BE49-F238E27FC236}">
                    <a16:creationId xmlns:a16="http://schemas.microsoft.com/office/drawing/2014/main" id="{DC314DB9-4AC3-15ED-BAE3-A8C407A7D430}"/>
                  </a:ext>
                </a:extLst>
              </p:cNvPr>
              <p:cNvSpPr/>
              <p:nvPr/>
            </p:nvSpPr>
            <p:spPr>
              <a:xfrm>
                <a:off x="1725975" y="3040025"/>
                <a:ext cx="432825" cy="2222925"/>
              </a:xfrm>
              <a:custGeom>
                <a:avLst/>
                <a:gdLst/>
                <a:ahLst/>
                <a:cxnLst/>
                <a:rect l="l" t="t" r="r" b="b"/>
                <a:pathLst>
                  <a:path w="17313" h="88917" extrusionOk="0">
                    <a:moveTo>
                      <a:pt x="8401" y="1"/>
                    </a:moveTo>
                    <a:cubicBezTo>
                      <a:pt x="8205" y="1"/>
                      <a:pt x="8048" y="158"/>
                      <a:pt x="8048" y="393"/>
                    </a:cubicBezTo>
                    <a:lnTo>
                      <a:pt x="7891" y="1767"/>
                    </a:lnTo>
                    <a:lnTo>
                      <a:pt x="7773" y="3141"/>
                    </a:lnTo>
                    <a:cubicBezTo>
                      <a:pt x="7773" y="3180"/>
                      <a:pt x="7734" y="3220"/>
                      <a:pt x="7734" y="3259"/>
                    </a:cubicBezTo>
                    <a:cubicBezTo>
                      <a:pt x="7734" y="3298"/>
                      <a:pt x="7734" y="3377"/>
                      <a:pt x="7734" y="3416"/>
                    </a:cubicBezTo>
                    <a:lnTo>
                      <a:pt x="6478" y="17273"/>
                    </a:lnTo>
                    <a:lnTo>
                      <a:pt x="5222" y="31209"/>
                    </a:lnTo>
                    <a:lnTo>
                      <a:pt x="4358" y="41023"/>
                    </a:lnTo>
                    <a:lnTo>
                      <a:pt x="4358" y="41141"/>
                    </a:lnTo>
                    <a:cubicBezTo>
                      <a:pt x="3730" y="47933"/>
                      <a:pt x="3141" y="54685"/>
                      <a:pt x="2513" y="61476"/>
                    </a:cubicBezTo>
                    <a:lnTo>
                      <a:pt x="1296" y="74980"/>
                    </a:lnTo>
                    <a:lnTo>
                      <a:pt x="40" y="88484"/>
                    </a:lnTo>
                    <a:lnTo>
                      <a:pt x="1" y="88916"/>
                    </a:lnTo>
                    <a:lnTo>
                      <a:pt x="6085" y="88916"/>
                    </a:lnTo>
                    <a:lnTo>
                      <a:pt x="6713" y="84205"/>
                    </a:lnTo>
                    <a:lnTo>
                      <a:pt x="7145" y="80790"/>
                    </a:lnTo>
                    <a:lnTo>
                      <a:pt x="8087" y="73410"/>
                    </a:lnTo>
                    <a:lnTo>
                      <a:pt x="8912" y="66854"/>
                    </a:lnTo>
                    <a:lnTo>
                      <a:pt x="10874" y="51544"/>
                    </a:lnTo>
                    <a:lnTo>
                      <a:pt x="12837" y="36234"/>
                    </a:lnTo>
                    <a:lnTo>
                      <a:pt x="14800" y="21160"/>
                    </a:lnTo>
                    <a:lnTo>
                      <a:pt x="17038" y="3730"/>
                    </a:lnTo>
                    <a:lnTo>
                      <a:pt x="17313" y="1453"/>
                    </a:lnTo>
                    <a:cubicBezTo>
                      <a:pt x="17313" y="1375"/>
                      <a:pt x="17273" y="1257"/>
                      <a:pt x="17234" y="1178"/>
                    </a:cubicBezTo>
                    <a:cubicBezTo>
                      <a:pt x="17155" y="1100"/>
                      <a:pt x="17038" y="1061"/>
                      <a:pt x="16959" y="1061"/>
                    </a:cubicBezTo>
                    <a:cubicBezTo>
                      <a:pt x="16841" y="1061"/>
                      <a:pt x="16763" y="1100"/>
                      <a:pt x="16684" y="1178"/>
                    </a:cubicBezTo>
                    <a:cubicBezTo>
                      <a:pt x="16606" y="1257"/>
                      <a:pt x="16567" y="1375"/>
                      <a:pt x="16567" y="1453"/>
                    </a:cubicBezTo>
                    <a:lnTo>
                      <a:pt x="16410" y="2592"/>
                    </a:lnTo>
                    <a:lnTo>
                      <a:pt x="16370" y="2827"/>
                    </a:lnTo>
                    <a:cubicBezTo>
                      <a:pt x="15821" y="2474"/>
                      <a:pt x="15153" y="2238"/>
                      <a:pt x="14525" y="2121"/>
                    </a:cubicBezTo>
                    <a:cubicBezTo>
                      <a:pt x="13819" y="2003"/>
                      <a:pt x="13151" y="1924"/>
                      <a:pt x="12445" y="1924"/>
                    </a:cubicBezTo>
                    <a:lnTo>
                      <a:pt x="12209" y="1924"/>
                    </a:lnTo>
                    <a:cubicBezTo>
                      <a:pt x="11424" y="1924"/>
                      <a:pt x="10639" y="2042"/>
                      <a:pt x="9893" y="2238"/>
                    </a:cubicBezTo>
                    <a:cubicBezTo>
                      <a:pt x="9422" y="2356"/>
                      <a:pt x="8990" y="2474"/>
                      <a:pt x="8558" y="2670"/>
                    </a:cubicBezTo>
                    <a:lnTo>
                      <a:pt x="8676" y="1532"/>
                    </a:lnTo>
                    <a:lnTo>
                      <a:pt x="8794" y="393"/>
                    </a:lnTo>
                    <a:cubicBezTo>
                      <a:pt x="8794" y="275"/>
                      <a:pt x="8755" y="197"/>
                      <a:pt x="8715" y="118"/>
                    </a:cubicBezTo>
                    <a:cubicBezTo>
                      <a:pt x="8637" y="40"/>
                      <a:pt x="8519" y="1"/>
                      <a:pt x="8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6" name="Google Shape;4890;p88">
                <a:extLst>
                  <a:ext uri="{FF2B5EF4-FFF2-40B4-BE49-F238E27FC236}">
                    <a16:creationId xmlns:a16="http://schemas.microsoft.com/office/drawing/2014/main" id="{24183527-64F0-A2E8-47A3-8D2991E177AA}"/>
                  </a:ext>
                </a:extLst>
              </p:cNvPr>
              <p:cNvSpPr/>
              <p:nvPr/>
            </p:nvSpPr>
            <p:spPr>
              <a:xfrm>
                <a:off x="4527875" y="3020400"/>
                <a:ext cx="434800" cy="2241550"/>
              </a:xfrm>
              <a:custGeom>
                <a:avLst/>
                <a:gdLst/>
                <a:ahLst/>
                <a:cxnLst/>
                <a:rect l="l" t="t" r="r" b="b"/>
                <a:pathLst>
                  <a:path w="17392" h="89662" extrusionOk="0">
                    <a:moveTo>
                      <a:pt x="8912" y="1"/>
                    </a:moveTo>
                    <a:cubicBezTo>
                      <a:pt x="8794" y="1"/>
                      <a:pt x="8716" y="40"/>
                      <a:pt x="8637" y="118"/>
                    </a:cubicBezTo>
                    <a:cubicBezTo>
                      <a:pt x="8559" y="197"/>
                      <a:pt x="8519" y="275"/>
                      <a:pt x="8519" y="354"/>
                    </a:cubicBezTo>
                    <a:lnTo>
                      <a:pt x="8637" y="1532"/>
                    </a:lnTo>
                    <a:lnTo>
                      <a:pt x="8755" y="2670"/>
                    </a:lnTo>
                    <a:cubicBezTo>
                      <a:pt x="8323" y="2474"/>
                      <a:pt x="7891" y="2317"/>
                      <a:pt x="7420" y="2199"/>
                    </a:cubicBezTo>
                    <a:cubicBezTo>
                      <a:pt x="6674" y="2042"/>
                      <a:pt x="5929" y="1924"/>
                      <a:pt x="5143" y="1924"/>
                    </a:cubicBezTo>
                    <a:lnTo>
                      <a:pt x="4908" y="1924"/>
                    </a:lnTo>
                    <a:cubicBezTo>
                      <a:pt x="4787" y="1917"/>
                      <a:pt x="4665" y="1914"/>
                      <a:pt x="4544" y="1914"/>
                    </a:cubicBezTo>
                    <a:cubicBezTo>
                      <a:pt x="3960" y="1914"/>
                      <a:pt x="3380" y="1990"/>
                      <a:pt x="2827" y="2120"/>
                    </a:cubicBezTo>
                    <a:cubicBezTo>
                      <a:pt x="2160" y="2238"/>
                      <a:pt x="1532" y="2474"/>
                      <a:pt x="904" y="2788"/>
                    </a:cubicBezTo>
                    <a:lnTo>
                      <a:pt x="904" y="2552"/>
                    </a:lnTo>
                    <a:lnTo>
                      <a:pt x="786" y="1453"/>
                    </a:lnTo>
                    <a:cubicBezTo>
                      <a:pt x="786" y="1335"/>
                      <a:pt x="747" y="1257"/>
                      <a:pt x="668" y="1178"/>
                    </a:cubicBezTo>
                    <a:cubicBezTo>
                      <a:pt x="590" y="1100"/>
                      <a:pt x="511" y="1060"/>
                      <a:pt x="393" y="1060"/>
                    </a:cubicBezTo>
                    <a:cubicBezTo>
                      <a:pt x="315" y="1060"/>
                      <a:pt x="197" y="1100"/>
                      <a:pt x="119" y="1178"/>
                    </a:cubicBezTo>
                    <a:cubicBezTo>
                      <a:pt x="40" y="1257"/>
                      <a:pt x="1" y="1335"/>
                      <a:pt x="1" y="1453"/>
                    </a:cubicBezTo>
                    <a:lnTo>
                      <a:pt x="315" y="3730"/>
                    </a:lnTo>
                    <a:lnTo>
                      <a:pt x="2553" y="21160"/>
                    </a:lnTo>
                    <a:lnTo>
                      <a:pt x="4476" y="36234"/>
                    </a:lnTo>
                    <a:lnTo>
                      <a:pt x="6439" y="51544"/>
                    </a:lnTo>
                    <a:lnTo>
                      <a:pt x="8402" y="66854"/>
                    </a:lnTo>
                    <a:lnTo>
                      <a:pt x="9265" y="73371"/>
                    </a:lnTo>
                    <a:lnTo>
                      <a:pt x="10207" y="80790"/>
                    </a:lnTo>
                    <a:lnTo>
                      <a:pt x="10639" y="84166"/>
                    </a:lnTo>
                    <a:cubicBezTo>
                      <a:pt x="10875" y="85933"/>
                      <a:pt x="11110" y="87738"/>
                      <a:pt x="11307" y="89505"/>
                    </a:cubicBezTo>
                    <a:lnTo>
                      <a:pt x="11307" y="89583"/>
                    </a:lnTo>
                    <a:lnTo>
                      <a:pt x="11307" y="89623"/>
                    </a:lnTo>
                    <a:lnTo>
                      <a:pt x="17391" y="89662"/>
                    </a:lnTo>
                    <a:lnTo>
                      <a:pt x="17391" y="89309"/>
                    </a:lnTo>
                    <a:lnTo>
                      <a:pt x="17352" y="88877"/>
                    </a:lnTo>
                    <a:lnTo>
                      <a:pt x="17313" y="88484"/>
                    </a:lnTo>
                    <a:lnTo>
                      <a:pt x="16096" y="74941"/>
                    </a:lnTo>
                    <a:lnTo>
                      <a:pt x="14840" y="61437"/>
                    </a:lnTo>
                    <a:lnTo>
                      <a:pt x="13034" y="41141"/>
                    </a:lnTo>
                    <a:lnTo>
                      <a:pt x="13034" y="40984"/>
                    </a:lnTo>
                    <a:lnTo>
                      <a:pt x="12131" y="31170"/>
                    </a:lnTo>
                    <a:lnTo>
                      <a:pt x="10875" y="17234"/>
                    </a:lnTo>
                    <a:lnTo>
                      <a:pt x="9579" y="3416"/>
                    </a:lnTo>
                    <a:cubicBezTo>
                      <a:pt x="9579" y="3337"/>
                      <a:pt x="9579" y="3298"/>
                      <a:pt x="9579" y="3220"/>
                    </a:cubicBezTo>
                    <a:cubicBezTo>
                      <a:pt x="9579" y="3180"/>
                      <a:pt x="9579" y="3180"/>
                      <a:pt x="9540" y="3141"/>
                    </a:cubicBezTo>
                    <a:lnTo>
                      <a:pt x="9422" y="1767"/>
                    </a:lnTo>
                    <a:lnTo>
                      <a:pt x="9305" y="354"/>
                    </a:lnTo>
                    <a:cubicBezTo>
                      <a:pt x="9305" y="275"/>
                      <a:pt x="9265" y="158"/>
                      <a:pt x="9187" y="79"/>
                    </a:cubicBezTo>
                    <a:cubicBezTo>
                      <a:pt x="9108" y="40"/>
                      <a:pt x="9030" y="1"/>
                      <a:pt x="8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7" name="Google Shape;4891;p88">
                <a:extLst>
                  <a:ext uri="{FF2B5EF4-FFF2-40B4-BE49-F238E27FC236}">
                    <a16:creationId xmlns:a16="http://schemas.microsoft.com/office/drawing/2014/main" id="{154D74AE-1C72-ED1A-C72F-FC47672ED50C}"/>
                  </a:ext>
                </a:extLst>
              </p:cNvPr>
              <p:cNvSpPr/>
              <p:nvPr/>
            </p:nvSpPr>
            <p:spPr>
              <a:xfrm>
                <a:off x="1580725" y="2955625"/>
                <a:ext cx="3379000" cy="176675"/>
              </a:xfrm>
              <a:custGeom>
                <a:avLst/>
                <a:gdLst/>
                <a:ahLst/>
                <a:cxnLst/>
                <a:rect l="l" t="t" r="r" b="b"/>
                <a:pathLst>
                  <a:path w="135160" h="7067" extrusionOk="0">
                    <a:moveTo>
                      <a:pt x="1414" y="1"/>
                    </a:moveTo>
                    <a:cubicBezTo>
                      <a:pt x="1335" y="1"/>
                      <a:pt x="1218" y="40"/>
                      <a:pt x="1178" y="118"/>
                    </a:cubicBezTo>
                    <a:cubicBezTo>
                      <a:pt x="1061" y="197"/>
                      <a:pt x="943" y="275"/>
                      <a:pt x="825" y="393"/>
                    </a:cubicBezTo>
                    <a:cubicBezTo>
                      <a:pt x="746" y="511"/>
                      <a:pt x="668" y="589"/>
                      <a:pt x="589" y="707"/>
                    </a:cubicBezTo>
                    <a:cubicBezTo>
                      <a:pt x="432" y="982"/>
                      <a:pt x="315" y="1218"/>
                      <a:pt x="236" y="1532"/>
                    </a:cubicBezTo>
                    <a:cubicBezTo>
                      <a:pt x="118" y="1846"/>
                      <a:pt x="79" y="2160"/>
                      <a:pt x="40" y="2474"/>
                    </a:cubicBezTo>
                    <a:cubicBezTo>
                      <a:pt x="1" y="2788"/>
                      <a:pt x="1" y="3141"/>
                      <a:pt x="40" y="3455"/>
                    </a:cubicBezTo>
                    <a:cubicBezTo>
                      <a:pt x="79" y="4123"/>
                      <a:pt x="197" y="4790"/>
                      <a:pt x="432" y="5418"/>
                    </a:cubicBezTo>
                    <a:cubicBezTo>
                      <a:pt x="589" y="5968"/>
                      <a:pt x="904" y="6478"/>
                      <a:pt x="1296" y="6870"/>
                    </a:cubicBezTo>
                    <a:cubicBezTo>
                      <a:pt x="1296" y="6910"/>
                      <a:pt x="1335" y="6910"/>
                      <a:pt x="1375" y="6949"/>
                    </a:cubicBezTo>
                    <a:cubicBezTo>
                      <a:pt x="1414" y="7028"/>
                      <a:pt x="1532" y="7028"/>
                      <a:pt x="1610" y="7067"/>
                    </a:cubicBezTo>
                    <a:lnTo>
                      <a:pt x="133707" y="7067"/>
                    </a:lnTo>
                    <a:cubicBezTo>
                      <a:pt x="133825" y="7028"/>
                      <a:pt x="133903" y="6988"/>
                      <a:pt x="133982" y="6910"/>
                    </a:cubicBezTo>
                    <a:lnTo>
                      <a:pt x="134100" y="6792"/>
                    </a:lnTo>
                    <a:cubicBezTo>
                      <a:pt x="134453" y="6321"/>
                      <a:pt x="134689" y="5771"/>
                      <a:pt x="134885" y="5222"/>
                    </a:cubicBezTo>
                    <a:cubicBezTo>
                      <a:pt x="135081" y="4594"/>
                      <a:pt x="135160" y="3966"/>
                      <a:pt x="135160" y="3298"/>
                    </a:cubicBezTo>
                    <a:cubicBezTo>
                      <a:pt x="135120" y="2984"/>
                      <a:pt x="135081" y="2670"/>
                      <a:pt x="135042" y="2356"/>
                    </a:cubicBezTo>
                    <a:cubicBezTo>
                      <a:pt x="134963" y="2081"/>
                      <a:pt x="134846" y="1767"/>
                      <a:pt x="134728" y="1492"/>
                    </a:cubicBezTo>
                    <a:cubicBezTo>
                      <a:pt x="134453" y="904"/>
                      <a:pt x="134021" y="432"/>
                      <a:pt x="133511" y="79"/>
                    </a:cubicBezTo>
                    <a:cubicBezTo>
                      <a:pt x="133432" y="40"/>
                      <a:pt x="133393" y="40"/>
                      <a:pt x="133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8" name="Google Shape;4892;p88">
                <a:extLst>
                  <a:ext uri="{FF2B5EF4-FFF2-40B4-BE49-F238E27FC236}">
                    <a16:creationId xmlns:a16="http://schemas.microsoft.com/office/drawing/2014/main" id="{0C53E2A7-F62E-F5B4-09F5-75298458CA83}"/>
                  </a:ext>
                </a:extLst>
              </p:cNvPr>
              <p:cNvSpPr/>
              <p:nvPr/>
            </p:nvSpPr>
            <p:spPr>
              <a:xfrm>
                <a:off x="4306075" y="2644525"/>
                <a:ext cx="365125" cy="207150"/>
              </a:xfrm>
              <a:custGeom>
                <a:avLst/>
                <a:gdLst/>
                <a:ahLst/>
                <a:cxnLst/>
                <a:rect l="l" t="t" r="r" b="b"/>
                <a:pathLst>
                  <a:path w="14605" h="8286" extrusionOk="0">
                    <a:moveTo>
                      <a:pt x="119" y="0"/>
                    </a:moveTo>
                    <a:cubicBezTo>
                      <a:pt x="119" y="236"/>
                      <a:pt x="119" y="471"/>
                      <a:pt x="40" y="707"/>
                    </a:cubicBezTo>
                    <a:cubicBezTo>
                      <a:pt x="1" y="943"/>
                      <a:pt x="1" y="1178"/>
                      <a:pt x="1" y="1414"/>
                    </a:cubicBezTo>
                    <a:cubicBezTo>
                      <a:pt x="1" y="1885"/>
                      <a:pt x="40" y="2356"/>
                      <a:pt x="119" y="2827"/>
                    </a:cubicBezTo>
                    <a:cubicBezTo>
                      <a:pt x="237" y="3769"/>
                      <a:pt x="472" y="4711"/>
                      <a:pt x="825" y="5575"/>
                    </a:cubicBezTo>
                    <a:cubicBezTo>
                      <a:pt x="982" y="6046"/>
                      <a:pt x="1218" y="6478"/>
                      <a:pt x="1493" y="6870"/>
                    </a:cubicBezTo>
                    <a:cubicBezTo>
                      <a:pt x="1650" y="7106"/>
                      <a:pt x="1846" y="7263"/>
                      <a:pt x="2082" y="7420"/>
                    </a:cubicBezTo>
                    <a:cubicBezTo>
                      <a:pt x="2278" y="7538"/>
                      <a:pt x="2513" y="7655"/>
                      <a:pt x="2749" y="7734"/>
                    </a:cubicBezTo>
                    <a:cubicBezTo>
                      <a:pt x="3613" y="8087"/>
                      <a:pt x="4594" y="8283"/>
                      <a:pt x="5575" y="8283"/>
                    </a:cubicBezTo>
                    <a:cubicBezTo>
                      <a:pt x="5636" y="8285"/>
                      <a:pt x="5696" y="8285"/>
                      <a:pt x="5756" y="8285"/>
                    </a:cubicBezTo>
                    <a:cubicBezTo>
                      <a:pt x="7617" y="8285"/>
                      <a:pt x="9434" y="7698"/>
                      <a:pt x="10993" y="6595"/>
                    </a:cubicBezTo>
                    <a:cubicBezTo>
                      <a:pt x="11778" y="6046"/>
                      <a:pt x="12445" y="5379"/>
                      <a:pt x="13073" y="4672"/>
                    </a:cubicBezTo>
                    <a:cubicBezTo>
                      <a:pt x="13662" y="3926"/>
                      <a:pt x="14172" y="3141"/>
                      <a:pt x="14604" y="2277"/>
                    </a:cubicBezTo>
                    <a:lnTo>
                      <a:pt x="14604" y="2277"/>
                    </a:lnTo>
                    <a:cubicBezTo>
                      <a:pt x="13623" y="3887"/>
                      <a:pt x="12327" y="5261"/>
                      <a:pt x="10757" y="6281"/>
                    </a:cubicBezTo>
                    <a:cubicBezTo>
                      <a:pt x="9226" y="7302"/>
                      <a:pt x="7420" y="7812"/>
                      <a:pt x="5575" y="7812"/>
                    </a:cubicBezTo>
                    <a:cubicBezTo>
                      <a:pt x="4672" y="7812"/>
                      <a:pt x="3730" y="7655"/>
                      <a:pt x="2906" y="7341"/>
                    </a:cubicBezTo>
                    <a:cubicBezTo>
                      <a:pt x="2670" y="7224"/>
                      <a:pt x="2474" y="7145"/>
                      <a:pt x="2278" y="7027"/>
                    </a:cubicBezTo>
                    <a:cubicBezTo>
                      <a:pt x="2121" y="6909"/>
                      <a:pt x="1964" y="6792"/>
                      <a:pt x="1846" y="6635"/>
                    </a:cubicBezTo>
                    <a:cubicBezTo>
                      <a:pt x="1571" y="6242"/>
                      <a:pt x="1336" y="5850"/>
                      <a:pt x="1179" y="5457"/>
                    </a:cubicBezTo>
                    <a:cubicBezTo>
                      <a:pt x="786" y="4593"/>
                      <a:pt x="511" y="3690"/>
                      <a:pt x="315" y="2788"/>
                    </a:cubicBezTo>
                    <a:cubicBezTo>
                      <a:pt x="197" y="2317"/>
                      <a:pt x="119" y="1885"/>
                      <a:pt x="119" y="1414"/>
                    </a:cubicBezTo>
                    <a:cubicBezTo>
                      <a:pt x="80" y="1178"/>
                      <a:pt x="80" y="943"/>
                      <a:pt x="119" y="707"/>
                    </a:cubicBezTo>
                    <a:cubicBezTo>
                      <a:pt x="158" y="471"/>
                      <a:pt x="158" y="236"/>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9" name="Google Shape;4893;p88">
                <a:extLst>
                  <a:ext uri="{FF2B5EF4-FFF2-40B4-BE49-F238E27FC236}">
                    <a16:creationId xmlns:a16="http://schemas.microsoft.com/office/drawing/2014/main" id="{0B68DA4B-2211-36D6-F518-C87FD23FE2D1}"/>
                  </a:ext>
                </a:extLst>
              </p:cNvPr>
              <p:cNvSpPr/>
              <p:nvPr/>
            </p:nvSpPr>
            <p:spPr>
              <a:xfrm>
                <a:off x="4646625" y="2682625"/>
                <a:ext cx="44200" cy="45350"/>
              </a:xfrm>
              <a:custGeom>
                <a:avLst/>
                <a:gdLst/>
                <a:ahLst/>
                <a:cxnLst/>
                <a:rect l="l" t="t" r="r" b="b"/>
                <a:pathLst>
                  <a:path w="1768" h="1814" extrusionOk="0">
                    <a:moveTo>
                      <a:pt x="786" y="0"/>
                    </a:moveTo>
                    <a:cubicBezTo>
                      <a:pt x="747" y="0"/>
                      <a:pt x="708" y="2"/>
                      <a:pt x="668" y="7"/>
                    </a:cubicBezTo>
                    <a:cubicBezTo>
                      <a:pt x="393" y="7"/>
                      <a:pt x="158" y="204"/>
                      <a:pt x="1" y="439"/>
                    </a:cubicBezTo>
                    <a:cubicBezTo>
                      <a:pt x="139" y="393"/>
                      <a:pt x="263" y="374"/>
                      <a:pt x="390" y="374"/>
                    </a:cubicBezTo>
                    <a:cubicBezTo>
                      <a:pt x="480" y="374"/>
                      <a:pt x="571" y="384"/>
                      <a:pt x="668" y="400"/>
                    </a:cubicBezTo>
                    <a:cubicBezTo>
                      <a:pt x="865" y="439"/>
                      <a:pt x="1022" y="518"/>
                      <a:pt x="1139" y="675"/>
                    </a:cubicBezTo>
                    <a:cubicBezTo>
                      <a:pt x="1257" y="793"/>
                      <a:pt x="1296" y="989"/>
                      <a:pt x="1336" y="1146"/>
                    </a:cubicBezTo>
                    <a:cubicBezTo>
                      <a:pt x="1336" y="1381"/>
                      <a:pt x="1257" y="1617"/>
                      <a:pt x="1179" y="1813"/>
                    </a:cubicBezTo>
                    <a:cubicBezTo>
                      <a:pt x="1453" y="1735"/>
                      <a:pt x="1650" y="1499"/>
                      <a:pt x="1689" y="1224"/>
                    </a:cubicBezTo>
                    <a:cubicBezTo>
                      <a:pt x="1767" y="910"/>
                      <a:pt x="1728" y="596"/>
                      <a:pt x="1532" y="361"/>
                    </a:cubicBezTo>
                    <a:cubicBezTo>
                      <a:pt x="1326" y="120"/>
                      <a:pt x="1060" y="0"/>
                      <a:pt x="786" y="0"/>
                    </a:cubicBezTo>
                    <a:close/>
                  </a:path>
                </a:pathLst>
              </a:custGeom>
              <a:solidFill>
                <a:srgbClr val="4D3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0" name="Google Shape;4894;p88">
                <a:extLst>
                  <a:ext uri="{FF2B5EF4-FFF2-40B4-BE49-F238E27FC236}">
                    <a16:creationId xmlns:a16="http://schemas.microsoft.com/office/drawing/2014/main" id="{A08F0DAE-66F7-28EF-C09A-72384A53C577}"/>
                  </a:ext>
                </a:extLst>
              </p:cNvPr>
              <p:cNvSpPr/>
              <p:nvPr/>
            </p:nvSpPr>
            <p:spPr>
              <a:xfrm>
                <a:off x="4379700" y="2716175"/>
                <a:ext cx="24550" cy="24550"/>
              </a:xfrm>
              <a:custGeom>
                <a:avLst/>
                <a:gdLst/>
                <a:ahLst/>
                <a:cxnLst/>
                <a:rect l="l" t="t" r="r" b="b"/>
                <a:pathLst>
                  <a:path w="982" h="982" extrusionOk="0">
                    <a:moveTo>
                      <a:pt x="471" y="0"/>
                    </a:moveTo>
                    <a:cubicBezTo>
                      <a:pt x="196" y="0"/>
                      <a:pt x="0" y="236"/>
                      <a:pt x="0" y="510"/>
                    </a:cubicBezTo>
                    <a:cubicBezTo>
                      <a:pt x="0" y="785"/>
                      <a:pt x="196" y="982"/>
                      <a:pt x="471" y="982"/>
                    </a:cubicBezTo>
                    <a:cubicBezTo>
                      <a:pt x="746" y="982"/>
                      <a:pt x="982" y="785"/>
                      <a:pt x="982" y="510"/>
                    </a:cubicBezTo>
                    <a:cubicBezTo>
                      <a:pt x="982" y="236"/>
                      <a:pt x="746" y="0"/>
                      <a:pt x="471"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1" name="Google Shape;4895;p88">
                <a:extLst>
                  <a:ext uri="{FF2B5EF4-FFF2-40B4-BE49-F238E27FC236}">
                    <a16:creationId xmlns:a16="http://schemas.microsoft.com/office/drawing/2014/main" id="{2C8A58BA-AAC6-9837-49C1-4EF61E2BDDC0}"/>
                  </a:ext>
                </a:extLst>
              </p:cNvPr>
              <p:cNvSpPr/>
              <p:nvPr/>
            </p:nvSpPr>
            <p:spPr>
              <a:xfrm>
                <a:off x="4423850" y="2744625"/>
                <a:ext cx="24575" cy="24550"/>
              </a:xfrm>
              <a:custGeom>
                <a:avLst/>
                <a:gdLst/>
                <a:ahLst/>
                <a:cxnLst/>
                <a:rect l="l" t="t" r="r" b="b"/>
                <a:pathLst>
                  <a:path w="983" h="982" extrusionOk="0">
                    <a:moveTo>
                      <a:pt x="472" y="1"/>
                    </a:moveTo>
                    <a:cubicBezTo>
                      <a:pt x="236" y="1"/>
                      <a:pt x="1" y="236"/>
                      <a:pt x="1" y="511"/>
                    </a:cubicBezTo>
                    <a:cubicBezTo>
                      <a:pt x="1" y="746"/>
                      <a:pt x="236" y="982"/>
                      <a:pt x="472" y="982"/>
                    </a:cubicBezTo>
                    <a:cubicBezTo>
                      <a:pt x="747" y="982"/>
                      <a:pt x="982" y="746"/>
                      <a:pt x="982" y="511"/>
                    </a:cubicBezTo>
                    <a:cubicBezTo>
                      <a:pt x="982" y="236"/>
                      <a:pt x="747" y="1"/>
                      <a:pt x="472" y="1"/>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2" name="Google Shape;4896;p88">
                <a:extLst>
                  <a:ext uri="{FF2B5EF4-FFF2-40B4-BE49-F238E27FC236}">
                    <a16:creationId xmlns:a16="http://schemas.microsoft.com/office/drawing/2014/main" id="{D6F84000-D982-CD9E-1D8C-8164515D8F56}"/>
                  </a:ext>
                </a:extLst>
              </p:cNvPr>
              <p:cNvSpPr/>
              <p:nvPr/>
            </p:nvSpPr>
            <p:spPr>
              <a:xfrm>
                <a:off x="4446425" y="2671025"/>
                <a:ext cx="24575" cy="23575"/>
              </a:xfrm>
              <a:custGeom>
                <a:avLst/>
                <a:gdLst/>
                <a:ahLst/>
                <a:cxnLst/>
                <a:rect l="l" t="t" r="r" b="b"/>
                <a:pathLst>
                  <a:path w="983" h="943" extrusionOk="0">
                    <a:moveTo>
                      <a:pt x="472" y="0"/>
                    </a:moveTo>
                    <a:cubicBezTo>
                      <a:pt x="236" y="0"/>
                      <a:pt x="1" y="197"/>
                      <a:pt x="1" y="471"/>
                    </a:cubicBezTo>
                    <a:cubicBezTo>
                      <a:pt x="1" y="746"/>
                      <a:pt x="236" y="942"/>
                      <a:pt x="472" y="942"/>
                    </a:cubicBezTo>
                    <a:cubicBezTo>
                      <a:pt x="746" y="942"/>
                      <a:pt x="982" y="746"/>
                      <a:pt x="982" y="471"/>
                    </a:cubicBezTo>
                    <a:cubicBezTo>
                      <a:pt x="982" y="197"/>
                      <a:pt x="746" y="0"/>
                      <a:pt x="472"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3" name="Google Shape;4897;p88">
                <a:extLst>
                  <a:ext uri="{FF2B5EF4-FFF2-40B4-BE49-F238E27FC236}">
                    <a16:creationId xmlns:a16="http://schemas.microsoft.com/office/drawing/2014/main" id="{4908EFA5-9647-9A46-5105-DE05AF98EDF0}"/>
                  </a:ext>
                </a:extLst>
              </p:cNvPr>
              <p:cNvSpPr/>
              <p:nvPr/>
            </p:nvSpPr>
            <p:spPr>
              <a:xfrm>
                <a:off x="4493525" y="2731875"/>
                <a:ext cx="24575" cy="24550"/>
              </a:xfrm>
              <a:custGeom>
                <a:avLst/>
                <a:gdLst/>
                <a:ahLst/>
                <a:cxnLst/>
                <a:rect l="l" t="t" r="r" b="b"/>
                <a:pathLst>
                  <a:path w="983" h="982" extrusionOk="0">
                    <a:moveTo>
                      <a:pt x="472" y="0"/>
                    </a:moveTo>
                    <a:cubicBezTo>
                      <a:pt x="197" y="0"/>
                      <a:pt x="1" y="196"/>
                      <a:pt x="1" y="471"/>
                    </a:cubicBezTo>
                    <a:cubicBezTo>
                      <a:pt x="1" y="746"/>
                      <a:pt x="197" y="982"/>
                      <a:pt x="472" y="982"/>
                    </a:cubicBezTo>
                    <a:cubicBezTo>
                      <a:pt x="747" y="982"/>
                      <a:pt x="982" y="746"/>
                      <a:pt x="982" y="471"/>
                    </a:cubicBezTo>
                    <a:cubicBezTo>
                      <a:pt x="982" y="196"/>
                      <a:pt x="747" y="0"/>
                      <a:pt x="472"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786" name="Google Shape;4899;p88">
              <a:extLst>
                <a:ext uri="{FF2B5EF4-FFF2-40B4-BE49-F238E27FC236}">
                  <a16:creationId xmlns:a16="http://schemas.microsoft.com/office/drawing/2014/main" id="{AD840ECF-84B8-2056-8EE9-B0C5656EA5FC}"/>
                </a:ext>
              </a:extLst>
            </p:cNvPr>
            <p:cNvGrpSpPr/>
            <p:nvPr/>
          </p:nvGrpSpPr>
          <p:grpSpPr>
            <a:xfrm>
              <a:off x="1951971" y="2067292"/>
              <a:ext cx="360970" cy="142330"/>
              <a:chOff x="3173467" y="1441721"/>
              <a:chExt cx="565341" cy="222913"/>
            </a:xfrm>
          </p:grpSpPr>
          <p:sp>
            <p:nvSpPr>
              <p:cNvPr id="3788" name="Google Shape;4900;p88">
                <a:extLst>
                  <a:ext uri="{FF2B5EF4-FFF2-40B4-BE49-F238E27FC236}">
                    <a16:creationId xmlns:a16="http://schemas.microsoft.com/office/drawing/2014/main" id="{95D9E819-40B8-023B-1BCC-1AD6A2959914}"/>
                  </a:ext>
                </a:extLst>
              </p:cNvPr>
              <p:cNvSpPr/>
              <p:nvPr/>
            </p:nvSpPr>
            <p:spPr>
              <a:xfrm>
                <a:off x="3578808" y="1504634"/>
                <a:ext cx="160000" cy="160000"/>
              </a:xfrm>
              <a:custGeom>
                <a:avLst/>
                <a:gdLst/>
                <a:ahLst/>
                <a:cxnLst/>
                <a:rect l="l" t="t" r="r" b="b"/>
                <a:pathLst>
                  <a:path w="6400" h="6400" extrusionOk="0">
                    <a:moveTo>
                      <a:pt x="3180" y="1"/>
                    </a:moveTo>
                    <a:cubicBezTo>
                      <a:pt x="1414" y="1"/>
                      <a:pt x="0" y="1453"/>
                      <a:pt x="0" y="3220"/>
                    </a:cubicBezTo>
                    <a:cubicBezTo>
                      <a:pt x="0" y="4986"/>
                      <a:pt x="1414" y="6399"/>
                      <a:pt x="3180" y="6399"/>
                    </a:cubicBezTo>
                    <a:cubicBezTo>
                      <a:pt x="4947" y="6399"/>
                      <a:pt x="6399" y="4986"/>
                      <a:pt x="6399" y="3220"/>
                    </a:cubicBezTo>
                    <a:cubicBezTo>
                      <a:pt x="6399" y="1453"/>
                      <a:pt x="4947" y="1"/>
                      <a:pt x="3180" y="1"/>
                    </a:cubicBezTo>
                    <a:close/>
                  </a:path>
                </a:pathLst>
              </a:custGeom>
              <a:solidFill>
                <a:schemeClr val="accent5">
                  <a:alpha val="33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9" name="Google Shape;4901;p88">
                <a:extLst>
                  <a:ext uri="{FF2B5EF4-FFF2-40B4-BE49-F238E27FC236}">
                    <a16:creationId xmlns:a16="http://schemas.microsoft.com/office/drawing/2014/main" id="{EAE58947-41BF-7834-A7C8-A0D5E0534155}"/>
                  </a:ext>
                </a:extLst>
              </p:cNvPr>
              <p:cNvSpPr/>
              <p:nvPr/>
            </p:nvSpPr>
            <p:spPr>
              <a:xfrm>
                <a:off x="3173467" y="1441721"/>
                <a:ext cx="159975" cy="159000"/>
              </a:xfrm>
              <a:custGeom>
                <a:avLst/>
                <a:gdLst/>
                <a:ahLst/>
                <a:cxnLst/>
                <a:rect l="l" t="t" r="r" b="b"/>
                <a:pathLst>
                  <a:path w="6399" h="6360" extrusionOk="0">
                    <a:moveTo>
                      <a:pt x="3219" y="0"/>
                    </a:moveTo>
                    <a:cubicBezTo>
                      <a:pt x="1453" y="0"/>
                      <a:pt x="0" y="1413"/>
                      <a:pt x="0" y="3180"/>
                    </a:cubicBezTo>
                    <a:cubicBezTo>
                      <a:pt x="0" y="4946"/>
                      <a:pt x="1453" y="6360"/>
                      <a:pt x="3219" y="6360"/>
                    </a:cubicBezTo>
                    <a:cubicBezTo>
                      <a:pt x="4946" y="6360"/>
                      <a:pt x="6399" y="4946"/>
                      <a:pt x="6399" y="3180"/>
                    </a:cubicBezTo>
                    <a:cubicBezTo>
                      <a:pt x="6399" y="1413"/>
                      <a:pt x="4946" y="0"/>
                      <a:pt x="3219" y="0"/>
                    </a:cubicBezTo>
                    <a:close/>
                  </a:path>
                </a:pathLst>
              </a:custGeom>
              <a:solidFill>
                <a:schemeClr val="accent5">
                  <a:alpha val="33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spTree>
    <p:extLst>
      <p:ext uri="{BB962C8B-B14F-4D97-AF65-F5344CB8AC3E}">
        <p14:creationId xmlns:p14="http://schemas.microsoft.com/office/powerpoint/2010/main" val="215635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 this presentation, we introduced "Follow </a:t>
            </a:r>
            <a:r>
              <a:rPr lang="en-US" sz="1600" dirty="0" err="1">
                <a:latin typeface="Boogaloo" panose="020B0604020202020204" charset="0"/>
              </a:rPr>
              <a:t>UPets</a:t>
            </a:r>
            <a:r>
              <a:rPr lang="en-US" sz="1600" dirty="0">
                <a:latin typeface="Boogaloo" panose="020B0604020202020204" charset="0"/>
              </a:rPr>
              <a:t>," a groundbreaking smart collar designed to address the distressing problem of pets getting lost. As devoted pet owners ourselves, we understand the deep bond between humans and their furry companions and the anxiety that losing a pet can bring.</a:t>
            </a:r>
          </a:p>
          <a:p>
            <a:pPr marL="0" lvl="0" indent="0" algn="l" rtl="0">
              <a:spcBef>
                <a:spcPts val="0"/>
              </a:spcBef>
              <a:spcAft>
                <a:spcPts val="0"/>
              </a:spcAft>
              <a:buNone/>
            </a:pPr>
            <a:endParaRPr lang="en-US" sz="1600" dirty="0">
              <a:latin typeface="Boogaloo" panose="020B0604020202020204" charset="0"/>
            </a:endParaRPr>
          </a:p>
          <a:p>
            <a:pPr marL="0" indent="0">
              <a:buNone/>
            </a:pPr>
            <a:r>
              <a:rPr lang="en-US" sz="1600" dirty="0">
                <a:latin typeface="Boogaloo" panose="020B0604020202020204" charset="0"/>
              </a:rPr>
              <a:t>In the process of making this product we defined, designed and implemented a smart IOT collar and app which using MQTT for network communication and advanced GPS technologies for tracking.</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All along working on this project our goal we set on sight was to understand our customers needs to avoid the tragedy of loosing their four-legged friends and making every moment with their loyal companions more enjoyable and worry-free.</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Throughout the presentation, we emphasized the importance of non-functional aspects such as performance, accuracy, security, and usability, ensuring that "Follow </a:t>
            </a:r>
            <a:r>
              <a:rPr lang="en-US" sz="1600" dirty="0" err="1">
                <a:latin typeface="Boogaloo" panose="020B0604020202020204" charset="0"/>
              </a:rPr>
              <a:t>UPets</a:t>
            </a:r>
            <a:r>
              <a:rPr lang="en-US" sz="1600" dirty="0">
                <a:latin typeface="Boogaloo" panose="020B0604020202020204" charset="0"/>
              </a:rPr>
              <a:t>" is reliable, efficient, and secure.</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Links to bibliography – </a:t>
            </a:r>
          </a:p>
          <a:p>
            <a:pPr marL="285750" indent="-285750"/>
            <a:r>
              <a:rPr lang="en-US" sz="1600" dirty="0">
                <a:latin typeface="Boogaloo" panose="020B0604020202020204" charset="0"/>
                <a:hlinkClick r:id="rId3"/>
              </a:rPr>
              <a:t>https://www.hackster.io/brandonsatrom/adding-cellular-to-the-raspberry-pi-pico-b8a4b6</a:t>
            </a:r>
            <a:endParaRPr lang="en-US" sz="1600" dirty="0">
              <a:latin typeface="Boogaloo" panose="020B0604020202020204" charset="0"/>
            </a:endParaRPr>
          </a:p>
          <a:p>
            <a:pPr marL="285750" indent="-285750"/>
            <a:r>
              <a:rPr lang="en-US" sz="1600" dirty="0">
                <a:latin typeface="Boogaloo" panose="020B0604020202020204" charset="0"/>
                <a:hlinkClick r:id="rId4"/>
              </a:rPr>
              <a:t>https://docs.python.org/3/library/sqlite3.html</a:t>
            </a:r>
            <a:endParaRPr lang="en-US" sz="1600" dirty="0">
              <a:latin typeface="Boogaloo" panose="020B0604020202020204" charset="0"/>
            </a:endParaRPr>
          </a:p>
          <a:p>
            <a:pPr marL="285750" indent="-285750"/>
            <a:r>
              <a:rPr lang="en-US" sz="1600" dirty="0">
                <a:latin typeface="Boogaloo" panose="020B0604020202020204" charset="0"/>
                <a:hlinkClick r:id="rId5"/>
              </a:rPr>
              <a:t>https://python-poetry.org/docs/</a:t>
            </a:r>
            <a:endParaRPr lang="en-US" sz="1600" dirty="0">
              <a:latin typeface="Boogaloo" panose="020B0604020202020204" charset="0"/>
            </a:endParaRPr>
          </a:p>
          <a:p>
            <a:pPr marL="0" indent="0">
              <a:buNone/>
            </a:pPr>
            <a:endParaRPr lang="en-US" sz="1600" dirty="0">
              <a:latin typeface="Boogaloo" panose="020B0604020202020204" charset="0"/>
            </a:endParaRPr>
          </a:p>
          <a:p>
            <a:pPr marL="0" lvl="0" indent="0" algn="l" rtl="0">
              <a:spcBef>
                <a:spcPts val="0"/>
              </a:spcBef>
              <a:spcAft>
                <a:spcPts val="0"/>
              </a:spcAft>
              <a:buNone/>
            </a:pPr>
            <a:endParaRPr lang="en-US" sz="1600" dirty="0">
              <a:latin typeface="Boogaloo" panose="020B0604020202020204" charset="0"/>
            </a:endParaRPr>
          </a:p>
        </p:txBody>
      </p:sp>
      <p:pic>
        <p:nvPicPr>
          <p:cNvPr id="1025" name="Picture 1024" descr="A dog next to a phone&#10;&#10;Description automatically generated">
            <a:extLst>
              <a:ext uri="{FF2B5EF4-FFF2-40B4-BE49-F238E27FC236}">
                <a16:creationId xmlns:a16="http://schemas.microsoft.com/office/drawing/2014/main" id="{C307333B-1478-E8DC-A235-B71B892E277C}"/>
              </a:ext>
            </a:extLst>
          </p:cNvPr>
          <p:cNvPicPr>
            <a:picLocks noChangeAspect="1"/>
          </p:cNvPicPr>
          <p:nvPr/>
        </p:nvPicPr>
        <p:blipFill>
          <a:blip r:embed="rId6"/>
          <a:stretch>
            <a:fillRect/>
          </a:stretch>
        </p:blipFill>
        <p:spPr>
          <a:xfrm>
            <a:off x="6972832" y="3415393"/>
            <a:ext cx="1728107" cy="1728107"/>
          </a:xfrm>
          <a:prstGeom prst="rect">
            <a:avLst/>
          </a:prstGeom>
        </p:spPr>
      </p:pic>
    </p:spTree>
    <p:extLst>
      <p:ext uri="{BB962C8B-B14F-4D97-AF65-F5344CB8AC3E}">
        <p14:creationId xmlns:p14="http://schemas.microsoft.com/office/powerpoint/2010/main" val="772838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18"/>
        <p:cNvGrpSpPr/>
        <p:nvPr/>
      </p:nvGrpSpPr>
      <p:grpSpPr>
        <a:xfrm>
          <a:off x="0" y="0"/>
          <a:ext cx="0" cy="0"/>
          <a:chOff x="0" y="0"/>
          <a:chExt cx="0" cy="0"/>
        </a:xfrm>
      </p:grpSpPr>
      <p:sp>
        <p:nvSpPr>
          <p:cNvPr id="6919" name="Google Shape;6919;p120"/>
          <p:cNvSpPr txBox="1">
            <a:spLocks noGrp="1"/>
          </p:cNvSpPr>
          <p:nvPr>
            <p:ph type="title" idx="2"/>
          </p:nvPr>
        </p:nvSpPr>
        <p:spPr>
          <a:xfrm>
            <a:off x="718850" y="3692623"/>
            <a:ext cx="3841200" cy="9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Boogaloo" panose="020B0604020202020204" charset="0"/>
              </a:rPr>
              <a:t>THANKS!</a:t>
            </a:r>
            <a:endParaRPr dirty="0">
              <a:solidFill>
                <a:schemeClr val="dk2"/>
              </a:solidFill>
              <a:latin typeface="Boogaloo" panose="020B0604020202020204" charset="0"/>
            </a:endParaRPr>
          </a:p>
        </p:txBody>
      </p:sp>
      <p:sp>
        <p:nvSpPr>
          <p:cNvPr id="6920" name="Google Shape;6920;p120"/>
          <p:cNvSpPr txBox="1">
            <a:spLocks noGrp="1"/>
          </p:cNvSpPr>
          <p:nvPr>
            <p:ph type="title"/>
          </p:nvPr>
        </p:nvSpPr>
        <p:spPr>
          <a:xfrm>
            <a:off x="4572000" y="1077725"/>
            <a:ext cx="34314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Boogaloo" panose="020B0604020202020204" charset="0"/>
              </a:rPr>
              <a:t>Do you have any questions?</a:t>
            </a:r>
            <a:endParaRPr dirty="0">
              <a:latin typeface="Boogaloo" panose="020B0604020202020204" charset="0"/>
            </a:endParaRPr>
          </a:p>
          <a:p>
            <a:pPr marL="0" lvl="0" indent="0" algn="l" rtl="0">
              <a:spcBef>
                <a:spcPts val="0"/>
              </a:spcBef>
              <a:spcAft>
                <a:spcPts val="0"/>
              </a:spcAft>
              <a:buNone/>
            </a:pPr>
            <a:endParaRPr dirty="0">
              <a:latin typeface="Boogaloo" panose="020B0604020202020204" charset="0"/>
            </a:endParaRPr>
          </a:p>
        </p:txBody>
      </p:sp>
      <p:sp>
        <p:nvSpPr>
          <p:cNvPr id="6921" name="Google Shape;6921;p120"/>
          <p:cNvSpPr txBox="1">
            <a:spLocks noGrp="1"/>
          </p:cNvSpPr>
          <p:nvPr>
            <p:ph type="subTitle" idx="1"/>
          </p:nvPr>
        </p:nvSpPr>
        <p:spPr>
          <a:xfrm>
            <a:off x="4367100" y="1701457"/>
            <a:ext cx="3841200" cy="92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oogaloo" panose="020B0604020202020204" charset="0"/>
              </a:rPr>
              <a:t>Shahar: stalmail10@gmail.com</a:t>
            </a:r>
            <a:br>
              <a:rPr lang="en-US" dirty="0">
                <a:latin typeface="Boogaloo" panose="020B0604020202020204" charset="0"/>
              </a:rPr>
            </a:br>
            <a:endParaRPr lang="en-US" dirty="0">
              <a:latin typeface="Boogaloo" panose="020B0604020202020204" charset="0"/>
            </a:endParaRPr>
          </a:p>
          <a:p>
            <a:pPr marL="0" lvl="0" indent="0" algn="ctr" rtl="0">
              <a:spcBef>
                <a:spcPts val="0"/>
              </a:spcBef>
              <a:spcAft>
                <a:spcPts val="0"/>
              </a:spcAft>
              <a:buNone/>
            </a:pPr>
            <a:r>
              <a:rPr lang="en-US" dirty="0">
                <a:latin typeface="Boogaloo" panose="020B0604020202020204" charset="0"/>
              </a:rPr>
              <a:t>Or: or3325@gmail.com</a:t>
            </a:r>
          </a:p>
          <a:p>
            <a:pPr marL="0" lvl="0" indent="0" algn="ctr" rtl="0">
              <a:spcBef>
                <a:spcPts val="0"/>
              </a:spcBef>
              <a:spcAft>
                <a:spcPts val="0"/>
              </a:spcAft>
              <a:buNone/>
            </a:pPr>
            <a:endParaRPr dirty="0">
              <a:latin typeface="Boogaloo" panose="020B0604020202020204" charset="0"/>
            </a:endParaRPr>
          </a:p>
        </p:txBody>
      </p:sp>
      <p:grpSp>
        <p:nvGrpSpPr>
          <p:cNvPr id="6922" name="Google Shape;6922;p120"/>
          <p:cNvGrpSpPr/>
          <p:nvPr/>
        </p:nvGrpSpPr>
        <p:grpSpPr>
          <a:xfrm>
            <a:off x="718861" y="76121"/>
            <a:ext cx="3768443" cy="3673604"/>
            <a:chOff x="2674688" y="62573"/>
            <a:chExt cx="3794626" cy="3699128"/>
          </a:xfrm>
        </p:grpSpPr>
        <p:sp>
          <p:nvSpPr>
            <p:cNvPr id="6923" name="Google Shape;6923;p120"/>
            <p:cNvSpPr/>
            <p:nvPr/>
          </p:nvSpPr>
          <p:spPr>
            <a:xfrm rot="-818683">
              <a:off x="2988276" y="393311"/>
              <a:ext cx="3167450" cy="3037652"/>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6924" name="Google Shape;6924;p120"/>
            <p:cNvGrpSpPr/>
            <p:nvPr/>
          </p:nvGrpSpPr>
          <p:grpSpPr>
            <a:xfrm flipH="1">
              <a:off x="3668086" y="1320537"/>
              <a:ext cx="1608669" cy="2151649"/>
              <a:chOff x="1820625" y="237775"/>
              <a:chExt cx="3853100" cy="5153650"/>
            </a:xfrm>
          </p:grpSpPr>
          <p:sp>
            <p:nvSpPr>
              <p:cNvPr id="6925" name="Google Shape;6925;p120"/>
              <p:cNvSpPr/>
              <p:nvPr/>
            </p:nvSpPr>
            <p:spPr>
              <a:xfrm>
                <a:off x="2410750" y="3822350"/>
                <a:ext cx="813450" cy="1309425"/>
              </a:xfrm>
              <a:custGeom>
                <a:avLst/>
                <a:gdLst/>
                <a:ahLst/>
                <a:cxnLst/>
                <a:rect l="l" t="t" r="r" b="b"/>
                <a:pathLst>
                  <a:path w="32538" h="52377" extrusionOk="0">
                    <a:moveTo>
                      <a:pt x="17733" y="1"/>
                    </a:moveTo>
                    <a:cubicBezTo>
                      <a:pt x="8729" y="1"/>
                      <a:pt x="1" y="31056"/>
                      <a:pt x="1" y="31056"/>
                    </a:cubicBezTo>
                    <a:cubicBezTo>
                      <a:pt x="1" y="31056"/>
                      <a:pt x="2695" y="52376"/>
                      <a:pt x="13590" y="52376"/>
                    </a:cubicBezTo>
                    <a:cubicBezTo>
                      <a:pt x="14460" y="52376"/>
                      <a:pt x="15383" y="52240"/>
                      <a:pt x="16362" y="51946"/>
                    </a:cubicBezTo>
                    <a:cubicBezTo>
                      <a:pt x="24311" y="49450"/>
                      <a:pt x="32538" y="17283"/>
                      <a:pt x="22277" y="2956"/>
                    </a:cubicBezTo>
                    <a:cubicBezTo>
                      <a:pt x="20782" y="886"/>
                      <a:pt x="19254" y="1"/>
                      <a:pt x="17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26" name="Google Shape;6926;p120"/>
              <p:cNvSpPr/>
              <p:nvPr/>
            </p:nvSpPr>
            <p:spPr>
              <a:xfrm>
                <a:off x="2084925" y="4133225"/>
                <a:ext cx="864275" cy="990475"/>
              </a:xfrm>
              <a:custGeom>
                <a:avLst/>
                <a:gdLst/>
                <a:ahLst/>
                <a:cxnLst/>
                <a:rect l="l" t="t" r="r" b="b"/>
                <a:pathLst>
                  <a:path w="34571" h="39619" extrusionOk="0">
                    <a:moveTo>
                      <a:pt x="4511" y="0"/>
                    </a:moveTo>
                    <a:cubicBezTo>
                      <a:pt x="4269" y="0"/>
                      <a:pt x="4059" y="43"/>
                      <a:pt x="3883" y="134"/>
                    </a:cubicBezTo>
                    <a:cubicBezTo>
                      <a:pt x="0" y="1982"/>
                      <a:pt x="6009" y="17974"/>
                      <a:pt x="6009" y="17974"/>
                    </a:cubicBezTo>
                    <a:cubicBezTo>
                      <a:pt x="8821" y="25413"/>
                      <a:pt x="16976" y="39619"/>
                      <a:pt x="24006" y="39619"/>
                    </a:cubicBezTo>
                    <a:cubicBezTo>
                      <a:pt x="24139" y="39619"/>
                      <a:pt x="24271" y="39614"/>
                      <a:pt x="24403" y="39603"/>
                    </a:cubicBezTo>
                    <a:cubicBezTo>
                      <a:pt x="31428" y="38956"/>
                      <a:pt x="34571" y="35629"/>
                      <a:pt x="30966" y="26755"/>
                    </a:cubicBezTo>
                    <a:cubicBezTo>
                      <a:pt x="27441" y="18294"/>
                      <a:pt x="9460" y="0"/>
                      <a:pt x="4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27" name="Google Shape;6927;p120"/>
              <p:cNvSpPr/>
              <p:nvPr/>
            </p:nvSpPr>
            <p:spPr>
              <a:xfrm>
                <a:off x="2066425" y="4109975"/>
                <a:ext cx="901275" cy="1034800"/>
              </a:xfrm>
              <a:custGeom>
                <a:avLst/>
                <a:gdLst/>
                <a:ahLst/>
                <a:cxnLst/>
                <a:rect l="l" t="t" r="r" b="b"/>
                <a:pathLst>
                  <a:path w="36051" h="41392" extrusionOk="0">
                    <a:moveTo>
                      <a:pt x="4807" y="1"/>
                    </a:moveTo>
                    <a:cubicBezTo>
                      <a:pt x="4530" y="1"/>
                      <a:pt x="4253" y="47"/>
                      <a:pt x="3976" y="139"/>
                    </a:cubicBezTo>
                    <a:cubicBezTo>
                      <a:pt x="1" y="2173"/>
                      <a:pt x="6194" y="18811"/>
                      <a:pt x="6102" y="18811"/>
                    </a:cubicBezTo>
                    <a:cubicBezTo>
                      <a:pt x="9081" y="26575"/>
                      <a:pt x="17437" y="41391"/>
                      <a:pt x="24801" y="41391"/>
                    </a:cubicBezTo>
                    <a:cubicBezTo>
                      <a:pt x="24977" y="41391"/>
                      <a:pt x="25153" y="41383"/>
                      <a:pt x="25328" y="41365"/>
                    </a:cubicBezTo>
                    <a:cubicBezTo>
                      <a:pt x="32815" y="40718"/>
                      <a:pt x="36050" y="37298"/>
                      <a:pt x="32261" y="28055"/>
                    </a:cubicBezTo>
                    <a:cubicBezTo>
                      <a:pt x="31891" y="27038"/>
                      <a:pt x="31429" y="26114"/>
                      <a:pt x="30874" y="25189"/>
                    </a:cubicBezTo>
                    <a:cubicBezTo>
                      <a:pt x="30227" y="25374"/>
                      <a:pt x="29580" y="25559"/>
                      <a:pt x="28933" y="25651"/>
                    </a:cubicBezTo>
                    <a:cubicBezTo>
                      <a:pt x="28619" y="25706"/>
                      <a:pt x="28300" y="25733"/>
                      <a:pt x="27977" y="25733"/>
                    </a:cubicBezTo>
                    <a:cubicBezTo>
                      <a:pt x="20686" y="25733"/>
                      <a:pt x="11213" y="12200"/>
                      <a:pt x="7673" y="4854"/>
                    </a:cubicBezTo>
                    <a:cubicBezTo>
                      <a:pt x="7673" y="4854"/>
                      <a:pt x="6749" y="2820"/>
                      <a:pt x="5639" y="139"/>
                    </a:cubicBezTo>
                    <a:cubicBezTo>
                      <a:pt x="5362" y="47"/>
                      <a:pt x="5085" y="1"/>
                      <a:pt x="4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28" name="Google Shape;6928;p120"/>
              <p:cNvSpPr/>
              <p:nvPr/>
            </p:nvSpPr>
            <p:spPr>
              <a:xfrm>
                <a:off x="1820625" y="4094650"/>
                <a:ext cx="512950" cy="657775"/>
              </a:xfrm>
              <a:custGeom>
                <a:avLst/>
                <a:gdLst/>
                <a:ahLst/>
                <a:cxnLst/>
                <a:rect l="l" t="t" r="r" b="b"/>
                <a:pathLst>
                  <a:path w="20518" h="26311" extrusionOk="0">
                    <a:moveTo>
                      <a:pt x="14897" y="1"/>
                    </a:moveTo>
                    <a:cubicBezTo>
                      <a:pt x="8112" y="1"/>
                      <a:pt x="1" y="18414"/>
                      <a:pt x="10295" y="25155"/>
                    </a:cubicBezTo>
                    <a:cubicBezTo>
                      <a:pt x="11515" y="25961"/>
                      <a:pt x="12734" y="26310"/>
                      <a:pt x="13879" y="26310"/>
                    </a:cubicBezTo>
                    <a:cubicBezTo>
                      <a:pt x="17593" y="26310"/>
                      <a:pt x="20517" y="22636"/>
                      <a:pt x="20093" y="18962"/>
                    </a:cubicBezTo>
                    <a:cubicBezTo>
                      <a:pt x="19539" y="14063"/>
                      <a:pt x="18799" y="290"/>
                      <a:pt x="15194" y="13"/>
                    </a:cubicBezTo>
                    <a:cubicBezTo>
                      <a:pt x="15095" y="5"/>
                      <a:pt x="14996" y="1"/>
                      <a:pt x="14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29" name="Google Shape;6929;p120"/>
              <p:cNvSpPr/>
              <p:nvPr/>
            </p:nvSpPr>
            <p:spPr>
              <a:xfrm>
                <a:off x="1983250" y="4476250"/>
                <a:ext cx="76275" cy="244975"/>
              </a:xfrm>
              <a:custGeom>
                <a:avLst/>
                <a:gdLst/>
                <a:ahLst/>
                <a:cxnLst/>
                <a:rect l="l" t="t" r="r" b="b"/>
                <a:pathLst>
                  <a:path w="3051" h="9799" extrusionOk="0">
                    <a:moveTo>
                      <a:pt x="3051" y="1"/>
                    </a:moveTo>
                    <a:lnTo>
                      <a:pt x="3051" y="1"/>
                    </a:lnTo>
                    <a:cubicBezTo>
                      <a:pt x="2219" y="555"/>
                      <a:pt x="1479" y="1202"/>
                      <a:pt x="1017" y="2034"/>
                    </a:cubicBezTo>
                    <a:cubicBezTo>
                      <a:pt x="462" y="2959"/>
                      <a:pt x="93" y="3883"/>
                      <a:pt x="93" y="4992"/>
                    </a:cubicBezTo>
                    <a:cubicBezTo>
                      <a:pt x="0" y="6009"/>
                      <a:pt x="278" y="7026"/>
                      <a:pt x="832" y="7858"/>
                    </a:cubicBezTo>
                    <a:cubicBezTo>
                      <a:pt x="1387" y="8690"/>
                      <a:pt x="2126" y="9337"/>
                      <a:pt x="3051" y="9799"/>
                    </a:cubicBezTo>
                    <a:cubicBezTo>
                      <a:pt x="2311" y="9152"/>
                      <a:pt x="1756" y="8412"/>
                      <a:pt x="1294" y="7580"/>
                    </a:cubicBezTo>
                    <a:cubicBezTo>
                      <a:pt x="832" y="6748"/>
                      <a:pt x="647" y="5824"/>
                      <a:pt x="647" y="4992"/>
                    </a:cubicBezTo>
                    <a:cubicBezTo>
                      <a:pt x="832" y="3051"/>
                      <a:pt x="1664" y="1295"/>
                      <a:pt x="3051"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0" name="Google Shape;6930;p120"/>
              <p:cNvSpPr/>
              <p:nvPr/>
            </p:nvSpPr>
            <p:spPr>
              <a:xfrm>
                <a:off x="2082600" y="4487800"/>
                <a:ext cx="97100" cy="247300"/>
              </a:xfrm>
              <a:custGeom>
                <a:avLst/>
                <a:gdLst/>
                <a:ahLst/>
                <a:cxnLst/>
                <a:rect l="l" t="t" r="r" b="b"/>
                <a:pathLst>
                  <a:path w="3884" h="9892" extrusionOk="0">
                    <a:moveTo>
                      <a:pt x="3606" y="1"/>
                    </a:moveTo>
                    <a:lnTo>
                      <a:pt x="3606" y="1"/>
                    </a:lnTo>
                    <a:cubicBezTo>
                      <a:pt x="2682" y="555"/>
                      <a:pt x="1850" y="1203"/>
                      <a:pt x="1110" y="2034"/>
                    </a:cubicBezTo>
                    <a:cubicBezTo>
                      <a:pt x="463" y="2866"/>
                      <a:pt x="1" y="3976"/>
                      <a:pt x="1" y="5085"/>
                    </a:cubicBezTo>
                    <a:cubicBezTo>
                      <a:pt x="1" y="6194"/>
                      <a:pt x="463" y="7303"/>
                      <a:pt x="1203" y="8135"/>
                    </a:cubicBezTo>
                    <a:cubicBezTo>
                      <a:pt x="1942" y="8875"/>
                      <a:pt x="2866" y="9522"/>
                      <a:pt x="3883" y="9891"/>
                    </a:cubicBezTo>
                    <a:cubicBezTo>
                      <a:pt x="3051" y="9244"/>
                      <a:pt x="2312" y="8597"/>
                      <a:pt x="1665" y="7765"/>
                    </a:cubicBezTo>
                    <a:cubicBezTo>
                      <a:pt x="1018" y="7026"/>
                      <a:pt x="740" y="6009"/>
                      <a:pt x="740" y="5085"/>
                    </a:cubicBezTo>
                    <a:cubicBezTo>
                      <a:pt x="740" y="4068"/>
                      <a:pt x="1018" y="3144"/>
                      <a:pt x="1572" y="2312"/>
                    </a:cubicBezTo>
                    <a:cubicBezTo>
                      <a:pt x="2127" y="1480"/>
                      <a:pt x="2866" y="740"/>
                      <a:pt x="3606"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1" name="Google Shape;6931;p120"/>
              <p:cNvSpPr/>
              <p:nvPr/>
            </p:nvSpPr>
            <p:spPr>
              <a:xfrm>
                <a:off x="2186600" y="4432350"/>
                <a:ext cx="94775" cy="247275"/>
              </a:xfrm>
              <a:custGeom>
                <a:avLst/>
                <a:gdLst/>
                <a:ahLst/>
                <a:cxnLst/>
                <a:rect l="l" t="t" r="r" b="b"/>
                <a:pathLst>
                  <a:path w="3791" h="9891" extrusionOk="0">
                    <a:moveTo>
                      <a:pt x="3790" y="0"/>
                    </a:moveTo>
                    <a:lnTo>
                      <a:pt x="3790" y="0"/>
                    </a:lnTo>
                    <a:cubicBezTo>
                      <a:pt x="2866" y="463"/>
                      <a:pt x="1942" y="1110"/>
                      <a:pt x="1295" y="1942"/>
                    </a:cubicBezTo>
                    <a:cubicBezTo>
                      <a:pt x="555" y="2773"/>
                      <a:pt x="93" y="3790"/>
                      <a:pt x="0" y="4899"/>
                    </a:cubicBezTo>
                    <a:cubicBezTo>
                      <a:pt x="0" y="6101"/>
                      <a:pt x="370" y="7118"/>
                      <a:pt x="1202" y="8042"/>
                    </a:cubicBezTo>
                    <a:cubicBezTo>
                      <a:pt x="1849" y="8782"/>
                      <a:pt x="2774" y="9429"/>
                      <a:pt x="3790" y="9891"/>
                    </a:cubicBezTo>
                    <a:cubicBezTo>
                      <a:pt x="2958" y="9244"/>
                      <a:pt x="2219" y="8504"/>
                      <a:pt x="1664" y="7673"/>
                    </a:cubicBezTo>
                    <a:cubicBezTo>
                      <a:pt x="1110" y="6933"/>
                      <a:pt x="740" y="5916"/>
                      <a:pt x="740" y="4992"/>
                    </a:cubicBezTo>
                    <a:cubicBezTo>
                      <a:pt x="832" y="3975"/>
                      <a:pt x="1202" y="3051"/>
                      <a:pt x="1757" y="2311"/>
                    </a:cubicBezTo>
                    <a:cubicBezTo>
                      <a:pt x="2311" y="1479"/>
                      <a:pt x="3051" y="647"/>
                      <a:pt x="3790"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2" name="Google Shape;6932;p120"/>
              <p:cNvSpPr/>
              <p:nvPr/>
            </p:nvSpPr>
            <p:spPr>
              <a:xfrm>
                <a:off x="1934725" y="237775"/>
                <a:ext cx="3736700" cy="5153650"/>
              </a:xfrm>
              <a:custGeom>
                <a:avLst/>
                <a:gdLst/>
                <a:ahLst/>
                <a:cxnLst/>
                <a:rect l="l" t="t" r="r" b="b"/>
                <a:pathLst>
                  <a:path w="149468" h="206146" extrusionOk="0">
                    <a:moveTo>
                      <a:pt x="122430" y="1"/>
                    </a:moveTo>
                    <a:cubicBezTo>
                      <a:pt x="111286" y="1"/>
                      <a:pt x="91880" y="47710"/>
                      <a:pt x="91880" y="47710"/>
                    </a:cubicBezTo>
                    <a:cubicBezTo>
                      <a:pt x="86995" y="45446"/>
                      <a:pt x="81804" y="44710"/>
                      <a:pt x="77120" y="44710"/>
                    </a:cubicBezTo>
                    <a:cubicBezTo>
                      <a:pt x="68421" y="44710"/>
                      <a:pt x="61469" y="47248"/>
                      <a:pt x="61469" y="47248"/>
                    </a:cubicBezTo>
                    <a:cubicBezTo>
                      <a:pt x="53648" y="32111"/>
                      <a:pt x="34810" y="4427"/>
                      <a:pt x="22078" y="4427"/>
                    </a:cubicBezTo>
                    <a:cubicBezTo>
                      <a:pt x="20816" y="4427"/>
                      <a:pt x="19613" y="4699"/>
                      <a:pt x="18487" y="5283"/>
                    </a:cubicBezTo>
                    <a:cubicBezTo>
                      <a:pt x="0" y="14804"/>
                      <a:pt x="28008" y="71466"/>
                      <a:pt x="26344" y="72760"/>
                    </a:cubicBezTo>
                    <a:cubicBezTo>
                      <a:pt x="18395" y="78676"/>
                      <a:pt x="9706" y="103356"/>
                      <a:pt x="9059" y="108070"/>
                    </a:cubicBezTo>
                    <a:cubicBezTo>
                      <a:pt x="8816" y="109812"/>
                      <a:pt x="9815" y="110329"/>
                      <a:pt x="11171" y="110329"/>
                    </a:cubicBezTo>
                    <a:cubicBezTo>
                      <a:pt x="12908" y="110329"/>
                      <a:pt x="15230" y="109480"/>
                      <a:pt x="16269" y="109272"/>
                    </a:cubicBezTo>
                    <a:lnTo>
                      <a:pt x="16269" y="109272"/>
                    </a:lnTo>
                    <a:cubicBezTo>
                      <a:pt x="10260" y="114356"/>
                      <a:pt x="8689" y="117129"/>
                      <a:pt x="13773" y="124062"/>
                    </a:cubicBezTo>
                    <a:cubicBezTo>
                      <a:pt x="21075" y="134045"/>
                      <a:pt x="33739" y="134692"/>
                      <a:pt x="33739" y="134692"/>
                    </a:cubicBezTo>
                    <a:cubicBezTo>
                      <a:pt x="33739" y="134692"/>
                      <a:pt x="25050" y="144028"/>
                      <a:pt x="27084" y="148649"/>
                    </a:cubicBezTo>
                    <a:cubicBezTo>
                      <a:pt x="27630" y="149978"/>
                      <a:pt x="28346" y="150455"/>
                      <a:pt x="29092" y="150455"/>
                    </a:cubicBezTo>
                    <a:cubicBezTo>
                      <a:pt x="30994" y="150455"/>
                      <a:pt x="33092" y="147356"/>
                      <a:pt x="33092" y="147355"/>
                    </a:cubicBezTo>
                    <a:lnTo>
                      <a:pt x="33092" y="147355"/>
                    </a:lnTo>
                    <a:cubicBezTo>
                      <a:pt x="33092" y="147356"/>
                      <a:pt x="30411" y="160666"/>
                      <a:pt x="33092" y="169262"/>
                    </a:cubicBezTo>
                    <a:cubicBezTo>
                      <a:pt x="34478" y="174254"/>
                      <a:pt x="38638" y="178136"/>
                      <a:pt x="43722" y="179245"/>
                    </a:cubicBezTo>
                    <a:cubicBezTo>
                      <a:pt x="51762" y="197913"/>
                      <a:pt x="62129" y="200187"/>
                      <a:pt x="66703" y="200187"/>
                    </a:cubicBezTo>
                    <a:cubicBezTo>
                      <a:pt x="68177" y="200187"/>
                      <a:pt x="69049" y="199951"/>
                      <a:pt x="69049" y="199951"/>
                    </a:cubicBezTo>
                    <a:cubicBezTo>
                      <a:pt x="70755" y="204230"/>
                      <a:pt x="73575" y="206146"/>
                      <a:pt x="77198" y="206146"/>
                    </a:cubicBezTo>
                    <a:cubicBezTo>
                      <a:pt x="84767" y="206146"/>
                      <a:pt x="95843" y="197788"/>
                      <a:pt x="107594" y="185161"/>
                    </a:cubicBezTo>
                    <a:cubicBezTo>
                      <a:pt x="124879" y="166582"/>
                      <a:pt x="124233" y="157893"/>
                      <a:pt x="124233" y="157893"/>
                    </a:cubicBezTo>
                    <a:lnTo>
                      <a:pt x="124233" y="157893"/>
                    </a:lnTo>
                    <a:cubicBezTo>
                      <a:pt x="124233" y="157893"/>
                      <a:pt x="125602" y="159884"/>
                      <a:pt x="128646" y="159884"/>
                    </a:cubicBezTo>
                    <a:cubicBezTo>
                      <a:pt x="129312" y="159884"/>
                      <a:pt x="130058" y="159789"/>
                      <a:pt x="130888" y="159557"/>
                    </a:cubicBezTo>
                    <a:cubicBezTo>
                      <a:pt x="135510" y="158263"/>
                      <a:pt x="130888" y="143935"/>
                      <a:pt x="130888" y="143935"/>
                    </a:cubicBezTo>
                    <a:lnTo>
                      <a:pt x="130888" y="143935"/>
                    </a:lnTo>
                    <a:cubicBezTo>
                      <a:pt x="130888" y="143935"/>
                      <a:pt x="132090" y="144033"/>
                      <a:pt x="133755" y="144033"/>
                    </a:cubicBezTo>
                    <a:cubicBezTo>
                      <a:pt x="136372" y="144033"/>
                      <a:pt x="140131" y="143791"/>
                      <a:pt x="142165" y="142549"/>
                    </a:cubicBezTo>
                    <a:cubicBezTo>
                      <a:pt x="145493" y="140608"/>
                      <a:pt x="131535" y="127297"/>
                      <a:pt x="131535" y="127297"/>
                    </a:cubicBezTo>
                    <a:lnTo>
                      <a:pt x="138837" y="121289"/>
                    </a:lnTo>
                    <a:cubicBezTo>
                      <a:pt x="149467" y="109919"/>
                      <a:pt x="140871" y="104650"/>
                      <a:pt x="140871" y="104650"/>
                    </a:cubicBezTo>
                    <a:cubicBezTo>
                      <a:pt x="140871" y="104650"/>
                      <a:pt x="146232" y="104003"/>
                      <a:pt x="147526" y="100029"/>
                    </a:cubicBezTo>
                    <a:cubicBezTo>
                      <a:pt x="148820" y="96054"/>
                      <a:pt x="132182" y="73407"/>
                      <a:pt x="132182" y="73407"/>
                    </a:cubicBezTo>
                    <a:cubicBezTo>
                      <a:pt x="134863" y="58710"/>
                      <a:pt x="139854" y="7131"/>
                      <a:pt x="123863" y="291"/>
                    </a:cubicBezTo>
                    <a:cubicBezTo>
                      <a:pt x="123403" y="95"/>
                      <a:pt x="122925" y="1"/>
                      <a:pt x="12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3" name="Google Shape;6933;p120"/>
              <p:cNvSpPr/>
              <p:nvPr/>
            </p:nvSpPr>
            <p:spPr>
              <a:xfrm>
                <a:off x="2586375" y="2072950"/>
                <a:ext cx="3087350" cy="3318475"/>
              </a:xfrm>
              <a:custGeom>
                <a:avLst/>
                <a:gdLst/>
                <a:ahLst/>
                <a:cxnLst/>
                <a:rect l="l" t="t" r="r" b="b"/>
                <a:pathLst>
                  <a:path w="123494" h="132739" extrusionOk="0">
                    <a:moveTo>
                      <a:pt x="106116" y="0"/>
                    </a:moveTo>
                    <a:cubicBezTo>
                      <a:pt x="106117" y="2"/>
                      <a:pt x="116099" y="16362"/>
                      <a:pt x="115729" y="21168"/>
                    </a:cubicBezTo>
                    <a:cubicBezTo>
                      <a:pt x="115634" y="22812"/>
                      <a:pt x="114025" y="23353"/>
                      <a:pt x="111948" y="23353"/>
                    </a:cubicBezTo>
                    <a:cubicBezTo>
                      <a:pt x="107955" y="23353"/>
                      <a:pt x="102234" y="21353"/>
                      <a:pt x="102234" y="21353"/>
                    </a:cubicBezTo>
                    <a:lnTo>
                      <a:pt x="102234" y="21353"/>
                    </a:lnTo>
                    <a:cubicBezTo>
                      <a:pt x="102234" y="21353"/>
                      <a:pt x="109721" y="28840"/>
                      <a:pt x="108612" y="31613"/>
                    </a:cubicBezTo>
                    <a:cubicBezTo>
                      <a:pt x="108056" y="32939"/>
                      <a:pt x="105976" y="33295"/>
                      <a:pt x="103902" y="33295"/>
                    </a:cubicBezTo>
                    <a:cubicBezTo>
                      <a:pt x="101493" y="33295"/>
                      <a:pt x="99091" y="32815"/>
                      <a:pt x="99091" y="32815"/>
                    </a:cubicBezTo>
                    <a:lnTo>
                      <a:pt x="99091" y="32815"/>
                    </a:lnTo>
                    <a:cubicBezTo>
                      <a:pt x="100570" y="34941"/>
                      <a:pt x="100847" y="37714"/>
                      <a:pt x="99923" y="40117"/>
                    </a:cubicBezTo>
                    <a:cubicBezTo>
                      <a:pt x="98259" y="44092"/>
                      <a:pt x="89478" y="44092"/>
                      <a:pt x="89478" y="44092"/>
                    </a:cubicBezTo>
                    <a:cubicBezTo>
                      <a:pt x="89478" y="44092"/>
                      <a:pt x="91789" y="47974"/>
                      <a:pt x="89293" y="49823"/>
                    </a:cubicBezTo>
                    <a:cubicBezTo>
                      <a:pt x="88783" y="50182"/>
                      <a:pt x="88142" y="50324"/>
                      <a:pt x="87445" y="50324"/>
                    </a:cubicBezTo>
                    <a:cubicBezTo>
                      <a:pt x="84729" y="50324"/>
                      <a:pt x="81159" y="48159"/>
                      <a:pt x="81159" y="48159"/>
                    </a:cubicBezTo>
                    <a:lnTo>
                      <a:pt x="81159" y="48159"/>
                    </a:lnTo>
                    <a:lnTo>
                      <a:pt x="82360" y="54260"/>
                    </a:lnTo>
                    <a:cubicBezTo>
                      <a:pt x="82360" y="54260"/>
                      <a:pt x="73302" y="64150"/>
                      <a:pt x="66831" y="65075"/>
                    </a:cubicBezTo>
                    <a:cubicBezTo>
                      <a:pt x="65735" y="65224"/>
                      <a:pt x="64640" y="65300"/>
                      <a:pt x="63549" y="65300"/>
                    </a:cubicBezTo>
                    <a:cubicBezTo>
                      <a:pt x="60593" y="65300"/>
                      <a:pt x="57676" y="64744"/>
                      <a:pt x="54907" y="63596"/>
                    </a:cubicBezTo>
                    <a:lnTo>
                      <a:pt x="54722" y="65629"/>
                    </a:lnTo>
                    <a:cubicBezTo>
                      <a:pt x="58534" y="68264"/>
                      <a:pt x="62849" y="68911"/>
                      <a:pt x="66166" y="68911"/>
                    </a:cubicBezTo>
                    <a:cubicBezTo>
                      <a:pt x="69365" y="68911"/>
                      <a:pt x="71638" y="68310"/>
                      <a:pt x="71638" y="68310"/>
                    </a:cubicBezTo>
                    <a:lnTo>
                      <a:pt x="71638" y="68310"/>
                    </a:lnTo>
                    <a:cubicBezTo>
                      <a:pt x="71638" y="68310"/>
                      <a:pt x="71176" y="75058"/>
                      <a:pt x="65722" y="85040"/>
                    </a:cubicBezTo>
                    <a:cubicBezTo>
                      <a:pt x="60614" y="94319"/>
                      <a:pt x="49391" y="103363"/>
                      <a:pt x="42162" y="103363"/>
                    </a:cubicBezTo>
                    <a:cubicBezTo>
                      <a:pt x="41541" y="103363"/>
                      <a:pt x="40950" y="103297"/>
                      <a:pt x="40395" y="103158"/>
                    </a:cubicBezTo>
                    <a:cubicBezTo>
                      <a:pt x="33462" y="101494"/>
                      <a:pt x="34941" y="91419"/>
                      <a:pt x="34941" y="91418"/>
                    </a:cubicBezTo>
                    <a:lnTo>
                      <a:pt x="34941" y="91418"/>
                    </a:lnTo>
                    <a:cubicBezTo>
                      <a:pt x="33522" y="92790"/>
                      <a:pt x="32371" y="93297"/>
                      <a:pt x="31447" y="93297"/>
                    </a:cubicBezTo>
                    <a:cubicBezTo>
                      <a:pt x="28818" y="93297"/>
                      <a:pt x="28009" y="89201"/>
                      <a:pt x="28009" y="89200"/>
                    </a:cubicBezTo>
                    <a:lnTo>
                      <a:pt x="28009" y="89200"/>
                    </a:lnTo>
                    <a:cubicBezTo>
                      <a:pt x="27518" y="96184"/>
                      <a:pt x="30074" y="97362"/>
                      <a:pt x="31853" y="97362"/>
                    </a:cubicBezTo>
                    <a:cubicBezTo>
                      <a:pt x="32758" y="97362"/>
                      <a:pt x="33462" y="97057"/>
                      <a:pt x="33462" y="97057"/>
                    </a:cubicBezTo>
                    <a:lnTo>
                      <a:pt x="33462" y="97057"/>
                    </a:lnTo>
                    <a:cubicBezTo>
                      <a:pt x="33462" y="97057"/>
                      <a:pt x="38853" y="113903"/>
                      <a:pt x="33260" y="113903"/>
                    </a:cubicBezTo>
                    <a:cubicBezTo>
                      <a:pt x="32639" y="113903"/>
                      <a:pt x="31882" y="113695"/>
                      <a:pt x="30966" y="113233"/>
                    </a:cubicBezTo>
                    <a:cubicBezTo>
                      <a:pt x="21815" y="108611"/>
                      <a:pt x="17286" y="88276"/>
                      <a:pt x="17286" y="88276"/>
                    </a:cubicBezTo>
                    <a:cubicBezTo>
                      <a:pt x="17286" y="88276"/>
                      <a:pt x="14935" y="93845"/>
                      <a:pt x="12358" y="93845"/>
                    </a:cubicBezTo>
                    <a:cubicBezTo>
                      <a:pt x="11786" y="93845"/>
                      <a:pt x="11202" y="93570"/>
                      <a:pt x="10631" y="92897"/>
                    </a:cubicBezTo>
                    <a:cubicBezTo>
                      <a:pt x="7488" y="89200"/>
                      <a:pt x="9984" y="66739"/>
                      <a:pt x="9984" y="66738"/>
                    </a:cubicBezTo>
                    <a:lnTo>
                      <a:pt x="9984" y="66738"/>
                    </a:lnTo>
                    <a:cubicBezTo>
                      <a:pt x="9983" y="66739"/>
                      <a:pt x="7479" y="69744"/>
                      <a:pt x="5493" y="69744"/>
                    </a:cubicBezTo>
                    <a:cubicBezTo>
                      <a:pt x="4782" y="69744"/>
                      <a:pt x="4137" y="69358"/>
                      <a:pt x="3698" y="68310"/>
                    </a:cubicBezTo>
                    <a:cubicBezTo>
                      <a:pt x="3421" y="67570"/>
                      <a:pt x="3513" y="66831"/>
                      <a:pt x="3791" y="66184"/>
                    </a:cubicBezTo>
                    <a:lnTo>
                      <a:pt x="3791" y="66184"/>
                    </a:lnTo>
                    <a:cubicBezTo>
                      <a:pt x="1757" y="69142"/>
                      <a:pt x="1" y="72839"/>
                      <a:pt x="1018" y="75242"/>
                    </a:cubicBezTo>
                    <a:cubicBezTo>
                      <a:pt x="1564" y="76571"/>
                      <a:pt x="2280" y="77048"/>
                      <a:pt x="3026" y="77048"/>
                    </a:cubicBezTo>
                    <a:cubicBezTo>
                      <a:pt x="4928" y="77048"/>
                      <a:pt x="7026" y="73949"/>
                      <a:pt x="7026" y="73948"/>
                    </a:cubicBezTo>
                    <a:lnTo>
                      <a:pt x="7026" y="73948"/>
                    </a:lnTo>
                    <a:cubicBezTo>
                      <a:pt x="7026" y="73949"/>
                      <a:pt x="4345" y="87259"/>
                      <a:pt x="7026" y="95855"/>
                    </a:cubicBezTo>
                    <a:cubicBezTo>
                      <a:pt x="8412" y="100847"/>
                      <a:pt x="12572" y="104729"/>
                      <a:pt x="17656" y="105838"/>
                    </a:cubicBezTo>
                    <a:cubicBezTo>
                      <a:pt x="25696" y="124506"/>
                      <a:pt x="36063" y="126780"/>
                      <a:pt x="40637" y="126780"/>
                    </a:cubicBezTo>
                    <a:cubicBezTo>
                      <a:pt x="42111" y="126780"/>
                      <a:pt x="42983" y="126544"/>
                      <a:pt x="42983" y="126544"/>
                    </a:cubicBezTo>
                    <a:cubicBezTo>
                      <a:pt x="44689" y="130823"/>
                      <a:pt x="47518" y="132739"/>
                      <a:pt x="51152" y="132739"/>
                    </a:cubicBezTo>
                    <a:cubicBezTo>
                      <a:pt x="58742" y="132739"/>
                      <a:pt x="69839" y="124381"/>
                      <a:pt x="81528" y="111754"/>
                    </a:cubicBezTo>
                    <a:cubicBezTo>
                      <a:pt x="98905" y="93175"/>
                      <a:pt x="98167" y="84487"/>
                      <a:pt x="98167" y="84486"/>
                    </a:cubicBezTo>
                    <a:lnTo>
                      <a:pt x="98167" y="84486"/>
                    </a:lnTo>
                    <a:cubicBezTo>
                      <a:pt x="98167" y="84486"/>
                      <a:pt x="99536" y="86477"/>
                      <a:pt x="102580" y="86477"/>
                    </a:cubicBezTo>
                    <a:cubicBezTo>
                      <a:pt x="103246" y="86477"/>
                      <a:pt x="103992" y="86382"/>
                      <a:pt x="104822" y="86150"/>
                    </a:cubicBezTo>
                    <a:cubicBezTo>
                      <a:pt x="109444" y="84856"/>
                      <a:pt x="104822" y="70528"/>
                      <a:pt x="104822" y="70528"/>
                    </a:cubicBezTo>
                    <a:lnTo>
                      <a:pt x="104822" y="70528"/>
                    </a:lnTo>
                    <a:cubicBezTo>
                      <a:pt x="104822" y="70528"/>
                      <a:pt x="106038" y="70626"/>
                      <a:pt x="107720" y="70626"/>
                    </a:cubicBezTo>
                    <a:cubicBezTo>
                      <a:pt x="110364" y="70626"/>
                      <a:pt x="114158" y="70384"/>
                      <a:pt x="116191" y="69142"/>
                    </a:cubicBezTo>
                    <a:cubicBezTo>
                      <a:pt x="119519" y="67201"/>
                      <a:pt x="105561" y="53890"/>
                      <a:pt x="105561" y="53890"/>
                    </a:cubicBezTo>
                    <a:lnTo>
                      <a:pt x="112864" y="47882"/>
                    </a:lnTo>
                    <a:cubicBezTo>
                      <a:pt x="123494" y="36512"/>
                      <a:pt x="114805" y="31243"/>
                      <a:pt x="114805" y="31243"/>
                    </a:cubicBezTo>
                    <a:cubicBezTo>
                      <a:pt x="114805" y="31243"/>
                      <a:pt x="120259" y="30596"/>
                      <a:pt x="121553" y="26622"/>
                    </a:cubicBezTo>
                    <a:cubicBezTo>
                      <a:pt x="122754" y="22647"/>
                      <a:pt x="106118" y="3"/>
                      <a:pt x="106116" y="0"/>
                    </a:cubicBezTo>
                    <a:close/>
                  </a:path>
                </a:pathLst>
              </a:custGeom>
              <a:solidFill>
                <a:schemeClr val="accent3">
                  <a:alpha val="55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4" name="Google Shape;6934;p120"/>
              <p:cNvSpPr/>
              <p:nvPr/>
            </p:nvSpPr>
            <p:spPr>
              <a:xfrm>
                <a:off x="2149625" y="2775450"/>
                <a:ext cx="1042225" cy="845950"/>
              </a:xfrm>
              <a:custGeom>
                <a:avLst/>
                <a:gdLst/>
                <a:ahLst/>
                <a:cxnLst/>
                <a:rect l="l" t="t" r="r" b="b"/>
                <a:pathLst>
                  <a:path w="41689" h="33838" extrusionOk="0">
                    <a:moveTo>
                      <a:pt x="2219" y="1"/>
                    </a:moveTo>
                    <a:cubicBezTo>
                      <a:pt x="1479" y="2127"/>
                      <a:pt x="832" y="4253"/>
                      <a:pt x="463" y="6471"/>
                    </a:cubicBezTo>
                    <a:cubicBezTo>
                      <a:pt x="176" y="8233"/>
                      <a:pt x="1197" y="8760"/>
                      <a:pt x="2576" y="8760"/>
                    </a:cubicBezTo>
                    <a:cubicBezTo>
                      <a:pt x="4308" y="8760"/>
                      <a:pt x="6603" y="7930"/>
                      <a:pt x="7580" y="7673"/>
                    </a:cubicBezTo>
                    <a:lnTo>
                      <a:pt x="7580" y="7673"/>
                    </a:lnTo>
                    <a:cubicBezTo>
                      <a:pt x="1572" y="12757"/>
                      <a:pt x="1" y="15530"/>
                      <a:pt x="5084" y="22462"/>
                    </a:cubicBezTo>
                    <a:cubicBezTo>
                      <a:pt x="11647" y="31336"/>
                      <a:pt x="27454" y="33554"/>
                      <a:pt x="29765" y="33739"/>
                    </a:cubicBezTo>
                    <a:cubicBezTo>
                      <a:pt x="30302" y="33807"/>
                      <a:pt x="30841" y="33837"/>
                      <a:pt x="31376" y="33837"/>
                    </a:cubicBezTo>
                    <a:cubicBezTo>
                      <a:pt x="36723" y="33837"/>
                      <a:pt x="41689" y="30781"/>
                      <a:pt x="41689" y="30781"/>
                    </a:cubicBezTo>
                    <a:cubicBezTo>
                      <a:pt x="41689" y="30781"/>
                      <a:pt x="21723" y="28840"/>
                      <a:pt x="13219" y="20151"/>
                    </a:cubicBezTo>
                    <a:cubicBezTo>
                      <a:pt x="6656" y="13404"/>
                      <a:pt x="16916" y="11185"/>
                      <a:pt x="16916" y="11185"/>
                    </a:cubicBezTo>
                    <a:lnTo>
                      <a:pt x="16916" y="11185"/>
                    </a:lnTo>
                    <a:cubicBezTo>
                      <a:pt x="16916" y="11185"/>
                      <a:pt x="12370" y="11529"/>
                      <a:pt x="9050" y="11529"/>
                    </a:cubicBezTo>
                    <a:cubicBezTo>
                      <a:pt x="7205" y="11529"/>
                      <a:pt x="5738" y="11423"/>
                      <a:pt x="5639" y="11093"/>
                    </a:cubicBezTo>
                    <a:cubicBezTo>
                      <a:pt x="5362" y="10168"/>
                      <a:pt x="9891" y="7580"/>
                      <a:pt x="12757" y="6656"/>
                    </a:cubicBezTo>
                    <a:cubicBezTo>
                      <a:pt x="15530" y="5732"/>
                      <a:pt x="18395" y="1849"/>
                      <a:pt x="18395" y="1849"/>
                    </a:cubicBezTo>
                    <a:lnTo>
                      <a:pt x="18395" y="1849"/>
                    </a:lnTo>
                    <a:cubicBezTo>
                      <a:pt x="15644" y="2318"/>
                      <a:pt x="12819" y="2563"/>
                      <a:pt x="9990" y="2563"/>
                    </a:cubicBezTo>
                    <a:cubicBezTo>
                      <a:pt x="8351" y="2563"/>
                      <a:pt x="6712" y="2481"/>
                      <a:pt x="5084" y="2311"/>
                    </a:cubicBezTo>
                    <a:cubicBezTo>
                      <a:pt x="3790" y="2219"/>
                      <a:pt x="2681" y="1295"/>
                      <a:pt x="221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5" name="Google Shape;6935;p120"/>
              <p:cNvSpPr/>
              <p:nvPr/>
            </p:nvSpPr>
            <p:spPr>
              <a:xfrm>
                <a:off x="2692675" y="3741400"/>
                <a:ext cx="305075" cy="961775"/>
              </a:xfrm>
              <a:custGeom>
                <a:avLst/>
                <a:gdLst/>
                <a:ahLst/>
                <a:cxnLst/>
                <a:rect l="l" t="t" r="r" b="b"/>
                <a:pathLst>
                  <a:path w="12203" h="38471" extrusionOk="0">
                    <a:moveTo>
                      <a:pt x="5639" y="0"/>
                    </a:moveTo>
                    <a:cubicBezTo>
                      <a:pt x="4807" y="832"/>
                      <a:pt x="4160" y="1849"/>
                      <a:pt x="3698" y="2958"/>
                    </a:cubicBezTo>
                    <a:cubicBezTo>
                      <a:pt x="2681" y="5269"/>
                      <a:pt x="1849" y="7765"/>
                      <a:pt x="1295" y="10261"/>
                    </a:cubicBezTo>
                    <a:cubicBezTo>
                      <a:pt x="648" y="12756"/>
                      <a:pt x="278" y="15345"/>
                      <a:pt x="93" y="17933"/>
                    </a:cubicBezTo>
                    <a:cubicBezTo>
                      <a:pt x="1" y="20059"/>
                      <a:pt x="1" y="21445"/>
                      <a:pt x="1" y="21445"/>
                    </a:cubicBezTo>
                    <a:cubicBezTo>
                      <a:pt x="1" y="21445"/>
                      <a:pt x="93" y="22832"/>
                      <a:pt x="370" y="24958"/>
                    </a:cubicBezTo>
                    <a:cubicBezTo>
                      <a:pt x="740" y="27638"/>
                      <a:pt x="1572" y="30134"/>
                      <a:pt x="2866" y="32445"/>
                    </a:cubicBezTo>
                    <a:cubicBezTo>
                      <a:pt x="4160" y="34848"/>
                      <a:pt x="6194" y="36697"/>
                      <a:pt x="8690" y="37714"/>
                    </a:cubicBezTo>
                    <a:cubicBezTo>
                      <a:pt x="9577" y="38198"/>
                      <a:pt x="10606" y="38471"/>
                      <a:pt x="11652" y="38471"/>
                    </a:cubicBezTo>
                    <a:cubicBezTo>
                      <a:pt x="11804" y="38471"/>
                      <a:pt x="11957" y="38465"/>
                      <a:pt x="12110" y="38453"/>
                    </a:cubicBezTo>
                    <a:cubicBezTo>
                      <a:pt x="12202" y="38268"/>
                      <a:pt x="10816" y="38084"/>
                      <a:pt x="8967" y="37067"/>
                    </a:cubicBezTo>
                    <a:cubicBezTo>
                      <a:pt x="6841" y="35958"/>
                      <a:pt x="5085" y="34109"/>
                      <a:pt x="4068" y="31798"/>
                    </a:cubicBezTo>
                    <a:cubicBezTo>
                      <a:pt x="3051" y="29580"/>
                      <a:pt x="2404" y="27176"/>
                      <a:pt x="2127" y="24773"/>
                    </a:cubicBezTo>
                    <a:cubicBezTo>
                      <a:pt x="1942" y="22739"/>
                      <a:pt x="1942" y="21353"/>
                      <a:pt x="1942" y="21353"/>
                    </a:cubicBezTo>
                    <a:cubicBezTo>
                      <a:pt x="1942" y="21353"/>
                      <a:pt x="1849" y="20059"/>
                      <a:pt x="1849" y="17933"/>
                    </a:cubicBezTo>
                    <a:cubicBezTo>
                      <a:pt x="1942" y="15437"/>
                      <a:pt x="2219" y="13034"/>
                      <a:pt x="2589" y="10538"/>
                    </a:cubicBezTo>
                    <a:cubicBezTo>
                      <a:pt x="3051" y="8042"/>
                      <a:pt x="3606" y="5639"/>
                      <a:pt x="4438" y="3236"/>
                    </a:cubicBezTo>
                    <a:cubicBezTo>
                      <a:pt x="5085" y="1294"/>
                      <a:pt x="5732" y="93"/>
                      <a:pt x="5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6" name="Google Shape;6936;p120"/>
              <p:cNvSpPr/>
              <p:nvPr/>
            </p:nvSpPr>
            <p:spPr>
              <a:xfrm>
                <a:off x="2972300" y="4483175"/>
                <a:ext cx="947475" cy="769550"/>
              </a:xfrm>
              <a:custGeom>
                <a:avLst/>
                <a:gdLst/>
                <a:ahLst/>
                <a:cxnLst/>
                <a:rect l="l" t="t" r="r" b="b"/>
                <a:pathLst>
                  <a:path w="37899" h="30782" extrusionOk="0">
                    <a:moveTo>
                      <a:pt x="370" y="1"/>
                    </a:moveTo>
                    <a:cubicBezTo>
                      <a:pt x="0" y="1480"/>
                      <a:pt x="0" y="2959"/>
                      <a:pt x="278" y="4438"/>
                    </a:cubicBezTo>
                    <a:cubicBezTo>
                      <a:pt x="832" y="7581"/>
                      <a:pt x="1849" y="10723"/>
                      <a:pt x="3420" y="13589"/>
                    </a:cubicBezTo>
                    <a:cubicBezTo>
                      <a:pt x="4992" y="16454"/>
                      <a:pt x="6841" y="19135"/>
                      <a:pt x="8967" y="21631"/>
                    </a:cubicBezTo>
                    <a:cubicBezTo>
                      <a:pt x="10630" y="23572"/>
                      <a:pt x="11924" y="24866"/>
                      <a:pt x="11924" y="24866"/>
                    </a:cubicBezTo>
                    <a:lnTo>
                      <a:pt x="12849" y="25698"/>
                    </a:lnTo>
                    <a:cubicBezTo>
                      <a:pt x="13219" y="25883"/>
                      <a:pt x="13588" y="26253"/>
                      <a:pt x="14050" y="26530"/>
                    </a:cubicBezTo>
                    <a:cubicBezTo>
                      <a:pt x="14420" y="26900"/>
                      <a:pt x="14882" y="27269"/>
                      <a:pt x="15529" y="27639"/>
                    </a:cubicBezTo>
                    <a:cubicBezTo>
                      <a:pt x="16084" y="28101"/>
                      <a:pt x="16731" y="28471"/>
                      <a:pt x="17378" y="28841"/>
                    </a:cubicBezTo>
                    <a:lnTo>
                      <a:pt x="18395" y="29395"/>
                    </a:lnTo>
                    <a:lnTo>
                      <a:pt x="19597" y="29857"/>
                    </a:lnTo>
                    <a:cubicBezTo>
                      <a:pt x="21260" y="30505"/>
                      <a:pt x="23017" y="30782"/>
                      <a:pt x="24865" y="30782"/>
                    </a:cubicBezTo>
                    <a:cubicBezTo>
                      <a:pt x="25790" y="30782"/>
                      <a:pt x="26622" y="30782"/>
                      <a:pt x="27546" y="30597"/>
                    </a:cubicBezTo>
                    <a:cubicBezTo>
                      <a:pt x="28378" y="30412"/>
                      <a:pt x="29302" y="30227"/>
                      <a:pt x="30042" y="29950"/>
                    </a:cubicBezTo>
                    <a:cubicBezTo>
                      <a:pt x="30781" y="29673"/>
                      <a:pt x="31613" y="29395"/>
                      <a:pt x="32353" y="29118"/>
                    </a:cubicBezTo>
                    <a:cubicBezTo>
                      <a:pt x="33000" y="28841"/>
                      <a:pt x="33647" y="28471"/>
                      <a:pt x="34201" y="28194"/>
                    </a:cubicBezTo>
                    <a:lnTo>
                      <a:pt x="35773" y="27269"/>
                    </a:lnTo>
                    <a:lnTo>
                      <a:pt x="36974" y="26530"/>
                    </a:lnTo>
                    <a:cubicBezTo>
                      <a:pt x="37621" y="26068"/>
                      <a:pt x="37899" y="25790"/>
                      <a:pt x="37899" y="25790"/>
                    </a:cubicBezTo>
                    <a:cubicBezTo>
                      <a:pt x="37899" y="25774"/>
                      <a:pt x="37887" y="25766"/>
                      <a:pt x="37863" y="25766"/>
                    </a:cubicBezTo>
                    <a:cubicBezTo>
                      <a:pt x="37753" y="25766"/>
                      <a:pt x="37382" y="25932"/>
                      <a:pt x="36697" y="26160"/>
                    </a:cubicBezTo>
                    <a:lnTo>
                      <a:pt x="35495" y="26807"/>
                    </a:lnTo>
                    <a:lnTo>
                      <a:pt x="33832" y="27454"/>
                    </a:lnTo>
                    <a:cubicBezTo>
                      <a:pt x="33277" y="27731"/>
                      <a:pt x="32630" y="28009"/>
                      <a:pt x="31890" y="28286"/>
                    </a:cubicBezTo>
                    <a:cubicBezTo>
                      <a:pt x="31243" y="28563"/>
                      <a:pt x="30504" y="28748"/>
                      <a:pt x="29764" y="28933"/>
                    </a:cubicBezTo>
                    <a:cubicBezTo>
                      <a:pt x="28932" y="29210"/>
                      <a:pt x="28101" y="29210"/>
                      <a:pt x="27361" y="29395"/>
                    </a:cubicBezTo>
                    <a:cubicBezTo>
                      <a:pt x="26529" y="29488"/>
                      <a:pt x="25697" y="29488"/>
                      <a:pt x="24865" y="29488"/>
                    </a:cubicBezTo>
                    <a:cubicBezTo>
                      <a:pt x="21815" y="29210"/>
                      <a:pt x="18857" y="28101"/>
                      <a:pt x="16454" y="26253"/>
                    </a:cubicBezTo>
                    <a:cubicBezTo>
                      <a:pt x="15992" y="25883"/>
                      <a:pt x="15529" y="25513"/>
                      <a:pt x="15067" y="25143"/>
                    </a:cubicBezTo>
                    <a:cubicBezTo>
                      <a:pt x="14698" y="24866"/>
                      <a:pt x="14328" y="24496"/>
                      <a:pt x="14050" y="24311"/>
                    </a:cubicBezTo>
                    <a:cubicBezTo>
                      <a:pt x="13496" y="23757"/>
                      <a:pt x="13219" y="23479"/>
                      <a:pt x="13219" y="23479"/>
                    </a:cubicBezTo>
                    <a:cubicBezTo>
                      <a:pt x="13219" y="23479"/>
                      <a:pt x="11924" y="22370"/>
                      <a:pt x="10261" y="20429"/>
                    </a:cubicBezTo>
                    <a:cubicBezTo>
                      <a:pt x="8042" y="18118"/>
                      <a:pt x="6193" y="15622"/>
                      <a:pt x="4622" y="12942"/>
                    </a:cubicBezTo>
                    <a:cubicBezTo>
                      <a:pt x="2958" y="10261"/>
                      <a:pt x="1757" y="7303"/>
                      <a:pt x="1017" y="4253"/>
                    </a:cubicBezTo>
                    <a:cubicBezTo>
                      <a:pt x="370" y="1757"/>
                      <a:pt x="555" y="1"/>
                      <a:pt x="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7" name="Google Shape;6937;p120"/>
              <p:cNvSpPr/>
              <p:nvPr/>
            </p:nvSpPr>
            <p:spPr>
              <a:xfrm>
                <a:off x="3270475" y="4069500"/>
                <a:ext cx="476000" cy="587025"/>
              </a:xfrm>
              <a:custGeom>
                <a:avLst/>
                <a:gdLst/>
                <a:ahLst/>
                <a:cxnLst/>
                <a:rect l="l" t="t" r="r" b="b"/>
                <a:pathLst>
                  <a:path w="19040" h="23481" extrusionOk="0">
                    <a:moveTo>
                      <a:pt x="2577" y="1"/>
                    </a:moveTo>
                    <a:cubicBezTo>
                      <a:pt x="2263" y="1"/>
                      <a:pt x="0" y="4583"/>
                      <a:pt x="275" y="9800"/>
                    </a:cubicBezTo>
                    <a:cubicBezTo>
                      <a:pt x="275" y="10447"/>
                      <a:pt x="367" y="11094"/>
                      <a:pt x="552" y="11741"/>
                    </a:cubicBezTo>
                    <a:cubicBezTo>
                      <a:pt x="829" y="12481"/>
                      <a:pt x="1199" y="13128"/>
                      <a:pt x="1754" y="13590"/>
                    </a:cubicBezTo>
                    <a:cubicBezTo>
                      <a:pt x="2308" y="14145"/>
                      <a:pt x="3048" y="14330"/>
                      <a:pt x="3880" y="14330"/>
                    </a:cubicBezTo>
                    <a:cubicBezTo>
                      <a:pt x="4434" y="14330"/>
                      <a:pt x="4989" y="14145"/>
                      <a:pt x="5544" y="13867"/>
                    </a:cubicBezTo>
                    <a:cubicBezTo>
                      <a:pt x="6006" y="13683"/>
                      <a:pt x="6468" y="13498"/>
                      <a:pt x="6838" y="13313"/>
                    </a:cubicBezTo>
                    <a:lnTo>
                      <a:pt x="6930" y="13220"/>
                    </a:lnTo>
                    <a:lnTo>
                      <a:pt x="7023" y="13220"/>
                    </a:lnTo>
                    <a:lnTo>
                      <a:pt x="7023" y="13313"/>
                    </a:lnTo>
                    <a:cubicBezTo>
                      <a:pt x="7023" y="13775"/>
                      <a:pt x="7115" y="14237"/>
                      <a:pt x="7207" y="14699"/>
                    </a:cubicBezTo>
                    <a:cubicBezTo>
                      <a:pt x="7300" y="15809"/>
                      <a:pt x="7577" y="16825"/>
                      <a:pt x="7947" y="17935"/>
                    </a:cubicBezTo>
                    <a:cubicBezTo>
                      <a:pt x="8317" y="19136"/>
                      <a:pt x="8964" y="20245"/>
                      <a:pt x="9796" y="21262"/>
                    </a:cubicBezTo>
                    <a:cubicBezTo>
                      <a:pt x="10627" y="22279"/>
                      <a:pt x="11829" y="22926"/>
                      <a:pt x="13123" y="23296"/>
                    </a:cubicBezTo>
                    <a:cubicBezTo>
                      <a:pt x="13678" y="23388"/>
                      <a:pt x="14232" y="23481"/>
                      <a:pt x="14879" y="23481"/>
                    </a:cubicBezTo>
                    <a:cubicBezTo>
                      <a:pt x="15342" y="23388"/>
                      <a:pt x="15896" y="23296"/>
                      <a:pt x="16358" y="23203"/>
                    </a:cubicBezTo>
                    <a:lnTo>
                      <a:pt x="17560" y="22741"/>
                    </a:lnTo>
                    <a:cubicBezTo>
                      <a:pt x="17837" y="22649"/>
                      <a:pt x="18115" y="22464"/>
                      <a:pt x="18392" y="22279"/>
                    </a:cubicBezTo>
                    <a:cubicBezTo>
                      <a:pt x="18854" y="22094"/>
                      <a:pt x="19039" y="21909"/>
                      <a:pt x="19039" y="21817"/>
                    </a:cubicBezTo>
                    <a:cubicBezTo>
                      <a:pt x="19039" y="21790"/>
                      <a:pt x="19007" y="21778"/>
                      <a:pt x="18953" y="21778"/>
                    </a:cubicBezTo>
                    <a:cubicBezTo>
                      <a:pt x="18822" y="21778"/>
                      <a:pt x="18561" y="21844"/>
                      <a:pt x="18300" y="21909"/>
                    </a:cubicBezTo>
                    <a:cubicBezTo>
                      <a:pt x="17930" y="22002"/>
                      <a:pt x="17653" y="22094"/>
                      <a:pt x="17375" y="22187"/>
                    </a:cubicBezTo>
                    <a:lnTo>
                      <a:pt x="16266" y="22371"/>
                    </a:lnTo>
                    <a:cubicBezTo>
                      <a:pt x="16035" y="22418"/>
                      <a:pt x="15804" y="22441"/>
                      <a:pt x="15573" y="22441"/>
                    </a:cubicBezTo>
                    <a:cubicBezTo>
                      <a:pt x="15342" y="22441"/>
                      <a:pt x="15111" y="22418"/>
                      <a:pt x="14879" y="22371"/>
                    </a:cubicBezTo>
                    <a:cubicBezTo>
                      <a:pt x="14325" y="22371"/>
                      <a:pt x="13863" y="22279"/>
                      <a:pt x="13401" y="22094"/>
                    </a:cubicBezTo>
                    <a:cubicBezTo>
                      <a:pt x="12384" y="21817"/>
                      <a:pt x="11552" y="21170"/>
                      <a:pt x="10905" y="20245"/>
                    </a:cubicBezTo>
                    <a:cubicBezTo>
                      <a:pt x="10258" y="19413"/>
                      <a:pt x="9703" y="18397"/>
                      <a:pt x="9426" y="17287"/>
                    </a:cubicBezTo>
                    <a:cubicBezTo>
                      <a:pt x="9149" y="16363"/>
                      <a:pt x="8964" y="15346"/>
                      <a:pt x="8964" y="14422"/>
                    </a:cubicBezTo>
                    <a:cubicBezTo>
                      <a:pt x="8871" y="13960"/>
                      <a:pt x="8871" y="13590"/>
                      <a:pt x="8964" y="13220"/>
                    </a:cubicBezTo>
                    <a:lnTo>
                      <a:pt x="8964" y="12296"/>
                    </a:lnTo>
                    <a:lnTo>
                      <a:pt x="8964" y="11279"/>
                    </a:lnTo>
                    <a:cubicBezTo>
                      <a:pt x="9056" y="10078"/>
                      <a:pt x="9149" y="9338"/>
                      <a:pt x="9149" y="9153"/>
                    </a:cubicBezTo>
                    <a:lnTo>
                      <a:pt x="9149" y="9153"/>
                    </a:lnTo>
                    <a:lnTo>
                      <a:pt x="8686" y="9523"/>
                    </a:lnTo>
                    <a:lnTo>
                      <a:pt x="7300" y="10725"/>
                    </a:lnTo>
                    <a:lnTo>
                      <a:pt x="6560" y="11187"/>
                    </a:lnTo>
                    <a:lnTo>
                      <a:pt x="6191" y="11556"/>
                    </a:lnTo>
                    <a:lnTo>
                      <a:pt x="6006" y="11649"/>
                    </a:lnTo>
                    <a:lnTo>
                      <a:pt x="5821" y="11741"/>
                    </a:lnTo>
                    <a:cubicBezTo>
                      <a:pt x="5544" y="11926"/>
                      <a:pt x="5174" y="12111"/>
                      <a:pt x="4897" y="12296"/>
                    </a:cubicBezTo>
                    <a:cubicBezTo>
                      <a:pt x="4555" y="12540"/>
                      <a:pt x="4162" y="12655"/>
                      <a:pt x="3758" y="12655"/>
                    </a:cubicBezTo>
                    <a:cubicBezTo>
                      <a:pt x="3397" y="12655"/>
                      <a:pt x="3027" y="12563"/>
                      <a:pt x="2678" y="12388"/>
                    </a:cubicBezTo>
                    <a:cubicBezTo>
                      <a:pt x="2031" y="11649"/>
                      <a:pt x="1569" y="10725"/>
                      <a:pt x="1569" y="9708"/>
                    </a:cubicBezTo>
                    <a:cubicBezTo>
                      <a:pt x="1292" y="7489"/>
                      <a:pt x="1476" y="5271"/>
                      <a:pt x="1939" y="3052"/>
                    </a:cubicBezTo>
                    <a:cubicBezTo>
                      <a:pt x="2216" y="2036"/>
                      <a:pt x="2401" y="1019"/>
                      <a:pt x="2586" y="2"/>
                    </a:cubicBezTo>
                    <a:cubicBezTo>
                      <a:pt x="2583" y="1"/>
                      <a:pt x="2580" y="1"/>
                      <a:pt x="2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8" name="Google Shape;6938;p120"/>
              <p:cNvSpPr/>
              <p:nvPr/>
            </p:nvSpPr>
            <p:spPr>
              <a:xfrm>
                <a:off x="3993700" y="3546950"/>
                <a:ext cx="573125" cy="183825"/>
              </a:xfrm>
              <a:custGeom>
                <a:avLst/>
                <a:gdLst/>
                <a:ahLst/>
                <a:cxnLst/>
                <a:rect l="l" t="t" r="r" b="b"/>
                <a:pathLst>
                  <a:path w="22925" h="7353" extrusionOk="0">
                    <a:moveTo>
                      <a:pt x="22788" y="0"/>
                    </a:moveTo>
                    <a:cubicBezTo>
                      <a:pt x="22401" y="0"/>
                      <a:pt x="20015" y="1649"/>
                      <a:pt x="17378" y="2879"/>
                    </a:cubicBezTo>
                    <a:cubicBezTo>
                      <a:pt x="16084" y="3434"/>
                      <a:pt x="14790" y="3896"/>
                      <a:pt x="13496" y="4358"/>
                    </a:cubicBezTo>
                    <a:cubicBezTo>
                      <a:pt x="13034" y="4543"/>
                      <a:pt x="12572" y="4636"/>
                      <a:pt x="12202" y="4728"/>
                    </a:cubicBezTo>
                    <a:lnTo>
                      <a:pt x="11740" y="4913"/>
                    </a:lnTo>
                    <a:lnTo>
                      <a:pt x="11278" y="5005"/>
                    </a:lnTo>
                    <a:cubicBezTo>
                      <a:pt x="10908" y="5098"/>
                      <a:pt x="10538" y="5283"/>
                      <a:pt x="9984" y="5375"/>
                    </a:cubicBezTo>
                    <a:cubicBezTo>
                      <a:pt x="8689" y="5745"/>
                      <a:pt x="7303" y="5930"/>
                      <a:pt x="6009" y="6022"/>
                    </a:cubicBezTo>
                    <a:cubicBezTo>
                      <a:pt x="5763" y="6038"/>
                      <a:pt x="5518" y="6046"/>
                      <a:pt x="5273" y="6046"/>
                    </a:cubicBezTo>
                    <a:cubicBezTo>
                      <a:pt x="4134" y="6046"/>
                      <a:pt x="3007" y="5881"/>
                      <a:pt x="1942" y="5652"/>
                    </a:cubicBezTo>
                    <a:cubicBezTo>
                      <a:pt x="1029" y="5424"/>
                      <a:pt x="367" y="5259"/>
                      <a:pt x="161" y="5259"/>
                    </a:cubicBezTo>
                    <a:cubicBezTo>
                      <a:pt x="116" y="5259"/>
                      <a:pt x="93" y="5266"/>
                      <a:pt x="93" y="5283"/>
                    </a:cubicBezTo>
                    <a:cubicBezTo>
                      <a:pt x="1" y="5375"/>
                      <a:pt x="648" y="5837"/>
                      <a:pt x="1757" y="6299"/>
                    </a:cubicBezTo>
                    <a:cubicBezTo>
                      <a:pt x="3051" y="6946"/>
                      <a:pt x="4530" y="7224"/>
                      <a:pt x="6009" y="7316"/>
                    </a:cubicBezTo>
                    <a:cubicBezTo>
                      <a:pt x="6380" y="7341"/>
                      <a:pt x="6759" y="7352"/>
                      <a:pt x="7142" y="7352"/>
                    </a:cubicBezTo>
                    <a:cubicBezTo>
                      <a:pt x="8188" y="7352"/>
                      <a:pt x="9271" y="7267"/>
                      <a:pt x="10353" y="7131"/>
                    </a:cubicBezTo>
                    <a:cubicBezTo>
                      <a:pt x="11555" y="6854"/>
                      <a:pt x="12294" y="6669"/>
                      <a:pt x="12294" y="6669"/>
                    </a:cubicBezTo>
                    <a:lnTo>
                      <a:pt x="12757" y="6484"/>
                    </a:lnTo>
                    <a:cubicBezTo>
                      <a:pt x="13126" y="6392"/>
                      <a:pt x="13589" y="6207"/>
                      <a:pt x="14143" y="5930"/>
                    </a:cubicBezTo>
                    <a:cubicBezTo>
                      <a:pt x="15437" y="5375"/>
                      <a:pt x="16731" y="4728"/>
                      <a:pt x="18025" y="3989"/>
                    </a:cubicBezTo>
                    <a:cubicBezTo>
                      <a:pt x="20706" y="2325"/>
                      <a:pt x="22924" y="199"/>
                      <a:pt x="22832" y="14"/>
                    </a:cubicBezTo>
                    <a:cubicBezTo>
                      <a:pt x="22823" y="5"/>
                      <a:pt x="22808" y="0"/>
                      <a:pt x="22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9" name="Google Shape;6939;p120"/>
              <p:cNvSpPr/>
              <p:nvPr/>
            </p:nvSpPr>
            <p:spPr>
              <a:xfrm>
                <a:off x="2149625" y="2567300"/>
                <a:ext cx="385950" cy="448500"/>
              </a:xfrm>
              <a:custGeom>
                <a:avLst/>
                <a:gdLst/>
                <a:ahLst/>
                <a:cxnLst/>
                <a:rect l="l" t="t" r="r" b="b"/>
                <a:pathLst>
                  <a:path w="15438" h="17940" extrusionOk="0">
                    <a:moveTo>
                      <a:pt x="5159" y="0"/>
                    </a:moveTo>
                    <a:cubicBezTo>
                      <a:pt x="5028" y="0"/>
                      <a:pt x="4497" y="817"/>
                      <a:pt x="3883" y="2133"/>
                    </a:cubicBezTo>
                    <a:cubicBezTo>
                      <a:pt x="2958" y="3797"/>
                      <a:pt x="2219" y="5554"/>
                      <a:pt x="1572" y="7310"/>
                    </a:cubicBezTo>
                    <a:cubicBezTo>
                      <a:pt x="1202" y="8234"/>
                      <a:pt x="925" y="9251"/>
                      <a:pt x="648" y="10175"/>
                    </a:cubicBezTo>
                    <a:cubicBezTo>
                      <a:pt x="370" y="11007"/>
                      <a:pt x="278" y="11932"/>
                      <a:pt x="93" y="12856"/>
                    </a:cubicBezTo>
                    <a:cubicBezTo>
                      <a:pt x="93" y="13688"/>
                      <a:pt x="1" y="14242"/>
                      <a:pt x="1" y="14705"/>
                    </a:cubicBezTo>
                    <a:cubicBezTo>
                      <a:pt x="1" y="14889"/>
                      <a:pt x="1" y="15074"/>
                      <a:pt x="1" y="15259"/>
                    </a:cubicBezTo>
                    <a:lnTo>
                      <a:pt x="1" y="15444"/>
                    </a:lnTo>
                    <a:cubicBezTo>
                      <a:pt x="1" y="15536"/>
                      <a:pt x="1" y="15629"/>
                      <a:pt x="1" y="15721"/>
                    </a:cubicBezTo>
                    <a:cubicBezTo>
                      <a:pt x="1" y="15906"/>
                      <a:pt x="93" y="16091"/>
                      <a:pt x="93" y="16368"/>
                    </a:cubicBezTo>
                    <a:cubicBezTo>
                      <a:pt x="278" y="16831"/>
                      <a:pt x="463" y="17200"/>
                      <a:pt x="832" y="17478"/>
                    </a:cubicBezTo>
                    <a:cubicBezTo>
                      <a:pt x="1295" y="17847"/>
                      <a:pt x="1849" y="17940"/>
                      <a:pt x="2404" y="17940"/>
                    </a:cubicBezTo>
                    <a:cubicBezTo>
                      <a:pt x="3328" y="17847"/>
                      <a:pt x="4160" y="17755"/>
                      <a:pt x="5084" y="17570"/>
                    </a:cubicBezTo>
                    <a:cubicBezTo>
                      <a:pt x="6009" y="17385"/>
                      <a:pt x="7118" y="17200"/>
                      <a:pt x="8042" y="16923"/>
                    </a:cubicBezTo>
                    <a:cubicBezTo>
                      <a:pt x="9059" y="16553"/>
                      <a:pt x="10076" y="16276"/>
                      <a:pt x="11000" y="15906"/>
                    </a:cubicBezTo>
                    <a:cubicBezTo>
                      <a:pt x="11832" y="15536"/>
                      <a:pt x="12664" y="15167"/>
                      <a:pt x="13311" y="14797"/>
                    </a:cubicBezTo>
                    <a:cubicBezTo>
                      <a:pt x="14605" y="13965"/>
                      <a:pt x="15437" y="13318"/>
                      <a:pt x="15437" y="13226"/>
                    </a:cubicBezTo>
                    <a:cubicBezTo>
                      <a:pt x="15425" y="13208"/>
                      <a:pt x="15400" y="13200"/>
                      <a:pt x="15362" y="13200"/>
                    </a:cubicBezTo>
                    <a:cubicBezTo>
                      <a:pt x="14796" y="13200"/>
                      <a:pt x="11408" y="15023"/>
                      <a:pt x="7858" y="15629"/>
                    </a:cubicBezTo>
                    <a:cubicBezTo>
                      <a:pt x="6841" y="15814"/>
                      <a:pt x="5916" y="15906"/>
                      <a:pt x="4992" y="15999"/>
                    </a:cubicBezTo>
                    <a:cubicBezTo>
                      <a:pt x="4068" y="16184"/>
                      <a:pt x="3236" y="16184"/>
                      <a:pt x="2404" y="16276"/>
                    </a:cubicBezTo>
                    <a:cubicBezTo>
                      <a:pt x="2034" y="16276"/>
                      <a:pt x="1849" y="16184"/>
                      <a:pt x="1942" y="16184"/>
                    </a:cubicBezTo>
                    <a:cubicBezTo>
                      <a:pt x="1942" y="16184"/>
                      <a:pt x="1849" y="16091"/>
                      <a:pt x="1849" y="15999"/>
                    </a:cubicBezTo>
                    <a:cubicBezTo>
                      <a:pt x="1849" y="15814"/>
                      <a:pt x="1849" y="15721"/>
                      <a:pt x="1849" y="15629"/>
                    </a:cubicBezTo>
                    <a:cubicBezTo>
                      <a:pt x="1849" y="15536"/>
                      <a:pt x="1849" y="15536"/>
                      <a:pt x="1849" y="15444"/>
                    </a:cubicBezTo>
                    <a:lnTo>
                      <a:pt x="1849" y="15259"/>
                    </a:lnTo>
                    <a:cubicBezTo>
                      <a:pt x="1849" y="15074"/>
                      <a:pt x="1849" y="14889"/>
                      <a:pt x="1849" y="14797"/>
                    </a:cubicBezTo>
                    <a:lnTo>
                      <a:pt x="1849" y="13041"/>
                    </a:lnTo>
                    <a:cubicBezTo>
                      <a:pt x="1849" y="12209"/>
                      <a:pt x="1942" y="11377"/>
                      <a:pt x="2127" y="10545"/>
                    </a:cubicBezTo>
                    <a:cubicBezTo>
                      <a:pt x="2311" y="9621"/>
                      <a:pt x="2496" y="8696"/>
                      <a:pt x="2774" y="7680"/>
                    </a:cubicBezTo>
                    <a:cubicBezTo>
                      <a:pt x="3883" y="3890"/>
                      <a:pt x="5269" y="7"/>
                      <a:pt x="5177" y="7"/>
                    </a:cubicBezTo>
                    <a:cubicBezTo>
                      <a:pt x="5172" y="3"/>
                      <a:pt x="5166" y="0"/>
                      <a:pt x="51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0" name="Google Shape;6940;p120"/>
              <p:cNvSpPr/>
              <p:nvPr/>
            </p:nvSpPr>
            <p:spPr>
              <a:xfrm>
                <a:off x="2267475" y="2982525"/>
                <a:ext cx="286575" cy="334300"/>
              </a:xfrm>
              <a:custGeom>
                <a:avLst/>
                <a:gdLst/>
                <a:ahLst/>
                <a:cxnLst/>
                <a:rect l="l" t="t" r="r" b="b"/>
                <a:pathLst>
                  <a:path w="11463" h="13372" extrusionOk="0">
                    <a:moveTo>
                      <a:pt x="2217" y="0"/>
                    </a:moveTo>
                    <a:cubicBezTo>
                      <a:pt x="2113" y="0"/>
                      <a:pt x="1960" y="86"/>
                      <a:pt x="1757" y="222"/>
                    </a:cubicBezTo>
                    <a:lnTo>
                      <a:pt x="1295" y="591"/>
                    </a:lnTo>
                    <a:cubicBezTo>
                      <a:pt x="1110" y="684"/>
                      <a:pt x="925" y="869"/>
                      <a:pt x="740" y="1053"/>
                    </a:cubicBezTo>
                    <a:cubicBezTo>
                      <a:pt x="555" y="1331"/>
                      <a:pt x="370" y="1608"/>
                      <a:pt x="186" y="1885"/>
                    </a:cubicBezTo>
                    <a:cubicBezTo>
                      <a:pt x="1" y="2255"/>
                      <a:pt x="1" y="2625"/>
                      <a:pt x="1" y="2995"/>
                    </a:cubicBezTo>
                    <a:cubicBezTo>
                      <a:pt x="1" y="3919"/>
                      <a:pt x="463" y="4751"/>
                      <a:pt x="1295" y="5213"/>
                    </a:cubicBezTo>
                    <a:cubicBezTo>
                      <a:pt x="1942" y="5675"/>
                      <a:pt x="2681" y="5953"/>
                      <a:pt x="3421" y="6230"/>
                    </a:cubicBezTo>
                    <a:cubicBezTo>
                      <a:pt x="3791" y="6322"/>
                      <a:pt x="4160" y="6322"/>
                      <a:pt x="4530" y="6415"/>
                    </a:cubicBezTo>
                    <a:lnTo>
                      <a:pt x="4992" y="6415"/>
                    </a:lnTo>
                    <a:cubicBezTo>
                      <a:pt x="5177" y="6507"/>
                      <a:pt x="4992" y="6507"/>
                      <a:pt x="4992" y="6507"/>
                    </a:cubicBezTo>
                    <a:lnTo>
                      <a:pt x="4992" y="6600"/>
                    </a:lnTo>
                    <a:cubicBezTo>
                      <a:pt x="4530" y="7247"/>
                      <a:pt x="4253" y="8079"/>
                      <a:pt x="4345" y="8910"/>
                    </a:cubicBezTo>
                    <a:cubicBezTo>
                      <a:pt x="4438" y="9835"/>
                      <a:pt x="4807" y="10667"/>
                      <a:pt x="5454" y="11314"/>
                    </a:cubicBezTo>
                    <a:cubicBezTo>
                      <a:pt x="6471" y="12515"/>
                      <a:pt x="7858" y="13255"/>
                      <a:pt x="9429" y="13347"/>
                    </a:cubicBezTo>
                    <a:cubicBezTo>
                      <a:pt x="9667" y="13364"/>
                      <a:pt x="9885" y="13372"/>
                      <a:pt x="10084" y="13372"/>
                    </a:cubicBezTo>
                    <a:cubicBezTo>
                      <a:pt x="10970" y="13372"/>
                      <a:pt x="11463" y="13221"/>
                      <a:pt x="11463" y="13070"/>
                    </a:cubicBezTo>
                    <a:cubicBezTo>
                      <a:pt x="11463" y="12978"/>
                      <a:pt x="10631" y="12978"/>
                      <a:pt x="9614" y="12700"/>
                    </a:cubicBezTo>
                    <a:cubicBezTo>
                      <a:pt x="8320" y="12331"/>
                      <a:pt x="7303" y="11591"/>
                      <a:pt x="6471" y="10482"/>
                    </a:cubicBezTo>
                    <a:cubicBezTo>
                      <a:pt x="6101" y="10020"/>
                      <a:pt x="5917" y="9465"/>
                      <a:pt x="5917" y="8818"/>
                    </a:cubicBezTo>
                    <a:cubicBezTo>
                      <a:pt x="5917" y="8356"/>
                      <a:pt x="6101" y="7894"/>
                      <a:pt x="6471" y="7432"/>
                    </a:cubicBezTo>
                    <a:lnTo>
                      <a:pt x="6656" y="7247"/>
                    </a:lnTo>
                    <a:lnTo>
                      <a:pt x="6933" y="6877"/>
                    </a:lnTo>
                    <a:cubicBezTo>
                      <a:pt x="7211" y="6692"/>
                      <a:pt x="7488" y="6507"/>
                      <a:pt x="7765" y="6322"/>
                    </a:cubicBezTo>
                    <a:lnTo>
                      <a:pt x="9152" y="5305"/>
                    </a:lnTo>
                    <a:lnTo>
                      <a:pt x="10261" y="4474"/>
                    </a:lnTo>
                    <a:cubicBezTo>
                      <a:pt x="10261" y="4474"/>
                      <a:pt x="10353" y="4474"/>
                      <a:pt x="11000" y="4011"/>
                    </a:cubicBezTo>
                    <a:lnTo>
                      <a:pt x="11000" y="4011"/>
                    </a:lnTo>
                    <a:lnTo>
                      <a:pt x="9337" y="4196"/>
                    </a:lnTo>
                    <a:lnTo>
                      <a:pt x="7765" y="4474"/>
                    </a:lnTo>
                    <a:cubicBezTo>
                      <a:pt x="7211" y="4566"/>
                      <a:pt x="6564" y="4566"/>
                      <a:pt x="6009" y="4658"/>
                    </a:cubicBezTo>
                    <a:lnTo>
                      <a:pt x="5177" y="4751"/>
                    </a:lnTo>
                    <a:lnTo>
                      <a:pt x="4715" y="4751"/>
                    </a:lnTo>
                    <a:cubicBezTo>
                      <a:pt x="4345" y="4751"/>
                      <a:pt x="4068" y="4751"/>
                      <a:pt x="3791" y="4658"/>
                    </a:cubicBezTo>
                    <a:cubicBezTo>
                      <a:pt x="3144" y="4566"/>
                      <a:pt x="2496" y="4381"/>
                      <a:pt x="1942" y="4104"/>
                    </a:cubicBezTo>
                    <a:cubicBezTo>
                      <a:pt x="1480" y="3919"/>
                      <a:pt x="1110" y="3457"/>
                      <a:pt x="925" y="2902"/>
                    </a:cubicBezTo>
                    <a:cubicBezTo>
                      <a:pt x="925" y="2717"/>
                      <a:pt x="925" y="2440"/>
                      <a:pt x="1017" y="2163"/>
                    </a:cubicBezTo>
                    <a:cubicBezTo>
                      <a:pt x="1110" y="1978"/>
                      <a:pt x="1202" y="1701"/>
                      <a:pt x="1295" y="1516"/>
                    </a:cubicBezTo>
                    <a:lnTo>
                      <a:pt x="1665" y="961"/>
                    </a:lnTo>
                    <a:cubicBezTo>
                      <a:pt x="1849" y="776"/>
                      <a:pt x="1849" y="684"/>
                      <a:pt x="2034" y="499"/>
                    </a:cubicBezTo>
                    <a:cubicBezTo>
                      <a:pt x="2312" y="222"/>
                      <a:pt x="2312" y="37"/>
                      <a:pt x="2312" y="37"/>
                    </a:cubicBezTo>
                    <a:cubicBezTo>
                      <a:pt x="2287" y="12"/>
                      <a:pt x="2255" y="0"/>
                      <a:pt x="2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1" name="Google Shape;6941;p120"/>
              <p:cNvSpPr/>
              <p:nvPr/>
            </p:nvSpPr>
            <p:spPr>
              <a:xfrm>
                <a:off x="4613025" y="2941825"/>
                <a:ext cx="506100" cy="386250"/>
              </a:xfrm>
              <a:custGeom>
                <a:avLst/>
                <a:gdLst/>
                <a:ahLst/>
                <a:cxnLst/>
                <a:rect l="l" t="t" r="r" b="b"/>
                <a:pathLst>
                  <a:path w="20244" h="15450" extrusionOk="0">
                    <a:moveTo>
                      <a:pt x="18764" y="1"/>
                    </a:moveTo>
                    <a:cubicBezTo>
                      <a:pt x="18672" y="1"/>
                      <a:pt x="18764" y="278"/>
                      <a:pt x="18857" y="648"/>
                    </a:cubicBezTo>
                    <a:cubicBezTo>
                      <a:pt x="18949" y="833"/>
                      <a:pt x="19042" y="1110"/>
                      <a:pt x="19134" y="1387"/>
                    </a:cubicBezTo>
                    <a:lnTo>
                      <a:pt x="19319" y="2312"/>
                    </a:lnTo>
                    <a:cubicBezTo>
                      <a:pt x="19596" y="3976"/>
                      <a:pt x="18857" y="5639"/>
                      <a:pt x="17470" y="6471"/>
                    </a:cubicBezTo>
                    <a:cubicBezTo>
                      <a:pt x="15991" y="7396"/>
                      <a:pt x="14328" y="8043"/>
                      <a:pt x="12664" y="8228"/>
                    </a:cubicBezTo>
                    <a:cubicBezTo>
                      <a:pt x="11924" y="8412"/>
                      <a:pt x="11370" y="8505"/>
                      <a:pt x="10907" y="8505"/>
                    </a:cubicBezTo>
                    <a:lnTo>
                      <a:pt x="9983" y="8597"/>
                    </a:lnTo>
                    <a:lnTo>
                      <a:pt x="7580" y="8967"/>
                    </a:lnTo>
                    <a:cubicBezTo>
                      <a:pt x="7765" y="9152"/>
                      <a:pt x="8042" y="9522"/>
                      <a:pt x="8319" y="9984"/>
                    </a:cubicBezTo>
                    <a:cubicBezTo>
                      <a:pt x="8504" y="10169"/>
                      <a:pt x="8689" y="10354"/>
                      <a:pt x="8874" y="10631"/>
                    </a:cubicBezTo>
                    <a:lnTo>
                      <a:pt x="9059" y="10908"/>
                    </a:lnTo>
                    <a:cubicBezTo>
                      <a:pt x="9059" y="11001"/>
                      <a:pt x="9151" y="11093"/>
                      <a:pt x="9151" y="11186"/>
                    </a:cubicBezTo>
                    <a:cubicBezTo>
                      <a:pt x="9336" y="11555"/>
                      <a:pt x="9336" y="11925"/>
                      <a:pt x="9151" y="12295"/>
                    </a:cubicBezTo>
                    <a:cubicBezTo>
                      <a:pt x="8781" y="12849"/>
                      <a:pt x="8319" y="13312"/>
                      <a:pt x="7672" y="13589"/>
                    </a:cubicBezTo>
                    <a:cubicBezTo>
                      <a:pt x="7025" y="13866"/>
                      <a:pt x="6286" y="14143"/>
                      <a:pt x="5546" y="14236"/>
                    </a:cubicBezTo>
                    <a:cubicBezTo>
                      <a:pt x="5210" y="14281"/>
                      <a:pt x="4868" y="14304"/>
                      <a:pt x="4526" y="14304"/>
                    </a:cubicBezTo>
                    <a:cubicBezTo>
                      <a:pt x="3458" y="14304"/>
                      <a:pt x="2389" y="14079"/>
                      <a:pt x="1479" y="13589"/>
                    </a:cubicBezTo>
                    <a:cubicBezTo>
                      <a:pt x="555" y="13034"/>
                      <a:pt x="185" y="12387"/>
                      <a:pt x="93" y="12387"/>
                    </a:cubicBezTo>
                    <a:cubicBezTo>
                      <a:pt x="0" y="12387"/>
                      <a:pt x="93" y="13312"/>
                      <a:pt x="1109" y="14143"/>
                    </a:cubicBezTo>
                    <a:cubicBezTo>
                      <a:pt x="2295" y="14990"/>
                      <a:pt x="3713" y="15449"/>
                      <a:pt x="5222" y="15449"/>
                    </a:cubicBezTo>
                    <a:cubicBezTo>
                      <a:pt x="5360" y="15449"/>
                      <a:pt x="5499" y="15445"/>
                      <a:pt x="5639" y="15438"/>
                    </a:cubicBezTo>
                    <a:cubicBezTo>
                      <a:pt x="6471" y="15438"/>
                      <a:pt x="7395" y="15253"/>
                      <a:pt x="8319" y="14883"/>
                    </a:cubicBezTo>
                    <a:cubicBezTo>
                      <a:pt x="9151" y="14606"/>
                      <a:pt x="9983" y="13959"/>
                      <a:pt x="10538" y="13219"/>
                    </a:cubicBezTo>
                    <a:cubicBezTo>
                      <a:pt x="11000" y="12480"/>
                      <a:pt x="11092" y="11463"/>
                      <a:pt x="10815" y="10631"/>
                    </a:cubicBezTo>
                    <a:lnTo>
                      <a:pt x="10815" y="10446"/>
                    </a:lnTo>
                    <a:lnTo>
                      <a:pt x="11277" y="10446"/>
                    </a:lnTo>
                    <a:cubicBezTo>
                      <a:pt x="11739" y="10354"/>
                      <a:pt x="12386" y="10261"/>
                      <a:pt x="13126" y="9984"/>
                    </a:cubicBezTo>
                    <a:cubicBezTo>
                      <a:pt x="13958" y="9799"/>
                      <a:pt x="14790" y="9522"/>
                      <a:pt x="15622" y="9152"/>
                    </a:cubicBezTo>
                    <a:cubicBezTo>
                      <a:pt x="16546" y="8782"/>
                      <a:pt x="17470" y="8320"/>
                      <a:pt x="18302" y="7581"/>
                    </a:cubicBezTo>
                    <a:cubicBezTo>
                      <a:pt x="19227" y="6933"/>
                      <a:pt x="19781" y="6009"/>
                      <a:pt x="20151" y="4992"/>
                    </a:cubicBezTo>
                    <a:cubicBezTo>
                      <a:pt x="20151" y="4900"/>
                      <a:pt x="20243" y="4715"/>
                      <a:pt x="20243" y="4623"/>
                    </a:cubicBezTo>
                    <a:lnTo>
                      <a:pt x="20243" y="4253"/>
                    </a:lnTo>
                    <a:cubicBezTo>
                      <a:pt x="20243" y="3976"/>
                      <a:pt x="20243" y="3698"/>
                      <a:pt x="20243" y="3513"/>
                    </a:cubicBezTo>
                    <a:cubicBezTo>
                      <a:pt x="20151" y="3051"/>
                      <a:pt x="20151" y="2681"/>
                      <a:pt x="19966" y="2219"/>
                    </a:cubicBezTo>
                    <a:lnTo>
                      <a:pt x="19596" y="1203"/>
                    </a:lnTo>
                    <a:cubicBezTo>
                      <a:pt x="19504" y="925"/>
                      <a:pt x="19319" y="740"/>
                      <a:pt x="19227" y="555"/>
                    </a:cubicBezTo>
                    <a:cubicBezTo>
                      <a:pt x="18949" y="186"/>
                      <a:pt x="18764" y="1"/>
                      <a:pt x="18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2" name="Google Shape;6942;p120"/>
              <p:cNvSpPr/>
              <p:nvPr/>
            </p:nvSpPr>
            <p:spPr>
              <a:xfrm>
                <a:off x="5049775" y="2766200"/>
                <a:ext cx="508400" cy="702625"/>
              </a:xfrm>
              <a:custGeom>
                <a:avLst/>
                <a:gdLst/>
                <a:ahLst/>
                <a:cxnLst/>
                <a:rect l="l" t="t" r="r" b="b"/>
                <a:pathLst>
                  <a:path w="20336" h="28105" extrusionOk="0">
                    <a:moveTo>
                      <a:pt x="12017" y="1"/>
                    </a:moveTo>
                    <a:lnTo>
                      <a:pt x="12017" y="1"/>
                    </a:lnTo>
                    <a:cubicBezTo>
                      <a:pt x="12756" y="740"/>
                      <a:pt x="13588" y="1387"/>
                      <a:pt x="14513" y="2034"/>
                    </a:cubicBezTo>
                    <a:cubicBezTo>
                      <a:pt x="16269" y="3421"/>
                      <a:pt x="17655" y="5270"/>
                      <a:pt x="18487" y="7396"/>
                    </a:cubicBezTo>
                    <a:cubicBezTo>
                      <a:pt x="18857" y="8505"/>
                      <a:pt x="18857" y="9706"/>
                      <a:pt x="18672" y="10816"/>
                    </a:cubicBezTo>
                    <a:cubicBezTo>
                      <a:pt x="18395" y="11740"/>
                      <a:pt x="18025" y="12757"/>
                      <a:pt x="17471" y="13589"/>
                    </a:cubicBezTo>
                    <a:cubicBezTo>
                      <a:pt x="17008" y="14513"/>
                      <a:pt x="16454" y="15345"/>
                      <a:pt x="15807" y="16269"/>
                    </a:cubicBezTo>
                    <a:cubicBezTo>
                      <a:pt x="15252" y="17101"/>
                      <a:pt x="14605" y="17933"/>
                      <a:pt x="13958" y="18765"/>
                    </a:cubicBezTo>
                    <a:cubicBezTo>
                      <a:pt x="12571" y="20614"/>
                      <a:pt x="10908" y="22185"/>
                      <a:pt x="9151" y="23664"/>
                    </a:cubicBezTo>
                    <a:cubicBezTo>
                      <a:pt x="7303" y="25143"/>
                      <a:pt x="5269" y="26252"/>
                      <a:pt x="3051" y="27084"/>
                    </a:cubicBezTo>
                    <a:cubicBezTo>
                      <a:pt x="1294" y="27731"/>
                      <a:pt x="0" y="27824"/>
                      <a:pt x="0" y="28009"/>
                    </a:cubicBezTo>
                    <a:cubicBezTo>
                      <a:pt x="393" y="28074"/>
                      <a:pt x="786" y="28105"/>
                      <a:pt x="1175" y="28105"/>
                    </a:cubicBezTo>
                    <a:cubicBezTo>
                      <a:pt x="1884" y="28105"/>
                      <a:pt x="2579" y="28003"/>
                      <a:pt x="3236" y="27824"/>
                    </a:cubicBezTo>
                    <a:cubicBezTo>
                      <a:pt x="5639" y="27177"/>
                      <a:pt x="7857" y="26160"/>
                      <a:pt x="9798" y="24773"/>
                    </a:cubicBezTo>
                    <a:cubicBezTo>
                      <a:pt x="11832" y="23387"/>
                      <a:pt x="13681" y="21723"/>
                      <a:pt x="15252" y="19967"/>
                    </a:cubicBezTo>
                    <a:cubicBezTo>
                      <a:pt x="15992" y="19042"/>
                      <a:pt x="16639" y="18211"/>
                      <a:pt x="17286" y="17286"/>
                    </a:cubicBezTo>
                    <a:cubicBezTo>
                      <a:pt x="17933" y="16362"/>
                      <a:pt x="18487" y="15437"/>
                      <a:pt x="18949" y="14421"/>
                    </a:cubicBezTo>
                    <a:cubicBezTo>
                      <a:pt x="19504" y="13404"/>
                      <a:pt x="19874" y="12295"/>
                      <a:pt x="20151" y="11093"/>
                    </a:cubicBezTo>
                    <a:cubicBezTo>
                      <a:pt x="20336" y="9706"/>
                      <a:pt x="20151" y="8320"/>
                      <a:pt x="19689" y="7026"/>
                    </a:cubicBezTo>
                    <a:cubicBezTo>
                      <a:pt x="18672" y="4715"/>
                      <a:pt x="17008" y="2866"/>
                      <a:pt x="14882" y="1480"/>
                    </a:cubicBezTo>
                    <a:cubicBezTo>
                      <a:pt x="14050" y="833"/>
                      <a:pt x="13034" y="278"/>
                      <a:pt x="12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3" name="Google Shape;6943;p120"/>
              <p:cNvSpPr/>
              <p:nvPr/>
            </p:nvSpPr>
            <p:spPr>
              <a:xfrm>
                <a:off x="2165800" y="2985750"/>
                <a:ext cx="707150" cy="629950"/>
              </a:xfrm>
              <a:custGeom>
                <a:avLst/>
                <a:gdLst/>
                <a:ahLst/>
                <a:cxnLst/>
                <a:rect l="l" t="t" r="r" b="b"/>
                <a:pathLst>
                  <a:path w="28286" h="25198" extrusionOk="0">
                    <a:moveTo>
                      <a:pt x="4992" y="0"/>
                    </a:moveTo>
                    <a:lnTo>
                      <a:pt x="4992" y="0"/>
                    </a:lnTo>
                    <a:cubicBezTo>
                      <a:pt x="4068" y="740"/>
                      <a:pt x="3328" y="1572"/>
                      <a:pt x="2681" y="2588"/>
                    </a:cubicBezTo>
                    <a:cubicBezTo>
                      <a:pt x="1942" y="3513"/>
                      <a:pt x="1295" y="4529"/>
                      <a:pt x="740" y="5639"/>
                    </a:cubicBezTo>
                    <a:cubicBezTo>
                      <a:pt x="185" y="6933"/>
                      <a:pt x="1" y="8504"/>
                      <a:pt x="370" y="9891"/>
                    </a:cubicBezTo>
                    <a:cubicBezTo>
                      <a:pt x="740" y="11277"/>
                      <a:pt x="1480" y="12571"/>
                      <a:pt x="2311" y="13681"/>
                    </a:cubicBezTo>
                    <a:cubicBezTo>
                      <a:pt x="3051" y="14697"/>
                      <a:pt x="3883" y="15529"/>
                      <a:pt x="4807" y="16361"/>
                    </a:cubicBezTo>
                    <a:cubicBezTo>
                      <a:pt x="5547" y="17101"/>
                      <a:pt x="6286" y="17655"/>
                      <a:pt x="6656" y="18025"/>
                    </a:cubicBezTo>
                    <a:lnTo>
                      <a:pt x="7395" y="18672"/>
                    </a:lnTo>
                    <a:lnTo>
                      <a:pt x="8135" y="19227"/>
                    </a:lnTo>
                    <a:lnTo>
                      <a:pt x="9059" y="19874"/>
                    </a:lnTo>
                    <a:lnTo>
                      <a:pt x="10261" y="20706"/>
                    </a:lnTo>
                    <a:cubicBezTo>
                      <a:pt x="12479" y="22000"/>
                      <a:pt x="14790" y="23016"/>
                      <a:pt x="17286" y="23756"/>
                    </a:cubicBezTo>
                    <a:lnTo>
                      <a:pt x="19319" y="24311"/>
                    </a:lnTo>
                    <a:cubicBezTo>
                      <a:pt x="19967" y="24495"/>
                      <a:pt x="20614" y="24588"/>
                      <a:pt x="21261" y="24680"/>
                    </a:cubicBezTo>
                    <a:cubicBezTo>
                      <a:pt x="22370" y="24958"/>
                      <a:pt x="23571" y="25050"/>
                      <a:pt x="24773" y="25142"/>
                    </a:cubicBezTo>
                    <a:cubicBezTo>
                      <a:pt x="25213" y="25176"/>
                      <a:pt x="25640" y="25198"/>
                      <a:pt x="26065" y="25198"/>
                    </a:cubicBezTo>
                    <a:cubicBezTo>
                      <a:pt x="26799" y="25198"/>
                      <a:pt x="27524" y="25133"/>
                      <a:pt x="28286" y="24958"/>
                    </a:cubicBezTo>
                    <a:cubicBezTo>
                      <a:pt x="27176" y="24680"/>
                      <a:pt x="26067" y="24403"/>
                      <a:pt x="24866" y="24311"/>
                    </a:cubicBezTo>
                    <a:cubicBezTo>
                      <a:pt x="23941" y="24126"/>
                      <a:pt x="22740" y="24033"/>
                      <a:pt x="21538" y="23663"/>
                    </a:cubicBezTo>
                    <a:cubicBezTo>
                      <a:pt x="20891" y="23479"/>
                      <a:pt x="20244" y="23386"/>
                      <a:pt x="19597" y="23109"/>
                    </a:cubicBezTo>
                    <a:lnTo>
                      <a:pt x="17748" y="22462"/>
                    </a:lnTo>
                    <a:cubicBezTo>
                      <a:pt x="15437" y="21630"/>
                      <a:pt x="13219" y="20521"/>
                      <a:pt x="11278" y="19134"/>
                    </a:cubicBezTo>
                    <a:lnTo>
                      <a:pt x="10076" y="18395"/>
                    </a:lnTo>
                    <a:lnTo>
                      <a:pt x="9244" y="17748"/>
                    </a:lnTo>
                    <a:lnTo>
                      <a:pt x="8597" y="17101"/>
                    </a:lnTo>
                    <a:lnTo>
                      <a:pt x="7858" y="16546"/>
                    </a:lnTo>
                    <a:cubicBezTo>
                      <a:pt x="7303" y="16176"/>
                      <a:pt x="6656" y="15714"/>
                      <a:pt x="5916" y="15067"/>
                    </a:cubicBezTo>
                    <a:cubicBezTo>
                      <a:pt x="5084" y="14328"/>
                      <a:pt x="4253" y="13588"/>
                      <a:pt x="3513" y="12756"/>
                    </a:cubicBezTo>
                    <a:cubicBezTo>
                      <a:pt x="2681" y="11832"/>
                      <a:pt x="2034" y="10723"/>
                      <a:pt x="1664" y="9521"/>
                    </a:cubicBezTo>
                    <a:cubicBezTo>
                      <a:pt x="1202" y="8412"/>
                      <a:pt x="1295" y="7118"/>
                      <a:pt x="1664" y="6008"/>
                    </a:cubicBezTo>
                    <a:cubicBezTo>
                      <a:pt x="2127" y="4899"/>
                      <a:pt x="2589" y="3882"/>
                      <a:pt x="3236" y="2958"/>
                    </a:cubicBezTo>
                    <a:cubicBezTo>
                      <a:pt x="3883" y="2034"/>
                      <a:pt x="4530" y="1109"/>
                      <a:pt x="49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4" name="Google Shape;6944;p120"/>
              <p:cNvSpPr/>
              <p:nvPr/>
            </p:nvSpPr>
            <p:spPr>
              <a:xfrm>
                <a:off x="4964275" y="3741350"/>
                <a:ext cx="328150" cy="508900"/>
              </a:xfrm>
              <a:custGeom>
                <a:avLst/>
                <a:gdLst/>
                <a:ahLst/>
                <a:cxnLst/>
                <a:rect l="l" t="t" r="r" b="b"/>
                <a:pathLst>
                  <a:path w="13126" h="20356" extrusionOk="0">
                    <a:moveTo>
                      <a:pt x="9714" y="1"/>
                    </a:moveTo>
                    <a:cubicBezTo>
                      <a:pt x="9711" y="1"/>
                      <a:pt x="9708" y="1"/>
                      <a:pt x="9706" y="2"/>
                    </a:cubicBezTo>
                    <a:cubicBezTo>
                      <a:pt x="9429" y="95"/>
                      <a:pt x="10445" y="3792"/>
                      <a:pt x="11092" y="7490"/>
                    </a:cubicBezTo>
                    <a:cubicBezTo>
                      <a:pt x="11370" y="9153"/>
                      <a:pt x="11462" y="10910"/>
                      <a:pt x="11462" y="12574"/>
                    </a:cubicBezTo>
                    <a:cubicBezTo>
                      <a:pt x="11462" y="13128"/>
                      <a:pt x="11370" y="13683"/>
                      <a:pt x="11277" y="14237"/>
                    </a:cubicBezTo>
                    <a:cubicBezTo>
                      <a:pt x="11185" y="14607"/>
                      <a:pt x="11185" y="14792"/>
                      <a:pt x="11185" y="14792"/>
                    </a:cubicBezTo>
                    <a:lnTo>
                      <a:pt x="11185" y="14977"/>
                    </a:lnTo>
                    <a:lnTo>
                      <a:pt x="11092" y="15439"/>
                    </a:lnTo>
                    <a:cubicBezTo>
                      <a:pt x="11000" y="15901"/>
                      <a:pt x="10815" y="16363"/>
                      <a:pt x="10630" y="16826"/>
                    </a:cubicBezTo>
                    <a:cubicBezTo>
                      <a:pt x="10353" y="17473"/>
                      <a:pt x="9891" y="17935"/>
                      <a:pt x="9429" y="18397"/>
                    </a:cubicBezTo>
                    <a:cubicBezTo>
                      <a:pt x="8689" y="18767"/>
                      <a:pt x="7857" y="18952"/>
                      <a:pt x="7118" y="19044"/>
                    </a:cubicBezTo>
                    <a:cubicBezTo>
                      <a:pt x="5361" y="19044"/>
                      <a:pt x="3698" y="18674"/>
                      <a:pt x="2219" y="18027"/>
                    </a:cubicBezTo>
                    <a:cubicBezTo>
                      <a:pt x="1021" y="17514"/>
                      <a:pt x="219" y="17000"/>
                      <a:pt x="33" y="17000"/>
                    </a:cubicBezTo>
                    <a:cubicBezTo>
                      <a:pt x="18" y="17000"/>
                      <a:pt x="7" y="17004"/>
                      <a:pt x="0" y="17010"/>
                    </a:cubicBezTo>
                    <a:cubicBezTo>
                      <a:pt x="0" y="17103"/>
                      <a:pt x="555" y="17935"/>
                      <a:pt x="1849" y="18674"/>
                    </a:cubicBezTo>
                    <a:cubicBezTo>
                      <a:pt x="3420" y="19599"/>
                      <a:pt x="5269" y="20153"/>
                      <a:pt x="7118" y="20338"/>
                    </a:cubicBezTo>
                    <a:cubicBezTo>
                      <a:pt x="7249" y="20350"/>
                      <a:pt x="7382" y="20356"/>
                      <a:pt x="7516" y="20356"/>
                    </a:cubicBezTo>
                    <a:cubicBezTo>
                      <a:pt x="8418" y="20356"/>
                      <a:pt x="9363" y="20093"/>
                      <a:pt x="10168" y="19691"/>
                    </a:cubicBezTo>
                    <a:cubicBezTo>
                      <a:pt x="11000" y="19229"/>
                      <a:pt x="11647" y="18489"/>
                      <a:pt x="12202" y="17657"/>
                    </a:cubicBezTo>
                    <a:cubicBezTo>
                      <a:pt x="12479" y="17103"/>
                      <a:pt x="12664" y="16456"/>
                      <a:pt x="12849" y="15901"/>
                    </a:cubicBezTo>
                    <a:lnTo>
                      <a:pt x="13034" y="15347"/>
                    </a:lnTo>
                    <a:lnTo>
                      <a:pt x="13034" y="15162"/>
                    </a:lnTo>
                    <a:cubicBezTo>
                      <a:pt x="13034" y="15162"/>
                      <a:pt x="13126" y="14884"/>
                      <a:pt x="13126" y="14422"/>
                    </a:cubicBezTo>
                    <a:cubicBezTo>
                      <a:pt x="13126" y="13868"/>
                      <a:pt x="13126" y="13221"/>
                      <a:pt x="13126" y="12574"/>
                    </a:cubicBezTo>
                    <a:cubicBezTo>
                      <a:pt x="13034" y="10817"/>
                      <a:pt x="12756" y="8969"/>
                      <a:pt x="12294" y="7212"/>
                    </a:cubicBezTo>
                    <a:cubicBezTo>
                      <a:pt x="11473" y="3471"/>
                      <a:pt x="9931" y="1"/>
                      <a:pt x="9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5" name="Google Shape;6945;p120"/>
              <p:cNvSpPr/>
              <p:nvPr/>
            </p:nvSpPr>
            <p:spPr>
              <a:xfrm>
                <a:off x="5248500" y="3752950"/>
                <a:ext cx="249600" cy="127125"/>
              </a:xfrm>
              <a:custGeom>
                <a:avLst/>
                <a:gdLst/>
                <a:ahLst/>
                <a:cxnLst/>
                <a:rect l="l" t="t" r="r" b="b"/>
                <a:pathLst>
                  <a:path w="9984" h="5085" extrusionOk="0">
                    <a:moveTo>
                      <a:pt x="9799" y="1"/>
                    </a:moveTo>
                    <a:cubicBezTo>
                      <a:pt x="9706" y="1"/>
                      <a:pt x="9522" y="370"/>
                      <a:pt x="9337" y="925"/>
                    </a:cubicBezTo>
                    <a:cubicBezTo>
                      <a:pt x="9059" y="1480"/>
                      <a:pt x="8690" y="2034"/>
                      <a:pt x="8227" y="2496"/>
                    </a:cubicBezTo>
                    <a:cubicBezTo>
                      <a:pt x="7765" y="2866"/>
                      <a:pt x="7303" y="3143"/>
                      <a:pt x="6748" y="3236"/>
                    </a:cubicBezTo>
                    <a:cubicBezTo>
                      <a:pt x="6471" y="3236"/>
                      <a:pt x="6194" y="3328"/>
                      <a:pt x="5917" y="3328"/>
                    </a:cubicBezTo>
                    <a:lnTo>
                      <a:pt x="5732" y="3328"/>
                    </a:lnTo>
                    <a:cubicBezTo>
                      <a:pt x="5547" y="3328"/>
                      <a:pt x="5270" y="3421"/>
                      <a:pt x="5085" y="3421"/>
                    </a:cubicBezTo>
                    <a:lnTo>
                      <a:pt x="3144" y="3421"/>
                    </a:lnTo>
                    <a:cubicBezTo>
                      <a:pt x="2114" y="3292"/>
                      <a:pt x="1084" y="3118"/>
                      <a:pt x="523" y="3118"/>
                    </a:cubicBezTo>
                    <a:cubicBezTo>
                      <a:pt x="277" y="3118"/>
                      <a:pt x="121" y="3152"/>
                      <a:pt x="93" y="3236"/>
                    </a:cubicBezTo>
                    <a:cubicBezTo>
                      <a:pt x="1" y="3513"/>
                      <a:pt x="1387" y="4253"/>
                      <a:pt x="2866" y="4715"/>
                    </a:cubicBezTo>
                    <a:cubicBezTo>
                      <a:pt x="3606" y="4900"/>
                      <a:pt x="4345" y="5084"/>
                      <a:pt x="5085" y="5084"/>
                    </a:cubicBezTo>
                    <a:lnTo>
                      <a:pt x="6194" y="5084"/>
                    </a:lnTo>
                    <a:cubicBezTo>
                      <a:pt x="6564" y="4992"/>
                      <a:pt x="6933" y="4900"/>
                      <a:pt x="7303" y="4807"/>
                    </a:cubicBezTo>
                    <a:cubicBezTo>
                      <a:pt x="8043" y="4530"/>
                      <a:pt x="8782" y="3975"/>
                      <a:pt x="9244" y="3236"/>
                    </a:cubicBezTo>
                    <a:cubicBezTo>
                      <a:pt x="9706" y="2589"/>
                      <a:pt x="9984" y="1849"/>
                      <a:pt x="9984" y="1017"/>
                    </a:cubicBezTo>
                    <a:cubicBezTo>
                      <a:pt x="9984" y="463"/>
                      <a:pt x="9891" y="1"/>
                      <a:pt x="97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6" name="Google Shape;6946;p120"/>
              <p:cNvSpPr/>
              <p:nvPr/>
            </p:nvSpPr>
            <p:spPr>
              <a:xfrm>
                <a:off x="3898950" y="237775"/>
                <a:ext cx="1756300" cy="2613950"/>
              </a:xfrm>
              <a:custGeom>
                <a:avLst/>
                <a:gdLst/>
                <a:ahLst/>
                <a:cxnLst/>
                <a:rect l="l" t="t" r="r" b="b"/>
                <a:pathLst>
                  <a:path w="70252" h="104558" extrusionOk="0">
                    <a:moveTo>
                      <a:pt x="43861" y="1"/>
                    </a:moveTo>
                    <a:cubicBezTo>
                      <a:pt x="32717" y="1"/>
                      <a:pt x="13311" y="47710"/>
                      <a:pt x="13311" y="47710"/>
                    </a:cubicBezTo>
                    <a:cubicBezTo>
                      <a:pt x="9614" y="46047"/>
                      <a:pt x="5547" y="45030"/>
                      <a:pt x="1480" y="44845"/>
                    </a:cubicBezTo>
                    <a:lnTo>
                      <a:pt x="1480" y="44845"/>
                    </a:lnTo>
                    <a:cubicBezTo>
                      <a:pt x="1849" y="57416"/>
                      <a:pt x="1" y="69987"/>
                      <a:pt x="1295" y="82558"/>
                    </a:cubicBezTo>
                    <a:cubicBezTo>
                      <a:pt x="2224" y="91068"/>
                      <a:pt x="6252" y="99689"/>
                      <a:pt x="13934" y="99689"/>
                    </a:cubicBezTo>
                    <a:cubicBezTo>
                      <a:pt x="16182" y="99689"/>
                      <a:pt x="18743" y="98950"/>
                      <a:pt x="21631" y="97256"/>
                    </a:cubicBezTo>
                    <a:cubicBezTo>
                      <a:pt x="24986" y="95282"/>
                      <a:pt x="27076" y="94204"/>
                      <a:pt x="29225" y="94204"/>
                    </a:cubicBezTo>
                    <a:cubicBezTo>
                      <a:pt x="31101" y="94204"/>
                      <a:pt x="33021" y="95026"/>
                      <a:pt x="35865" y="96793"/>
                    </a:cubicBezTo>
                    <a:cubicBezTo>
                      <a:pt x="37548" y="97864"/>
                      <a:pt x="43976" y="103870"/>
                      <a:pt x="47507" y="103870"/>
                    </a:cubicBezTo>
                    <a:cubicBezTo>
                      <a:pt x="48243" y="103870"/>
                      <a:pt x="48854" y="103609"/>
                      <a:pt x="49269" y="102987"/>
                    </a:cubicBezTo>
                    <a:cubicBezTo>
                      <a:pt x="50959" y="100527"/>
                      <a:pt x="49200" y="96854"/>
                      <a:pt x="50843" y="96854"/>
                    </a:cubicBezTo>
                    <a:cubicBezTo>
                      <a:pt x="51176" y="96854"/>
                      <a:pt x="51649" y="97005"/>
                      <a:pt x="52319" y="97348"/>
                    </a:cubicBezTo>
                    <a:cubicBezTo>
                      <a:pt x="54907" y="98642"/>
                      <a:pt x="59067" y="102802"/>
                      <a:pt x="62856" y="104558"/>
                    </a:cubicBezTo>
                    <a:cubicBezTo>
                      <a:pt x="64243" y="104281"/>
                      <a:pt x="67848" y="103264"/>
                      <a:pt x="68957" y="100029"/>
                    </a:cubicBezTo>
                    <a:cubicBezTo>
                      <a:pt x="70251" y="96054"/>
                      <a:pt x="53613" y="73407"/>
                      <a:pt x="53613" y="73407"/>
                    </a:cubicBezTo>
                    <a:cubicBezTo>
                      <a:pt x="56294" y="58710"/>
                      <a:pt x="61285" y="7131"/>
                      <a:pt x="45294" y="291"/>
                    </a:cubicBezTo>
                    <a:cubicBezTo>
                      <a:pt x="44834" y="95"/>
                      <a:pt x="44356" y="1"/>
                      <a:pt x="43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7" name="Google Shape;6947;p120"/>
              <p:cNvSpPr/>
              <p:nvPr/>
            </p:nvSpPr>
            <p:spPr>
              <a:xfrm>
                <a:off x="1934725" y="348425"/>
                <a:ext cx="1774775" cy="2473900"/>
              </a:xfrm>
              <a:custGeom>
                <a:avLst/>
                <a:gdLst/>
                <a:ahLst/>
                <a:cxnLst/>
                <a:rect l="l" t="t" r="r" b="b"/>
                <a:pathLst>
                  <a:path w="70991" h="98956" extrusionOk="0">
                    <a:moveTo>
                      <a:pt x="22078" y="1"/>
                    </a:moveTo>
                    <a:cubicBezTo>
                      <a:pt x="20816" y="1"/>
                      <a:pt x="19613" y="273"/>
                      <a:pt x="18487" y="857"/>
                    </a:cubicBezTo>
                    <a:cubicBezTo>
                      <a:pt x="0" y="10378"/>
                      <a:pt x="28008" y="67040"/>
                      <a:pt x="26344" y="68334"/>
                    </a:cubicBezTo>
                    <a:cubicBezTo>
                      <a:pt x="21815" y="71754"/>
                      <a:pt x="17008" y="81183"/>
                      <a:pt x="13588" y="89502"/>
                    </a:cubicBezTo>
                    <a:cubicBezTo>
                      <a:pt x="14428" y="89922"/>
                      <a:pt x="15326" y="90132"/>
                      <a:pt x="16220" y="90132"/>
                    </a:cubicBezTo>
                    <a:cubicBezTo>
                      <a:pt x="17293" y="90132"/>
                      <a:pt x="18361" y="89830"/>
                      <a:pt x="19319" y="89225"/>
                    </a:cubicBezTo>
                    <a:cubicBezTo>
                      <a:pt x="22504" y="87234"/>
                      <a:pt x="26651" y="83253"/>
                      <a:pt x="28802" y="83253"/>
                    </a:cubicBezTo>
                    <a:cubicBezTo>
                      <a:pt x="29147" y="83253"/>
                      <a:pt x="29441" y="83356"/>
                      <a:pt x="29672" y="83586"/>
                    </a:cubicBezTo>
                    <a:cubicBezTo>
                      <a:pt x="31336" y="85250"/>
                      <a:pt x="30688" y="96342"/>
                      <a:pt x="39285" y="98653"/>
                    </a:cubicBezTo>
                    <a:cubicBezTo>
                      <a:pt x="40058" y="98858"/>
                      <a:pt x="40832" y="98956"/>
                      <a:pt x="41606" y="98956"/>
                    </a:cubicBezTo>
                    <a:cubicBezTo>
                      <a:pt x="49535" y="98956"/>
                      <a:pt x="57359" y="88740"/>
                      <a:pt x="61654" y="79981"/>
                    </a:cubicBezTo>
                    <a:cubicBezTo>
                      <a:pt x="65999" y="70922"/>
                      <a:pt x="67108" y="47906"/>
                      <a:pt x="70990" y="40696"/>
                    </a:cubicBezTo>
                    <a:lnTo>
                      <a:pt x="70990" y="40696"/>
                    </a:lnTo>
                    <a:cubicBezTo>
                      <a:pt x="67755" y="41066"/>
                      <a:pt x="64520" y="41713"/>
                      <a:pt x="61469" y="42822"/>
                    </a:cubicBezTo>
                    <a:cubicBezTo>
                      <a:pt x="53648" y="27685"/>
                      <a:pt x="34810" y="1"/>
                      <a:pt x="22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8" name="Google Shape;6948;p120"/>
              <p:cNvSpPr/>
              <p:nvPr/>
            </p:nvSpPr>
            <p:spPr>
              <a:xfrm>
                <a:off x="2958425" y="2033650"/>
                <a:ext cx="177975" cy="104025"/>
              </a:xfrm>
              <a:custGeom>
                <a:avLst/>
                <a:gdLst/>
                <a:ahLst/>
                <a:cxnLst/>
                <a:rect l="l" t="t" r="r" b="b"/>
                <a:pathLst>
                  <a:path w="7119" h="4161" extrusionOk="0">
                    <a:moveTo>
                      <a:pt x="2681" y="1"/>
                    </a:moveTo>
                    <a:cubicBezTo>
                      <a:pt x="2404" y="93"/>
                      <a:pt x="2127" y="186"/>
                      <a:pt x="1942" y="371"/>
                    </a:cubicBezTo>
                    <a:cubicBezTo>
                      <a:pt x="1295" y="648"/>
                      <a:pt x="833" y="1110"/>
                      <a:pt x="463" y="1665"/>
                    </a:cubicBezTo>
                    <a:cubicBezTo>
                      <a:pt x="186" y="2127"/>
                      <a:pt x="1" y="2774"/>
                      <a:pt x="93" y="3421"/>
                    </a:cubicBezTo>
                    <a:cubicBezTo>
                      <a:pt x="186" y="3883"/>
                      <a:pt x="278" y="4161"/>
                      <a:pt x="463" y="4161"/>
                    </a:cubicBezTo>
                    <a:cubicBezTo>
                      <a:pt x="648" y="4161"/>
                      <a:pt x="925" y="3883"/>
                      <a:pt x="1110" y="3606"/>
                    </a:cubicBezTo>
                    <a:cubicBezTo>
                      <a:pt x="1387" y="3329"/>
                      <a:pt x="1665" y="3144"/>
                      <a:pt x="1942" y="2959"/>
                    </a:cubicBezTo>
                    <a:cubicBezTo>
                      <a:pt x="2219" y="2866"/>
                      <a:pt x="2496" y="2774"/>
                      <a:pt x="2774" y="2774"/>
                    </a:cubicBezTo>
                    <a:lnTo>
                      <a:pt x="3236" y="2774"/>
                    </a:lnTo>
                    <a:cubicBezTo>
                      <a:pt x="3328" y="2682"/>
                      <a:pt x="3513" y="2682"/>
                      <a:pt x="3606" y="2589"/>
                    </a:cubicBezTo>
                    <a:cubicBezTo>
                      <a:pt x="3975" y="2497"/>
                      <a:pt x="4438" y="2404"/>
                      <a:pt x="4807" y="2404"/>
                    </a:cubicBezTo>
                    <a:cubicBezTo>
                      <a:pt x="5115" y="2373"/>
                      <a:pt x="5424" y="2373"/>
                      <a:pt x="5704" y="2373"/>
                    </a:cubicBezTo>
                    <a:cubicBezTo>
                      <a:pt x="6266" y="2373"/>
                      <a:pt x="6718" y="2373"/>
                      <a:pt x="6841" y="2127"/>
                    </a:cubicBezTo>
                    <a:cubicBezTo>
                      <a:pt x="7118" y="1850"/>
                      <a:pt x="6286" y="1018"/>
                      <a:pt x="5177" y="463"/>
                    </a:cubicBezTo>
                    <a:cubicBezTo>
                      <a:pt x="4622" y="186"/>
                      <a:pt x="4068" y="93"/>
                      <a:pt x="3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9" name="Google Shape;6949;p120"/>
              <p:cNvSpPr/>
              <p:nvPr/>
            </p:nvSpPr>
            <p:spPr>
              <a:xfrm>
                <a:off x="4264075" y="2074650"/>
                <a:ext cx="175650" cy="103125"/>
              </a:xfrm>
              <a:custGeom>
                <a:avLst/>
                <a:gdLst/>
                <a:ahLst/>
                <a:cxnLst/>
                <a:rect l="l" t="t" r="r" b="b"/>
                <a:pathLst>
                  <a:path w="7026" h="4125" extrusionOk="0">
                    <a:moveTo>
                      <a:pt x="2985" y="1"/>
                    </a:moveTo>
                    <a:cubicBezTo>
                      <a:pt x="2455" y="1"/>
                      <a:pt x="1936" y="166"/>
                      <a:pt x="1479" y="395"/>
                    </a:cubicBezTo>
                    <a:cubicBezTo>
                      <a:pt x="925" y="579"/>
                      <a:pt x="463" y="1042"/>
                      <a:pt x="185" y="1596"/>
                    </a:cubicBezTo>
                    <a:cubicBezTo>
                      <a:pt x="0" y="2058"/>
                      <a:pt x="0" y="2336"/>
                      <a:pt x="185" y="2521"/>
                    </a:cubicBezTo>
                    <a:cubicBezTo>
                      <a:pt x="239" y="2548"/>
                      <a:pt x="302" y="2559"/>
                      <a:pt x="369" y="2559"/>
                    </a:cubicBezTo>
                    <a:cubicBezTo>
                      <a:pt x="533" y="2559"/>
                      <a:pt x="729" y="2493"/>
                      <a:pt x="925" y="2428"/>
                    </a:cubicBezTo>
                    <a:cubicBezTo>
                      <a:pt x="1295" y="2243"/>
                      <a:pt x="1664" y="2243"/>
                      <a:pt x="2034" y="2243"/>
                    </a:cubicBezTo>
                    <a:cubicBezTo>
                      <a:pt x="2311" y="2336"/>
                      <a:pt x="2589" y="2428"/>
                      <a:pt x="2866" y="2521"/>
                    </a:cubicBezTo>
                    <a:lnTo>
                      <a:pt x="3236" y="2798"/>
                    </a:lnTo>
                    <a:cubicBezTo>
                      <a:pt x="3328" y="2798"/>
                      <a:pt x="3513" y="2798"/>
                      <a:pt x="3605" y="2890"/>
                    </a:cubicBezTo>
                    <a:cubicBezTo>
                      <a:pt x="3975" y="2983"/>
                      <a:pt x="4345" y="3075"/>
                      <a:pt x="4715" y="3260"/>
                    </a:cubicBezTo>
                    <a:cubicBezTo>
                      <a:pt x="5365" y="3585"/>
                      <a:pt x="6086" y="4124"/>
                      <a:pt x="6502" y="4124"/>
                    </a:cubicBezTo>
                    <a:cubicBezTo>
                      <a:pt x="6560" y="4124"/>
                      <a:pt x="6611" y="4114"/>
                      <a:pt x="6656" y="4092"/>
                    </a:cubicBezTo>
                    <a:cubicBezTo>
                      <a:pt x="7026" y="3999"/>
                      <a:pt x="6748" y="2798"/>
                      <a:pt x="6009" y="1781"/>
                    </a:cubicBezTo>
                    <a:cubicBezTo>
                      <a:pt x="5731" y="1319"/>
                      <a:pt x="5269" y="949"/>
                      <a:pt x="4900" y="579"/>
                    </a:cubicBezTo>
                    <a:cubicBezTo>
                      <a:pt x="4715" y="487"/>
                      <a:pt x="4530" y="395"/>
                      <a:pt x="4437" y="302"/>
                    </a:cubicBezTo>
                    <a:lnTo>
                      <a:pt x="4160" y="210"/>
                    </a:lnTo>
                    <a:cubicBezTo>
                      <a:pt x="3883" y="117"/>
                      <a:pt x="3605" y="25"/>
                      <a:pt x="3328" y="25"/>
                    </a:cubicBezTo>
                    <a:cubicBezTo>
                      <a:pt x="3214" y="8"/>
                      <a:pt x="3099" y="1"/>
                      <a:pt x="2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0" name="Google Shape;6950;p120"/>
              <p:cNvSpPr/>
              <p:nvPr/>
            </p:nvSpPr>
            <p:spPr>
              <a:xfrm>
                <a:off x="2098775" y="519875"/>
                <a:ext cx="1160100" cy="1449100"/>
              </a:xfrm>
              <a:custGeom>
                <a:avLst/>
                <a:gdLst/>
                <a:ahLst/>
                <a:cxnLst/>
                <a:rect l="l" t="t" r="r" b="b"/>
                <a:pathLst>
                  <a:path w="46404" h="57964" extrusionOk="0">
                    <a:moveTo>
                      <a:pt x="12331" y="0"/>
                    </a:moveTo>
                    <a:cubicBezTo>
                      <a:pt x="11477" y="0"/>
                      <a:pt x="10689" y="237"/>
                      <a:pt x="9984" y="747"/>
                    </a:cubicBezTo>
                    <a:cubicBezTo>
                      <a:pt x="1" y="8049"/>
                      <a:pt x="21169" y="57964"/>
                      <a:pt x="21169" y="57964"/>
                    </a:cubicBezTo>
                    <a:cubicBezTo>
                      <a:pt x="21446" y="56485"/>
                      <a:pt x="27916" y="53989"/>
                      <a:pt x="27916" y="53989"/>
                    </a:cubicBezTo>
                    <a:cubicBezTo>
                      <a:pt x="26622" y="51863"/>
                      <a:pt x="25698" y="49552"/>
                      <a:pt x="24958" y="47241"/>
                    </a:cubicBezTo>
                    <a:cubicBezTo>
                      <a:pt x="24670" y="46245"/>
                      <a:pt x="25088" y="45888"/>
                      <a:pt x="25835" y="45888"/>
                    </a:cubicBezTo>
                    <a:cubicBezTo>
                      <a:pt x="27721" y="45888"/>
                      <a:pt x="31706" y="48166"/>
                      <a:pt x="31706" y="48166"/>
                    </a:cubicBezTo>
                    <a:cubicBezTo>
                      <a:pt x="31706" y="48166"/>
                      <a:pt x="28378" y="43636"/>
                      <a:pt x="28101" y="39939"/>
                    </a:cubicBezTo>
                    <a:cubicBezTo>
                      <a:pt x="28031" y="38633"/>
                      <a:pt x="28444" y="38145"/>
                      <a:pt x="29099" y="38145"/>
                    </a:cubicBezTo>
                    <a:cubicBezTo>
                      <a:pt x="31043" y="38145"/>
                      <a:pt x="35126" y="42435"/>
                      <a:pt x="35126" y="42435"/>
                    </a:cubicBezTo>
                    <a:cubicBezTo>
                      <a:pt x="33925" y="40309"/>
                      <a:pt x="33278" y="37813"/>
                      <a:pt x="33278" y="35317"/>
                    </a:cubicBezTo>
                    <a:cubicBezTo>
                      <a:pt x="33226" y="34443"/>
                      <a:pt x="33645" y="34087"/>
                      <a:pt x="34362" y="34087"/>
                    </a:cubicBezTo>
                    <a:cubicBezTo>
                      <a:pt x="37511" y="34087"/>
                      <a:pt x="46403" y="40956"/>
                      <a:pt x="46403" y="40956"/>
                    </a:cubicBezTo>
                    <a:cubicBezTo>
                      <a:pt x="46403" y="40956"/>
                      <a:pt x="23571" y="0"/>
                      <a:pt x="123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1" name="Google Shape;6951;p120"/>
              <p:cNvSpPr/>
              <p:nvPr/>
            </p:nvSpPr>
            <p:spPr>
              <a:xfrm>
                <a:off x="2098775" y="519775"/>
                <a:ext cx="697925" cy="1449200"/>
              </a:xfrm>
              <a:custGeom>
                <a:avLst/>
                <a:gdLst/>
                <a:ahLst/>
                <a:cxnLst/>
                <a:rect l="l" t="t" r="r" b="b"/>
                <a:pathLst>
                  <a:path w="27917" h="57968" extrusionOk="0">
                    <a:moveTo>
                      <a:pt x="12316" y="0"/>
                    </a:moveTo>
                    <a:cubicBezTo>
                      <a:pt x="11467" y="0"/>
                      <a:pt x="10686" y="237"/>
                      <a:pt x="9984" y="751"/>
                    </a:cubicBezTo>
                    <a:cubicBezTo>
                      <a:pt x="1" y="8053"/>
                      <a:pt x="21169" y="57968"/>
                      <a:pt x="21169" y="57968"/>
                    </a:cubicBezTo>
                    <a:cubicBezTo>
                      <a:pt x="21446" y="56396"/>
                      <a:pt x="27916" y="53901"/>
                      <a:pt x="27916" y="53901"/>
                    </a:cubicBezTo>
                    <a:cubicBezTo>
                      <a:pt x="26622" y="51867"/>
                      <a:pt x="25698" y="49556"/>
                      <a:pt x="24958" y="47153"/>
                    </a:cubicBezTo>
                    <a:cubicBezTo>
                      <a:pt x="24667" y="46205"/>
                      <a:pt x="25123" y="45890"/>
                      <a:pt x="25873" y="45890"/>
                    </a:cubicBezTo>
                    <a:cubicBezTo>
                      <a:pt x="26074" y="45890"/>
                      <a:pt x="26296" y="45912"/>
                      <a:pt x="26530" y="45951"/>
                    </a:cubicBezTo>
                    <a:cubicBezTo>
                      <a:pt x="21446" y="31624"/>
                      <a:pt x="14975" y="10364"/>
                      <a:pt x="19505" y="3616"/>
                    </a:cubicBezTo>
                    <a:cubicBezTo>
                      <a:pt x="16822" y="1391"/>
                      <a:pt x="14371" y="0"/>
                      <a:pt x="12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2" name="Google Shape;6952;p120"/>
              <p:cNvSpPr/>
              <p:nvPr/>
            </p:nvSpPr>
            <p:spPr>
              <a:xfrm>
                <a:off x="4393475" y="490425"/>
                <a:ext cx="979850" cy="1464700"/>
              </a:xfrm>
              <a:custGeom>
                <a:avLst/>
                <a:gdLst/>
                <a:ahLst/>
                <a:cxnLst/>
                <a:rect l="l" t="t" r="r" b="b"/>
                <a:pathLst>
                  <a:path w="39194" h="58588" extrusionOk="0">
                    <a:moveTo>
                      <a:pt x="26306" y="1"/>
                    </a:moveTo>
                    <a:cubicBezTo>
                      <a:pt x="15197" y="1"/>
                      <a:pt x="1" y="46848"/>
                      <a:pt x="1" y="46848"/>
                    </a:cubicBezTo>
                    <a:cubicBezTo>
                      <a:pt x="1" y="46848"/>
                      <a:pt x="8323" y="37328"/>
                      <a:pt x="11237" y="37328"/>
                    </a:cubicBezTo>
                    <a:cubicBezTo>
                      <a:pt x="11757" y="37328"/>
                      <a:pt x="12104" y="37630"/>
                      <a:pt x="12202" y="38344"/>
                    </a:cubicBezTo>
                    <a:cubicBezTo>
                      <a:pt x="12664" y="40932"/>
                      <a:pt x="12295" y="43705"/>
                      <a:pt x="11278" y="46108"/>
                    </a:cubicBezTo>
                    <a:cubicBezTo>
                      <a:pt x="11278" y="46108"/>
                      <a:pt x="15095" y="40328"/>
                      <a:pt x="16992" y="40328"/>
                    </a:cubicBezTo>
                    <a:cubicBezTo>
                      <a:pt x="17564" y="40328"/>
                      <a:pt x="17961" y="40854"/>
                      <a:pt x="18026" y="42226"/>
                    </a:cubicBezTo>
                    <a:cubicBezTo>
                      <a:pt x="18210" y="46016"/>
                      <a:pt x="15807" y="51100"/>
                      <a:pt x="15807" y="51100"/>
                    </a:cubicBezTo>
                    <a:cubicBezTo>
                      <a:pt x="15807" y="51100"/>
                      <a:pt x="19771" y="47625"/>
                      <a:pt x="21498" y="47625"/>
                    </a:cubicBezTo>
                    <a:cubicBezTo>
                      <a:pt x="22024" y="47625"/>
                      <a:pt x="22342" y="47947"/>
                      <a:pt x="22278" y="48789"/>
                    </a:cubicBezTo>
                    <a:cubicBezTo>
                      <a:pt x="22000" y="51285"/>
                      <a:pt x="21446" y="53688"/>
                      <a:pt x="20614" y="55999"/>
                    </a:cubicBezTo>
                    <a:cubicBezTo>
                      <a:pt x="20614" y="55999"/>
                      <a:pt x="27454" y="57201"/>
                      <a:pt x="28009" y="58587"/>
                    </a:cubicBezTo>
                    <a:cubicBezTo>
                      <a:pt x="28009" y="58587"/>
                      <a:pt x="39193" y="5437"/>
                      <a:pt x="27916" y="353"/>
                    </a:cubicBezTo>
                    <a:cubicBezTo>
                      <a:pt x="27391" y="114"/>
                      <a:pt x="26853" y="1"/>
                      <a:pt x="263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3" name="Google Shape;6953;p120"/>
              <p:cNvSpPr/>
              <p:nvPr/>
            </p:nvSpPr>
            <p:spPr>
              <a:xfrm>
                <a:off x="4950400" y="492450"/>
                <a:ext cx="429850" cy="1464975"/>
              </a:xfrm>
              <a:custGeom>
                <a:avLst/>
                <a:gdLst/>
                <a:ahLst/>
                <a:cxnLst/>
                <a:rect l="l" t="t" r="r" b="b"/>
                <a:pathLst>
                  <a:path w="17194" h="58599" extrusionOk="0">
                    <a:moveTo>
                      <a:pt x="4395" y="0"/>
                    </a:moveTo>
                    <a:cubicBezTo>
                      <a:pt x="3096" y="0"/>
                      <a:pt x="1733" y="648"/>
                      <a:pt x="370" y="1751"/>
                    </a:cubicBezTo>
                    <a:cubicBezTo>
                      <a:pt x="8320" y="8591"/>
                      <a:pt x="2034" y="45288"/>
                      <a:pt x="1" y="56288"/>
                    </a:cubicBezTo>
                    <a:cubicBezTo>
                      <a:pt x="1942" y="56657"/>
                      <a:pt x="5732" y="57582"/>
                      <a:pt x="6101" y="58599"/>
                    </a:cubicBezTo>
                    <a:cubicBezTo>
                      <a:pt x="6194" y="58599"/>
                      <a:pt x="17194" y="5541"/>
                      <a:pt x="6009" y="365"/>
                    </a:cubicBezTo>
                    <a:cubicBezTo>
                      <a:pt x="5486" y="117"/>
                      <a:pt x="4946" y="0"/>
                      <a:pt x="43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4" name="Google Shape;6954;p120"/>
              <p:cNvSpPr/>
              <p:nvPr/>
            </p:nvSpPr>
            <p:spPr>
              <a:xfrm>
                <a:off x="4388850" y="1410300"/>
                <a:ext cx="339725" cy="350700"/>
              </a:xfrm>
              <a:custGeom>
                <a:avLst/>
                <a:gdLst/>
                <a:ahLst/>
                <a:cxnLst/>
                <a:rect l="l" t="t" r="r" b="b"/>
                <a:pathLst>
                  <a:path w="13589" h="14028" extrusionOk="0">
                    <a:moveTo>
                      <a:pt x="11105" y="1"/>
                    </a:moveTo>
                    <a:cubicBezTo>
                      <a:pt x="11001" y="1"/>
                      <a:pt x="10908" y="24"/>
                      <a:pt x="10816" y="70"/>
                    </a:cubicBezTo>
                    <a:lnTo>
                      <a:pt x="10539" y="70"/>
                    </a:lnTo>
                    <a:cubicBezTo>
                      <a:pt x="10354" y="70"/>
                      <a:pt x="10076" y="162"/>
                      <a:pt x="9891" y="255"/>
                    </a:cubicBezTo>
                    <a:cubicBezTo>
                      <a:pt x="9337" y="532"/>
                      <a:pt x="8782" y="809"/>
                      <a:pt x="8320" y="1272"/>
                    </a:cubicBezTo>
                    <a:cubicBezTo>
                      <a:pt x="6934" y="2288"/>
                      <a:pt x="5639" y="3582"/>
                      <a:pt x="4530" y="4877"/>
                    </a:cubicBezTo>
                    <a:cubicBezTo>
                      <a:pt x="1942" y="7742"/>
                      <a:pt x="1" y="11162"/>
                      <a:pt x="93" y="11162"/>
                    </a:cubicBezTo>
                    <a:cubicBezTo>
                      <a:pt x="93" y="11162"/>
                      <a:pt x="648" y="10423"/>
                      <a:pt x="1572" y="9313"/>
                    </a:cubicBezTo>
                    <a:cubicBezTo>
                      <a:pt x="2497" y="8204"/>
                      <a:pt x="3698" y="6725"/>
                      <a:pt x="4992" y="5339"/>
                    </a:cubicBezTo>
                    <a:cubicBezTo>
                      <a:pt x="6194" y="4045"/>
                      <a:pt x="7488" y="2935"/>
                      <a:pt x="8875" y="1919"/>
                    </a:cubicBezTo>
                    <a:cubicBezTo>
                      <a:pt x="9244" y="1549"/>
                      <a:pt x="9707" y="1272"/>
                      <a:pt x="10261" y="1087"/>
                    </a:cubicBezTo>
                    <a:cubicBezTo>
                      <a:pt x="10446" y="994"/>
                      <a:pt x="10631" y="994"/>
                      <a:pt x="10816" y="902"/>
                    </a:cubicBezTo>
                    <a:lnTo>
                      <a:pt x="11278" y="902"/>
                    </a:lnTo>
                    <a:cubicBezTo>
                      <a:pt x="11648" y="994"/>
                      <a:pt x="12017" y="1364"/>
                      <a:pt x="12202" y="1734"/>
                    </a:cubicBezTo>
                    <a:cubicBezTo>
                      <a:pt x="12665" y="2843"/>
                      <a:pt x="12480" y="4877"/>
                      <a:pt x="12110" y="6633"/>
                    </a:cubicBezTo>
                    <a:cubicBezTo>
                      <a:pt x="11648" y="8389"/>
                      <a:pt x="11186" y="10053"/>
                      <a:pt x="10631" y="11717"/>
                    </a:cubicBezTo>
                    <a:cubicBezTo>
                      <a:pt x="10354" y="12456"/>
                      <a:pt x="10076" y="13196"/>
                      <a:pt x="9891" y="14028"/>
                    </a:cubicBezTo>
                    <a:cubicBezTo>
                      <a:pt x="10354" y="13288"/>
                      <a:pt x="10631" y="12549"/>
                      <a:pt x="10908" y="11809"/>
                    </a:cubicBezTo>
                    <a:cubicBezTo>
                      <a:pt x="11648" y="10238"/>
                      <a:pt x="12202" y="8574"/>
                      <a:pt x="12665" y="6818"/>
                    </a:cubicBezTo>
                    <a:cubicBezTo>
                      <a:pt x="13127" y="4969"/>
                      <a:pt x="13589" y="3028"/>
                      <a:pt x="12942" y="1456"/>
                    </a:cubicBezTo>
                    <a:cubicBezTo>
                      <a:pt x="12849" y="1087"/>
                      <a:pt x="12572" y="717"/>
                      <a:pt x="12295" y="440"/>
                    </a:cubicBezTo>
                    <a:cubicBezTo>
                      <a:pt x="12017" y="255"/>
                      <a:pt x="11740" y="162"/>
                      <a:pt x="11463" y="70"/>
                    </a:cubicBezTo>
                    <a:cubicBezTo>
                      <a:pt x="11324" y="24"/>
                      <a:pt x="11209" y="1"/>
                      <a:pt x="11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5" name="Google Shape;6955;p120"/>
              <p:cNvSpPr/>
              <p:nvPr/>
            </p:nvSpPr>
            <p:spPr>
              <a:xfrm>
                <a:off x="4673100" y="1494650"/>
                <a:ext cx="189525" cy="335675"/>
              </a:xfrm>
              <a:custGeom>
                <a:avLst/>
                <a:gdLst/>
                <a:ahLst/>
                <a:cxnLst/>
                <a:rect l="l" t="t" r="r" b="b"/>
                <a:pathLst>
                  <a:path w="7581" h="13427" extrusionOk="0">
                    <a:moveTo>
                      <a:pt x="6147" y="0"/>
                    </a:moveTo>
                    <a:cubicBezTo>
                      <a:pt x="6070" y="0"/>
                      <a:pt x="5993" y="8"/>
                      <a:pt x="5916" y="24"/>
                    </a:cubicBezTo>
                    <a:cubicBezTo>
                      <a:pt x="5547" y="116"/>
                      <a:pt x="5177" y="208"/>
                      <a:pt x="4899" y="486"/>
                    </a:cubicBezTo>
                    <a:cubicBezTo>
                      <a:pt x="4252" y="856"/>
                      <a:pt x="3698" y="1318"/>
                      <a:pt x="3236" y="1872"/>
                    </a:cubicBezTo>
                    <a:cubicBezTo>
                      <a:pt x="1942" y="3351"/>
                      <a:pt x="832" y="4923"/>
                      <a:pt x="0" y="6586"/>
                    </a:cubicBezTo>
                    <a:cubicBezTo>
                      <a:pt x="4" y="6588"/>
                      <a:pt x="8" y="6589"/>
                      <a:pt x="13" y="6589"/>
                    </a:cubicBezTo>
                    <a:cubicBezTo>
                      <a:pt x="247" y="6589"/>
                      <a:pt x="1794" y="4329"/>
                      <a:pt x="3698" y="2334"/>
                    </a:cubicBezTo>
                    <a:cubicBezTo>
                      <a:pt x="4160" y="1872"/>
                      <a:pt x="4715" y="1503"/>
                      <a:pt x="5269" y="1133"/>
                    </a:cubicBezTo>
                    <a:cubicBezTo>
                      <a:pt x="5454" y="948"/>
                      <a:pt x="5731" y="856"/>
                      <a:pt x="6009" y="856"/>
                    </a:cubicBezTo>
                    <a:cubicBezTo>
                      <a:pt x="6101" y="856"/>
                      <a:pt x="6286" y="948"/>
                      <a:pt x="6378" y="1040"/>
                    </a:cubicBezTo>
                    <a:cubicBezTo>
                      <a:pt x="6471" y="1318"/>
                      <a:pt x="6563" y="1687"/>
                      <a:pt x="6563" y="2057"/>
                    </a:cubicBezTo>
                    <a:lnTo>
                      <a:pt x="6563" y="2519"/>
                    </a:lnTo>
                    <a:lnTo>
                      <a:pt x="6563" y="2982"/>
                    </a:lnTo>
                    <a:cubicBezTo>
                      <a:pt x="6563" y="3351"/>
                      <a:pt x="6563" y="3813"/>
                      <a:pt x="6563" y="4183"/>
                    </a:cubicBezTo>
                    <a:cubicBezTo>
                      <a:pt x="6378" y="5477"/>
                      <a:pt x="6101" y="6771"/>
                      <a:pt x="5731" y="7973"/>
                    </a:cubicBezTo>
                    <a:cubicBezTo>
                      <a:pt x="5362" y="9360"/>
                      <a:pt x="4899" y="10654"/>
                      <a:pt x="4622" y="11670"/>
                    </a:cubicBezTo>
                    <a:cubicBezTo>
                      <a:pt x="4437" y="12225"/>
                      <a:pt x="4252" y="12872"/>
                      <a:pt x="4160" y="13427"/>
                    </a:cubicBezTo>
                    <a:cubicBezTo>
                      <a:pt x="4530" y="12965"/>
                      <a:pt x="4807" y="12410"/>
                      <a:pt x="4992" y="11855"/>
                    </a:cubicBezTo>
                    <a:cubicBezTo>
                      <a:pt x="5454" y="10838"/>
                      <a:pt x="5916" y="9544"/>
                      <a:pt x="6471" y="8158"/>
                    </a:cubicBezTo>
                    <a:cubicBezTo>
                      <a:pt x="6933" y="6956"/>
                      <a:pt x="7210" y="5662"/>
                      <a:pt x="7395" y="4368"/>
                    </a:cubicBezTo>
                    <a:cubicBezTo>
                      <a:pt x="7488" y="3906"/>
                      <a:pt x="7488" y="3444"/>
                      <a:pt x="7580" y="2982"/>
                    </a:cubicBezTo>
                    <a:lnTo>
                      <a:pt x="7580" y="2519"/>
                    </a:lnTo>
                    <a:lnTo>
                      <a:pt x="7580" y="1965"/>
                    </a:lnTo>
                    <a:cubicBezTo>
                      <a:pt x="7488" y="1503"/>
                      <a:pt x="7395" y="948"/>
                      <a:pt x="7118" y="578"/>
                    </a:cubicBezTo>
                    <a:cubicBezTo>
                      <a:pt x="6887" y="193"/>
                      <a:pt x="6527" y="0"/>
                      <a:pt x="6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6" name="Google Shape;6956;p120"/>
              <p:cNvSpPr/>
              <p:nvPr/>
            </p:nvSpPr>
            <p:spPr>
              <a:xfrm>
                <a:off x="4797875" y="1669125"/>
                <a:ext cx="316625" cy="362250"/>
              </a:xfrm>
              <a:custGeom>
                <a:avLst/>
                <a:gdLst/>
                <a:ahLst/>
                <a:cxnLst/>
                <a:rect l="l" t="t" r="r" b="b"/>
                <a:pathLst>
                  <a:path w="12665" h="14490" extrusionOk="0">
                    <a:moveTo>
                      <a:pt x="5120" y="1"/>
                    </a:moveTo>
                    <a:cubicBezTo>
                      <a:pt x="4890" y="1"/>
                      <a:pt x="4657" y="53"/>
                      <a:pt x="4438" y="162"/>
                    </a:cubicBezTo>
                    <a:cubicBezTo>
                      <a:pt x="4068" y="347"/>
                      <a:pt x="3606" y="532"/>
                      <a:pt x="3236" y="809"/>
                    </a:cubicBezTo>
                    <a:cubicBezTo>
                      <a:pt x="2589" y="1271"/>
                      <a:pt x="1942" y="1826"/>
                      <a:pt x="1387" y="2381"/>
                    </a:cubicBezTo>
                    <a:cubicBezTo>
                      <a:pt x="740" y="2935"/>
                      <a:pt x="278" y="3582"/>
                      <a:pt x="1" y="4414"/>
                    </a:cubicBezTo>
                    <a:cubicBezTo>
                      <a:pt x="93" y="4414"/>
                      <a:pt x="648" y="3582"/>
                      <a:pt x="1665" y="2658"/>
                    </a:cubicBezTo>
                    <a:cubicBezTo>
                      <a:pt x="2219" y="2196"/>
                      <a:pt x="2866" y="1641"/>
                      <a:pt x="3513" y="1271"/>
                    </a:cubicBezTo>
                    <a:cubicBezTo>
                      <a:pt x="3883" y="1086"/>
                      <a:pt x="4253" y="902"/>
                      <a:pt x="4715" y="717"/>
                    </a:cubicBezTo>
                    <a:cubicBezTo>
                      <a:pt x="4830" y="678"/>
                      <a:pt x="4961" y="656"/>
                      <a:pt x="5094" y="656"/>
                    </a:cubicBezTo>
                    <a:cubicBezTo>
                      <a:pt x="5283" y="656"/>
                      <a:pt x="5477" y="701"/>
                      <a:pt x="5639" y="809"/>
                    </a:cubicBezTo>
                    <a:cubicBezTo>
                      <a:pt x="6009" y="1364"/>
                      <a:pt x="6102" y="2011"/>
                      <a:pt x="6009" y="2658"/>
                    </a:cubicBezTo>
                    <a:cubicBezTo>
                      <a:pt x="5917" y="3305"/>
                      <a:pt x="5824" y="3952"/>
                      <a:pt x="5639" y="4599"/>
                    </a:cubicBezTo>
                    <a:cubicBezTo>
                      <a:pt x="5362" y="5708"/>
                      <a:pt x="5085" y="6355"/>
                      <a:pt x="5085" y="6355"/>
                    </a:cubicBezTo>
                    <a:lnTo>
                      <a:pt x="4808" y="7187"/>
                    </a:lnTo>
                    <a:lnTo>
                      <a:pt x="4438" y="8112"/>
                    </a:lnTo>
                    <a:lnTo>
                      <a:pt x="4345" y="8481"/>
                    </a:lnTo>
                    <a:cubicBezTo>
                      <a:pt x="4345" y="8574"/>
                      <a:pt x="4253" y="8666"/>
                      <a:pt x="4253" y="8759"/>
                    </a:cubicBezTo>
                    <a:lnTo>
                      <a:pt x="3698" y="9960"/>
                    </a:lnTo>
                    <a:lnTo>
                      <a:pt x="5917" y="9960"/>
                    </a:lnTo>
                    <a:cubicBezTo>
                      <a:pt x="6471" y="9960"/>
                      <a:pt x="6934" y="10053"/>
                      <a:pt x="7488" y="10238"/>
                    </a:cubicBezTo>
                    <a:cubicBezTo>
                      <a:pt x="8597" y="10422"/>
                      <a:pt x="9614" y="10885"/>
                      <a:pt x="10539" y="11532"/>
                    </a:cubicBezTo>
                    <a:cubicBezTo>
                      <a:pt x="11278" y="11994"/>
                      <a:pt x="11833" y="12733"/>
                      <a:pt x="12202" y="13473"/>
                    </a:cubicBezTo>
                    <a:cubicBezTo>
                      <a:pt x="12572" y="14027"/>
                      <a:pt x="12572" y="14490"/>
                      <a:pt x="12665" y="14490"/>
                    </a:cubicBezTo>
                    <a:cubicBezTo>
                      <a:pt x="12665" y="14490"/>
                      <a:pt x="12665" y="14397"/>
                      <a:pt x="12665" y="14212"/>
                    </a:cubicBezTo>
                    <a:cubicBezTo>
                      <a:pt x="12665" y="13935"/>
                      <a:pt x="12572" y="13750"/>
                      <a:pt x="12480" y="13473"/>
                    </a:cubicBezTo>
                    <a:cubicBezTo>
                      <a:pt x="12110" y="12548"/>
                      <a:pt x="11555" y="11809"/>
                      <a:pt x="10816" y="11254"/>
                    </a:cubicBezTo>
                    <a:cubicBezTo>
                      <a:pt x="9891" y="10515"/>
                      <a:pt x="8782" y="9960"/>
                      <a:pt x="7673" y="9590"/>
                    </a:cubicBezTo>
                    <a:cubicBezTo>
                      <a:pt x="7118" y="9498"/>
                      <a:pt x="6564" y="9313"/>
                      <a:pt x="5917" y="9221"/>
                    </a:cubicBezTo>
                    <a:cubicBezTo>
                      <a:pt x="5639" y="9128"/>
                      <a:pt x="5270" y="9128"/>
                      <a:pt x="5085" y="9128"/>
                    </a:cubicBezTo>
                    <a:lnTo>
                      <a:pt x="4992" y="9128"/>
                    </a:lnTo>
                    <a:cubicBezTo>
                      <a:pt x="4992" y="9128"/>
                      <a:pt x="4992" y="9128"/>
                      <a:pt x="5085" y="9036"/>
                    </a:cubicBezTo>
                    <a:cubicBezTo>
                      <a:pt x="5085" y="8851"/>
                      <a:pt x="5177" y="8666"/>
                      <a:pt x="5270" y="8481"/>
                    </a:cubicBezTo>
                    <a:cubicBezTo>
                      <a:pt x="5362" y="8112"/>
                      <a:pt x="5547" y="7834"/>
                      <a:pt x="5639" y="7557"/>
                    </a:cubicBezTo>
                    <a:cubicBezTo>
                      <a:pt x="5824" y="7002"/>
                      <a:pt x="5917" y="6725"/>
                      <a:pt x="5917" y="6725"/>
                    </a:cubicBezTo>
                    <a:cubicBezTo>
                      <a:pt x="5917" y="6725"/>
                      <a:pt x="6194" y="5986"/>
                      <a:pt x="6471" y="4876"/>
                    </a:cubicBezTo>
                    <a:cubicBezTo>
                      <a:pt x="6564" y="4137"/>
                      <a:pt x="6749" y="3490"/>
                      <a:pt x="6749" y="2843"/>
                    </a:cubicBezTo>
                    <a:cubicBezTo>
                      <a:pt x="6841" y="2381"/>
                      <a:pt x="6841" y="2011"/>
                      <a:pt x="6749" y="1549"/>
                    </a:cubicBezTo>
                    <a:cubicBezTo>
                      <a:pt x="6749" y="1086"/>
                      <a:pt x="6471" y="624"/>
                      <a:pt x="6102" y="347"/>
                    </a:cubicBezTo>
                    <a:cubicBezTo>
                      <a:pt x="5822" y="123"/>
                      <a:pt x="5474" y="1"/>
                      <a:pt x="5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7" name="Google Shape;6957;p120"/>
              <p:cNvSpPr/>
              <p:nvPr/>
            </p:nvSpPr>
            <p:spPr>
              <a:xfrm>
                <a:off x="2914525" y="1358875"/>
                <a:ext cx="365150" cy="342050"/>
              </a:xfrm>
              <a:custGeom>
                <a:avLst/>
                <a:gdLst/>
                <a:ahLst/>
                <a:cxnLst/>
                <a:rect l="l" t="t" r="r" b="b"/>
                <a:pathLst>
                  <a:path w="14606" h="13682" extrusionOk="0">
                    <a:moveTo>
                      <a:pt x="2311" y="1"/>
                    </a:moveTo>
                    <a:cubicBezTo>
                      <a:pt x="2034" y="1"/>
                      <a:pt x="1849" y="93"/>
                      <a:pt x="1664" y="93"/>
                    </a:cubicBezTo>
                    <a:cubicBezTo>
                      <a:pt x="1387" y="278"/>
                      <a:pt x="1110" y="463"/>
                      <a:pt x="925" y="648"/>
                    </a:cubicBezTo>
                    <a:cubicBezTo>
                      <a:pt x="648" y="1018"/>
                      <a:pt x="463" y="1295"/>
                      <a:pt x="370" y="1757"/>
                    </a:cubicBezTo>
                    <a:cubicBezTo>
                      <a:pt x="0" y="3421"/>
                      <a:pt x="648" y="5270"/>
                      <a:pt x="1387" y="7026"/>
                    </a:cubicBezTo>
                    <a:cubicBezTo>
                      <a:pt x="2126" y="8597"/>
                      <a:pt x="2958" y="10169"/>
                      <a:pt x="3883" y="11648"/>
                    </a:cubicBezTo>
                    <a:cubicBezTo>
                      <a:pt x="4252" y="12387"/>
                      <a:pt x="4715" y="13034"/>
                      <a:pt x="5269" y="13681"/>
                    </a:cubicBezTo>
                    <a:cubicBezTo>
                      <a:pt x="4900" y="12942"/>
                      <a:pt x="4622" y="12202"/>
                      <a:pt x="4160" y="11555"/>
                    </a:cubicBezTo>
                    <a:cubicBezTo>
                      <a:pt x="3421" y="9984"/>
                      <a:pt x="2681" y="8413"/>
                      <a:pt x="2034" y="6841"/>
                    </a:cubicBezTo>
                    <a:cubicBezTo>
                      <a:pt x="1387" y="5085"/>
                      <a:pt x="832" y="3144"/>
                      <a:pt x="1110" y="1942"/>
                    </a:cubicBezTo>
                    <a:cubicBezTo>
                      <a:pt x="1202" y="1480"/>
                      <a:pt x="1572" y="1110"/>
                      <a:pt x="1942" y="1018"/>
                    </a:cubicBezTo>
                    <a:cubicBezTo>
                      <a:pt x="2034" y="972"/>
                      <a:pt x="2126" y="948"/>
                      <a:pt x="2207" y="948"/>
                    </a:cubicBezTo>
                    <a:cubicBezTo>
                      <a:pt x="2288" y="948"/>
                      <a:pt x="2358" y="972"/>
                      <a:pt x="2404" y="1018"/>
                    </a:cubicBezTo>
                    <a:cubicBezTo>
                      <a:pt x="2589" y="1018"/>
                      <a:pt x="2774" y="1018"/>
                      <a:pt x="2958" y="1110"/>
                    </a:cubicBezTo>
                    <a:cubicBezTo>
                      <a:pt x="3513" y="1203"/>
                      <a:pt x="3975" y="1387"/>
                      <a:pt x="4530" y="1665"/>
                    </a:cubicBezTo>
                    <a:cubicBezTo>
                      <a:pt x="6009" y="2497"/>
                      <a:pt x="7488" y="3421"/>
                      <a:pt x="8782" y="4438"/>
                    </a:cubicBezTo>
                    <a:cubicBezTo>
                      <a:pt x="10261" y="5639"/>
                      <a:pt x="11740" y="6841"/>
                      <a:pt x="12756" y="7858"/>
                    </a:cubicBezTo>
                    <a:cubicBezTo>
                      <a:pt x="13866" y="8782"/>
                      <a:pt x="14513" y="9522"/>
                      <a:pt x="14513" y="9522"/>
                    </a:cubicBezTo>
                    <a:cubicBezTo>
                      <a:pt x="14605" y="9522"/>
                      <a:pt x="12202" y="6471"/>
                      <a:pt x="9244" y="3976"/>
                    </a:cubicBezTo>
                    <a:cubicBezTo>
                      <a:pt x="7857" y="2866"/>
                      <a:pt x="6471" y="1757"/>
                      <a:pt x="4900" y="925"/>
                    </a:cubicBezTo>
                    <a:cubicBezTo>
                      <a:pt x="4345" y="556"/>
                      <a:pt x="3790" y="371"/>
                      <a:pt x="3236" y="186"/>
                    </a:cubicBezTo>
                    <a:cubicBezTo>
                      <a:pt x="2958" y="93"/>
                      <a:pt x="2774" y="1"/>
                      <a:pt x="2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8" name="Google Shape;6958;p120"/>
              <p:cNvSpPr/>
              <p:nvPr/>
            </p:nvSpPr>
            <p:spPr>
              <a:xfrm>
                <a:off x="2789725" y="1469800"/>
                <a:ext cx="203400" cy="321250"/>
              </a:xfrm>
              <a:custGeom>
                <a:avLst/>
                <a:gdLst/>
                <a:ahLst/>
                <a:cxnLst/>
                <a:rect l="l" t="t" r="r" b="b"/>
                <a:pathLst>
                  <a:path w="8136" h="12850" extrusionOk="0">
                    <a:moveTo>
                      <a:pt x="1295" y="1"/>
                    </a:moveTo>
                    <a:cubicBezTo>
                      <a:pt x="833" y="1"/>
                      <a:pt x="463" y="278"/>
                      <a:pt x="278" y="648"/>
                    </a:cubicBezTo>
                    <a:cubicBezTo>
                      <a:pt x="93" y="1110"/>
                      <a:pt x="1" y="1665"/>
                      <a:pt x="1" y="2127"/>
                    </a:cubicBezTo>
                    <a:lnTo>
                      <a:pt x="1" y="2681"/>
                    </a:lnTo>
                    <a:cubicBezTo>
                      <a:pt x="1" y="2681"/>
                      <a:pt x="1" y="2866"/>
                      <a:pt x="93" y="3144"/>
                    </a:cubicBezTo>
                    <a:cubicBezTo>
                      <a:pt x="186" y="3606"/>
                      <a:pt x="278" y="3976"/>
                      <a:pt x="463" y="4438"/>
                    </a:cubicBezTo>
                    <a:cubicBezTo>
                      <a:pt x="833" y="5732"/>
                      <a:pt x="1388" y="6933"/>
                      <a:pt x="2035" y="8135"/>
                    </a:cubicBezTo>
                    <a:cubicBezTo>
                      <a:pt x="2682" y="9429"/>
                      <a:pt x="3421" y="10631"/>
                      <a:pt x="3976" y="11555"/>
                    </a:cubicBezTo>
                    <a:cubicBezTo>
                      <a:pt x="4253" y="12017"/>
                      <a:pt x="4623" y="12480"/>
                      <a:pt x="5085" y="12849"/>
                    </a:cubicBezTo>
                    <a:cubicBezTo>
                      <a:pt x="4900" y="12295"/>
                      <a:pt x="4715" y="11740"/>
                      <a:pt x="4345" y="11278"/>
                    </a:cubicBezTo>
                    <a:cubicBezTo>
                      <a:pt x="3883" y="10261"/>
                      <a:pt x="3236" y="8967"/>
                      <a:pt x="2682" y="7765"/>
                    </a:cubicBezTo>
                    <a:cubicBezTo>
                      <a:pt x="2127" y="6564"/>
                      <a:pt x="1665" y="5362"/>
                      <a:pt x="1388" y="4160"/>
                    </a:cubicBezTo>
                    <a:cubicBezTo>
                      <a:pt x="1295" y="3791"/>
                      <a:pt x="1203" y="3328"/>
                      <a:pt x="1110" y="2959"/>
                    </a:cubicBezTo>
                    <a:cubicBezTo>
                      <a:pt x="1110" y="2681"/>
                      <a:pt x="1018" y="2497"/>
                      <a:pt x="1018" y="2497"/>
                    </a:cubicBezTo>
                    <a:cubicBezTo>
                      <a:pt x="1018" y="2312"/>
                      <a:pt x="1018" y="2219"/>
                      <a:pt x="1018" y="2034"/>
                    </a:cubicBezTo>
                    <a:cubicBezTo>
                      <a:pt x="925" y="1665"/>
                      <a:pt x="1018" y="1295"/>
                      <a:pt x="1110" y="1018"/>
                    </a:cubicBezTo>
                    <a:cubicBezTo>
                      <a:pt x="1110" y="833"/>
                      <a:pt x="1295" y="740"/>
                      <a:pt x="1388" y="740"/>
                    </a:cubicBezTo>
                    <a:cubicBezTo>
                      <a:pt x="1665" y="740"/>
                      <a:pt x="1942" y="740"/>
                      <a:pt x="2127" y="925"/>
                    </a:cubicBezTo>
                    <a:cubicBezTo>
                      <a:pt x="2774" y="1202"/>
                      <a:pt x="3329" y="1480"/>
                      <a:pt x="3883" y="1942"/>
                    </a:cubicBezTo>
                    <a:cubicBezTo>
                      <a:pt x="6143" y="3569"/>
                      <a:pt x="7961" y="5550"/>
                      <a:pt x="8127" y="5550"/>
                    </a:cubicBezTo>
                    <a:cubicBezTo>
                      <a:pt x="8130" y="5550"/>
                      <a:pt x="8133" y="5549"/>
                      <a:pt x="8135" y="5547"/>
                    </a:cubicBezTo>
                    <a:cubicBezTo>
                      <a:pt x="7026" y="3976"/>
                      <a:pt x="5732" y="2589"/>
                      <a:pt x="4253" y="1387"/>
                    </a:cubicBezTo>
                    <a:cubicBezTo>
                      <a:pt x="3698" y="925"/>
                      <a:pt x="3144" y="555"/>
                      <a:pt x="2404" y="278"/>
                    </a:cubicBezTo>
                    <a:cubicBezTo>
                      <a:pt x="2127" y="93"/>
                      <a:pt x="1665"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9" name="Google Shape;6959;p120"/>
              <p:cNvSpPr/>
              <p:nvPr/>
            </p:nvSpPr>
            <p:spPr>
              <a:xfrm>
                <a:off x="2609500" y="1653875"/>
                <a:ext cx="277325" cy="386750"/>
              </a:xfrm>
              <a:custGeom>
                <a:avLst/>
                <a:gdLst/>
                <a:ahLst/>
                <a:cxnLst/>
                <a:rect l="l" t="t" r="r" b="b"/>
                <a:pathLst>
                  <a:path w="11093" h="15470" extrusionOk="0">
                    <a:moveTo>
                      <a:pt x="5635" y="0"/>
                    </a:moveTo>
                    <a:cubicBezTo>
                      <a:pt x="5209" y="0"/>
                      <a:pt x="4795" y="136"/>
                      <a:pt x="4437" y="495"/>
                    </a:cubicBezTo>
                    <a:cubicBezTo>
                      <a:pt x="4160" y="865"/>
                      <a:pt x="3975" y="1327"/>
                      <a:pt x="3975" y="1789"/>
                    </a:cubicBezTo>
                    <a:cubicBezTo>
                      <a:pt x="3975" y="2251"/>
                      <a:pt x="4067" y="2621"/>
                      <a:pt x="4160" y="2991"/>
                    </a:cubicBezTo>
                    <a:cubicBezTo>
                      <a:pt x="4252" y="3638"/>
                      <a:pt x="4437" y="4285"/>
                      <a:pt x="4714" y="4932"/>
                    </a:cubicBezTo>
                    <a:cubicBezTo>
                      <a:pt x="5176" y="6133"/>
                      <a:pt x="5546" y="6688"/>
                      <a:pt x="5546" y="6688"/>
                    </a:cubicBezTo>
                    <a:cubicBezTo>
                      <a:pt x="5546" y="6688"/>
                      <a:pt x="5639" y="7058"/>
                      <a:pt x="5916" y="7520"/>
                    </a:cubicBezTo>
                    <a:cubicBezTo>
                      <a:pt x="6101" y="7797"/>
                      <a:pt x="6286" y="8074"/>
                      <a:pt x="6471" y="8444"/>
                    </a:cubicBezTo>
                    <a:lnTo>
                      <a:pt x="6748" y="8906"/>
                    </a:lnTo>
                    <a:lnTo>
                      <a:pt x="6840" y="8999"/>
                    </a:lnTo>
                    <a:lnTo>
                      <a:pt x="6748" y="8999"/>
                    </a:lnTo>
                    <a:cubicBezTo>
                      <a:pt x="6563" y="8999"/>
                      <a:pt x="6193" y="9184"/>
                      <a:pt x="5916" y="9276"/>
                    </a:cubicBezTo>
                    <a:cubicBezTo>
                      <a:pt x="5361" y="9369"/>
                      <a:pt x="4807" y="9646"/>
                      <a:pt x="4252" y="9831"/>
                    </a:cubicBezTo>
                    <a:cubicBezTo>
                      <a:pt x="3143" y="10293"/>
                      <a:pt x="2219" y="11032"/>
                      <a:pt x="1387" y="11864"/>
                    </a:cubicBezTo>
                    <a:cubicBezTo>
                      <a:pt x="740" y="12604"/>
                      <a:pt x="277" y="13436"/>
                      <a:pt x="93" y="14360"/>
                    </a:cubicBezTo>
                    <a:cubicBezTo>
                      <a:pt x="0" y="14637"/>
                      <a:pt x="0" y="14915"/>
                      <a:pt x="0" y="15192"/>
                    </a:cubicBezTo>
                    <a:cubicBezTo>
                      <a:pt x="93" y="15377"/>
                      <a:pt x="93" y="15469"/>
                      <a:pt x="93" y="15469"/>
                    </a:cubicBezTo>
                    <a:cubicBezTo>
                      <a:pt x="185" y="15469"/>
                      <a:pt x="185" y="15007"/>
                      <a:pt x="462" y="14360"/>
                    </a:cubicBezTo>
                    <a:cubicBezTo>
                      <a:pt x="647" y="13528"/>
                      <a:pt x="1202" y="12789"/>
                      <a:pt x="1756" y="12234"/>
                    </a:cubicBezTo>
                    <a:cubicBezTo>
                      <a:pt x="2588" y="11495"/>
                      <a:pt x="3513" y="10848"/>
                      <a:pt x="4622" y="10478"/>
                    </a:cubicBezTo>
                    <a:cubicBezTo>
                      <a:pt x="5084" y="10293"/>
                      <a:pt x="5639" y="10108"/>
                      <a:pt x="6193" y="9923"/>
                    </a:cubicBezTo>
                    <a:cubicBezTo>
                      <a:pt x="6471" y="9831"/>
                      <a:pt x="6748" y="9831"/>
                      <a:pt x="6933" y="9831"/>
                    </a:cubicBezTo>
                    <a:lnTo>
                      <a:pt x="8319" y="9553"/>
                    </a:lnTo>
                    <a:lnTo>
                      <a:pt x="7672" y="8537"/>
                    </a:lnTo>
                    <a:cubicBezTo>
                      <a:pt x="7580" y="8444"/>
                      <a:pt x="7487" y="8259"/>
                      <a:pt x="7487" y="8167"/>
                    </a:cubicBezTo>
                    <a:lnTo>
                      <a:pt x="7395" y="7890"/>
                    </a:lnTo>
                    <a:cubicBezTo>
                      <a:pt x="7210" y="7612"/>
                      <a:pt x="7025" y="7243"/>
                      <a:pt x="6840" y="7058"/>
                    </a:cubicBezTo>
                    <a:lnTo>
                      <a:pt x="6471" y="6226"/>
                    </a:lnTo>
                    <a:cubicBezTo>
                      <a:pt x="6471" y="6226"/>
                      <a:pt x="6101" y="5579"/>
                      <a:pt x="5731" y="4562"/>
                    </a:cubicBezTo>
                    <a:cubicBezTo>
                      <a:pt x="5454" y="4007"/>
                      <a:pt x="5176" y="3360"/>
                      <a:pt x="5084" y="2713"/>
                    </a:cubicBezTo>
                    <a:cubicBezTo>
                      <a:pt x="4807" y="2159"/>
                      <a:pt x="4807" y="1419"/>
                      <a:pt x="5084" y="865"/>
                    </a:cubicBezTo>
                    <a:cubicBezTo>
                      <a:pt x="5203" y="685"/>
                      <a:pt x="5400" y="583"/>
                      <a:pt x="5624" y="583"/>
                    </a:cubicBezTo>
                    <a:cubicBezTo>
                      <a:pt x="5746" y="583"/>
                      <a:pt x="5877" y="614"/>
                      <a:pt x="6008" y="680"/>
                    </a:cubicBezTo>
                    <a:cubicBezTo>
                      <a:pt x="6378" y="680"/>
                      <a:pt x="6748" y="865"/>
                      <a:pt x="7118" y="957"/>
                    </a:cubicBezTo>
                    <a:cubicBezTo>
                      <a:pt x="7857" y="1327"/>
                      <a:pt x="8504" y="1696"/>
                      <a:pt x="9151" y="2159"/>
                    </a:cubicBezTo>
                    <a:cubicBezTo>
                      <a:pt x="9798" y="2621"/>
                      <a:pt x="10445" y="3083"/>
                      <a:pt x="11092" y="3638"/>
                    </a:cubicBezTo>
                    <a:cubicBezTo>
                      <a:pt x="10630" y="2898"/>
                      <a:pt x="10075" y="2251"/>
                      <a:pt x="9428" y="1881"/>
                    </a:cubicBezTo>
                    <a:cubicBezTo>
                      <a:pt x="8781" y="1327"/>
                      <a:pt x="8042" y="865"/>
                      <a:pt x="7395" y="495"/>
                    </a:cubicBezTo>
                    <a:cubicBezTo>
                      <a:pt x="6933" y="310"/>
                      <a:pt x="6471" y="125"/>
                      <a:pt x="6008" y="33"/>
                    </a:cubicBezTo>
                    <a:cubicBezTo>
                      <a:pt x="5884" y="12"/>
                      <a:pt x="5759" y="0"/>
                      <a:pt x="5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0" name="Google Shape;6960;p120"/>
              <p:cNvSpPr/>
              <p:nvPr/>
            </p:nvSpPr>
            <p:spPr>
              <a:xfrm>
                <a:off x="4636125" y="1742500"/>
                <a:ext cx="6950" cy="18500"/>
              </a:xfrm>
              <a:custGeom>
                <a:avLst/>
                <a:gdLst/>
                <a:ahLst/>
                <a:cxnLst/>
                <a:rect l="l" t="t" r="r" b="b"/>
                <a:pathLst>
                  <a:path w="278" h="740" extrusionOk="0">
                    <a:moveTo>
                      <a:pt x="278" y="0"/>
                    </a:moveTo>
                    <a:lnTo>
                      <a:pt x="278" y="0"/>
                    </a:lnTo>
                    <a:cubicBezTo>
                      <a:pt x="93" y="277"/>
                      <a:pt x="93" y="462"/>
                      <a:pt x="0" y="740"/>
                    </a:cubicBezTo>
                    <a:cubicBezTo>
                      <a:pt x="93" y="462"/>
                      <a:pt x="185" y="277"/>
                      <a:pt x="278" y="0"/>
                    </a:cubicBezTo>
                    <a:close/>
                  </a:path>
                </a:pathLst>
              </a:custGeom>
              <a:solidFill>
                <a:srgbClr val="EBB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1" name="Google Shape;6961;p120"/>
              <p:cNvSpPr/>
              <p:nvPr/>
            </p:nvSpPr>
            <p:spPr>
              <a:xfrm>
                <a:off x="3018525" y="2308650"/>
                <a:ext cx="201050" cy="305075"/>
              </a:xfrm>
              <a:custGeom>
                <a:avLst/>
                <a:gdLst/>
                <a:ahLst/>
                <a:cxnLst/>
                <a:rect l="l" t="t" r="r" b="b"/>
                <a:pathLst>
                  <a:path w="8042" h="12203" extrusionOk="0">
                    <a:moveTo>
                      <a:pt x="3975" y="1"/>
                    </a:moveTo>
                    <a:cubicBezTo>
                      <a:pt x="1756" y="1"/>
                      <a:pt x="0" y="3143"/>
                      <a:pt x="0" y="6933"/>
                    </a:cubicBezTo>
                    <a:cubicBezTo>
                      <a:pt x="0" y="7765"/>
                      <a:pt x="0" y="8505"/>
                      <a:pt x="185" y="9244"/>
                    </a:cubicBezTo>
                    <a:cubicBezTo>
                      <a:pt x="2681" y="9244"/>
                      <a:pt x="4992" y="10353"/>
                      <a:pt x="6563" y="12202"/>
                    </a:cubicBezTo>
                    <a:cubicBezTo>
                      <a:pt x="7487" y="10631"/>
                      <a:pt x="8042" y="8782"/>
                      <a:pt x="7949" y="6933"/>
                    </a:cubicBezTo>
                    <a:cubicBezTo>
                      <a:pt x="7949" y="3051"/>
                      <a:pt x="6193" y="1"/>
                      <a:pt x="397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2" name="Google Shape;6962;p120"/>
              <p:cNvSpPr/>
              <p:nvPr/>
            </p:nvSpPr>
            <p:spPr>
              <a:xfrm>
                <a:off x="3122500" y="2401100"/>
                <a:ext cx="64725" cy="129425"/>
              </a:xfrm>
              <a:custGeom>
                <a:avLst/>
                <a:gdLst/>
                <a:ahLst/>
                <a:cxnLst/>
                <a:rect l="l" t="t" r="r" b="b"/>
                <a:pathLst>
                  <a:path w="2589" h="5177" extrusionOk="0">
                    <a:moveTo>
                      <a:pt x="1295" y="0"/>
                    </a:moveTo>
                    <a:cubicBezTo>
                      <a:pt x="555" y="0"/>
                      <a:pt x="1" y="1202"/>
                      <a:pt x="1" y="2588"/>
                    </a:cubicBezTo>
                    <a:cubicBezTo>
                      <a:pt x="1" y="3975"/>
                      <a:pt x="555" y="5176"/>
                      <a:pt x="1295" y="5176"/>
                    </a:cubicBezTo>
                    <a:cubicBezTo>
                      <a:pt x="2034" y="5176"/>
                      <a:pt x="2589" y="3975"/>
                      <a:pt x="2589" y="2588"/>
                    </a:cubicBezTo>
                    <a:cubicBezTo>
                      <a:pt x="2589" y="1202"/>
                      <a:pt x="2034" y="0"/>
                      <a:pt x="1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3" name="Google Shape;6963;p120"/>
              <p:cNvSpPr/>
              <p:nvPr/>
            </p:nvSpPr>
            <p:spPr>
              <a:xfrm>
                <a:off x="4185500" y="2308650"/>
                <a:ext cx="201075" cy="298125"/>
              </a:xfrm>
              <a:custGeom>
                <a:avLst/>
                <a:gdLst/>
                <a:ahLst/>
                <a:cxnLst/>
                <a:rect l="l" t="t" r="r" b="b"/>
                <a:pathLst>
                  <a:path w="8043" h="11925" extrusionOk="0">
                    <a:moveTo>
                      <a:pt x="4068" y="1"/>
                    </a:moveTo>
                    <a:cubicBezTo>
                      <a:pt x="1849" y="1"/>
                      <a:pt x="93" y="3143"/>
                      <a:pt x="93" y="6933"/>
                    </a:cubicBezTo>
                    <a:cubicBezTo>
                      <a:pt x="1" y="8690"/>
                      <a:pt x="370" y="10353"/>
                      <a:pt x="1202" y="11925"/>
                    </a:cubicBezTo>
                    <a:cubicBezTo>
                      <a:pt x="1295" y="11740"/>
                      <a:pt x="1480" y="11648"/>
                      <a:pt x="1572" y="11555"/>
                    </a:cubicBezTo>
                    <a:cubicBezTo>
                      <a:pt x="3236" y="9891"/>
                      <a:pt x="5547" y="8967"/>
                      <a:pt x="7858" y="8967"/>
                    </a:cubicBezTo>
                    <a:cubicBezTo>
                      <a:pt x="7950" y="8320"/>
                      <a:pt x="8043" y="7580"/>
                      <a:pt x="8043" y="6933"/>
                    </a:cubicBezTo>
                    <a:cubicBezTo>
                      <a:pt x="8043" y="3051"/>
                      <a:pt x="6286" y="1"/>
                      <a:pt x="406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4" name="Google Shape;6964;p120"/>
              <p:cNvSpPr/>
              <p:nvPr/>
            </p:nvSpPr>
            <p:spPr>
              <a:xfrm>
                <a:off x="4291800" y="2377975"/>
                <a:ext cx="64725" cy="129450"/>
              </a:xfrm>
              <a:custGeom>
                <a:avLst/>
                <a:gdLst/>
                <a:ahLst/>
                <a:cxnLst/>
                <a:rect l="l" t="t" r="r" b="b"/>
                <a:pathLst>
                  <a:path w="2589" h="5178" extrusionOk="0">
                    <a:moveTo>
                      <a:pt x="1295" y="1"/>
                    </a:moveTo>
                    <a:cubicBezTo>
                      <a:pt x="555" y="1"/>
                      <a:pt x="1" y="1202"/>
                      <a:pt x="1" y="2589"/>
                    </a:cubicBezTo>
                    <a:cubicBezTo>
                      <a:pt x="1" y="3975"/>
                      <a:pt x="555" y="5177"/>
                      <a:pt x="1295" y="5177"/>
                    </a:cubicBezTo>
                    <a:cubicBezTo>
                      <a:pt x="2034" y="5177"/>
                      <a:pt x="2589" y="3975"/>
                      <a:pt x="2589" y="2589"/>
                    </a:cubicBezTo>
                    <a:cubicBezTo>
                      <a:pt x="2589" y="1202"/>
                      <a:pt x="20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5" name="Google Shape;6965;p120"/>
              <p:cNvSpPr/>
              <p:nvPr/>
            </p:nvSpPr>
            <p:spPr>
              <a:xfrm>
                <a:off x="3046250" y="2891000"/>
                <a:ext cx="97075" cy="50850"/>
              </a:xfrm>
              <a:custGeom>
                <a:avLst/>
                <a:gdLst/>
                <a:ahLst/>
                <a:cxnLst/>
                <a:rect l="l" t="t" r="r" b="b"/>
                <a:pathLst>
                  <a:path w="3883" h="2034" extrusionOk="0">
                    <a:moveTo>
                      <a:pt x="1757" y="0"/>
                    </a:moveTo>
                    <a:cubicBezTo>
                      <a:pt x="1664" y="0"/>
                      <a:pt x="1479" y="0"/>
                      <a:pt x="1294" y="93"/>
                    </a:cubicBezTo>
                    <a:cubicBezTo>
                      <a:pt x="1017" y="185"/>
                      <a:pt x="647" y="370"/>
                      <a:pt x="462" y="647"/>
                    </a:cubicBezTo>
                    <a:cubicBezTo>
                      <a:pt x="185" y="925"/>
                      <a:pt x="0" y="1202"/>
                      <a:pt x="0" y="1572"/>
                    </a:cubicBezTo>
                    <a:cubicBezTo>
                      <a:pt x="0" y="1849"/>
                      <a:pt x="93" y="2034"/>
                      <a:pt x="278" y="2034"/>
                    </a:cubicBezTo>
                    <a:cubicBezTo>
                      <a:pt x="555" y="1941"/>
                      <a:pt x="925" y="1849"/>
                      <a:pt x="1202" y="1757"/>
                    </a:cubicBezTo>
                    <a:lnTo>
                      <a:pt x="1664" y="1757"/>
                    </a:lnTo>
                    <a:cubicBezTo>
                      <a:pt x="1664" y="1757"/>
                      <a:pt x="1757" y="1757"/>
                      <a:pt x="1849" y="1849"/>
                    </a:cubicBezTo>
                    <a:lnTo>
                      <a:pt x="2034" y="1757"/>
                    </a:lnTo>
                    <a:lnTo>
                      <a:pt x="2681" y="1757"/>
                    </a:lnTo>
                    <a:cubicBezTo>
                      <a:pt x="3143" y="1757"/>
                      <a:pt x="3698" y="1757"/>
                      <a:pt x="3790" y="1572"/>
                    </a:cubicBezTo>
                    <a:cubicBezTo>
                      <a:pt x="3883" y="1294"/>
                      <a:pt x="3605" y="832"/>
                      <a:pt x="3051" y="462"/>
                    </a:cubicBezTo>
                    <a:cubicBezTo>
                      <a:pt x="2773" y="278"/>
                      <a:pt x="2496" y="185"/>
                      <a:pt x="2219" y="93"/>
                    </a:cubicBezTo>
                    <a:lnTo>
                      <a:pt x="1757" y="0"/>
                    </a:lnTo>
                    <a:close/>
                  </a:path>
                </a:pathLst>
              </a:custGeom>
              <a:solidFill>
                <a:srgbClr val="955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6" name="Google Shape;6966;p120"/>
              <p:cNvSpPr/>
              <p:nvPr/>
            </p:nvSpPr>
            <p:spPr>
              <a:xfrm>
                <a:off x="3090150" y="2847100"/>
                <a:ext cx="1271000" cy="531525"/>
              </a:xfrm>
              <a:custGeom>
                <a:avLst/>
                <a:gdLst/>
                <a:ahLst/>
                <a:cxnLst/>
                <a:rect l="l" t="t" r="r" b="b"/>
                <a:pathLst>
                  <a:path w="50840" h="21261" extrusionOk="0">
                    <a:moveTo>
                      <a:pt x="48806" y="0"/>
                    </a:moveTo>
                    <a:cubicBezTo>
                      <a:pt x="47882" y="185"/>
                      <a:pt x="47420" y="740"/>
                      <a:pt x="47605" y="924"/>
                    </a:cubicBezTo>
                    <a:cubicBezTo>
                      <a:pt x="47789" y="1109"/>
                      <a:pt x="48436" y="1109"/>
                      <a:pt x="48714" y="1387"/>
                    </a:cubicBezTo>
                    <a:cubicBezTo>
                      <a:pt x="48806" y="1387"/>
                      <a:pt x="48899" y="1479"/>
                      <a:pt x="48899" y="1664"/>
                    </a:cubicBezTo>
                    <a:cubicBezTo>
                      <a:pt x="48714" y="1756"/>
                      <a:pt x="48529" y="1849"/>
                      <a:pt x="48344" y="1941"/>
                    </a:cubicBezTo>
                    <a:cubicBezTo>
                      <a:pt x="47235" y="2681"/>
                      <a:pt x="46218" y="3605"/>
                      <a:pt x="45386" y="4622"/>
                    </a:cubicBezTo>
                    <a:cubicBezTo>
                      <a:pt x="44277" y="6101"/>
                      <a:pt x="43260" y="7672"/>
                      <a:pt x="42428" y="9336"/>
                    </a:cubicBezTo>
                    <a:cubicBezTo>
                      <a:pt x="41504" y="11185"/>
                      <a:pt x="40487" y="12941"/>
                      <a:pt x="39193" y="14605"/>
                    </a:cubicBezTo>
                    <a:cubicBezTo>
                      <a:pt x="37991" y="16084"/>
                      <a:pt x="36420" y="17378"/>
                      <a:pt x="34571" y="18302"/>
                    </a:cubicBezTo>
                    <a:cubicBezTo>
                      <a:pt x="33092" y="19042"/>
                      <a:pt x="31336" y="19504"/>
                      <a:pt x="29672" y="19504"/>
                    </a:cubicBezTo>
                    <a:cubicBezTo>
                      <a:pt x="28378" y="19411"/>
                      <a:pt x="27176" y="19227"/>
                      <a:pt x="26067" y="18857"/>
                    </a:cubicBezTo>
                    <a:lnTo>
                      <a:pt x="24588" y="18487"/>
                    </a:lnTo>
                    <a:cubicBezTo>
                      <a:pt x="24588" y="18487"/>
                      <a:pt x="24034" y="18395"/>
                      <a:pt x="23017" y="18210"/>
                    </a:cubicBezTo>
                    <a:cubicBezTo>
                      <a:pt x="22000" y="18025"/>
                      <a:pt x="20891" y="17932"/>
                      <a:pt x="19874" y="17932"/>
                    </a:cubicBezTo>
                    <a:cubicBezTo>
                      <a:pt x="19874" y="17748"/>
                      <a:pt x="19966" y="17470"/>
                      <a:pt x="19966" y="17193"/>
                    </a:cubicBezTo>
                    <a:cubicBezTo>
                      <a:pt x="20059" y="16453"/>
                      <a:pt x="20151" y="15714"/>
                      <a:pt x="20151" y="15714"/>
                    </a:cubicBezTo>
                    <a:cubicBezTo>
                      <a:pt x="20151" y="15714"/>
                      <a:pt x="19966" y="15067"/>
                      <a:pt x="19689" y="14327"/>
                    </a:cubicBezTo>
                    <a:cubicBezTo>
                      <a:pt x="19504" y="13588"/>
                      <a:pt x="19319" y="12941"/>
                      <a:pt x="19042" y="12941"/>
                    </a:cubicBezTo>
                    <a:cubicBezTo>
                      <a:pt x="19026" y="12936"/>
                      <a:pt x="19011" y="12933"/>
                      <a:pt x="18996" y="12933"/>
                    </a:cubicBezTo>
                    <a:cubicBezTo>
                      <a:pt x="18744" y="12933"/>
                      <a:pt x="18569" y="13635"/>
                      <a:pt x="18395" y="14420"/>
                    </a:cubicBezTo>
                    <a:cubicBezTo>
                      <a:pt x="18210" y="15159"/>
                      <a:pt x="18210" y="15899"/>
                      <a:pt x="18210" y="15899"/>
                    </a:cubicBezTo>
                    <a:cubicBezTo>
                      <a:pt x="18210" y="15899"/>
                      <a:pt x="18395" y="16638"/>
                      <a:pt x="18672" y="17285"/>
                    </a:cubicBezTo>
                    <a:cubicBezTo>
                      <a:pt x="18765" y="17563"/>
                      <a:pt x="18765" y="17748"/>
                      <a:pt x="18857" y="17932"/>
                    </a:cubicBezTo>
                    <a:cubicBezTo>
                      <a:pt x="18488" y="18025"/>
                      <a:pt x="18025" y="18025"/>
                      <a:pt x="17656" y="18025"/>
                    </a:cubicBezTo>
                    <a:cubicBezTo>
                      <a:pt x="17193" y="18117"/>
                      <a:pt x="16731" y="18210"/>
                      <a:pt x="16269" y="18302"/>
                    </a:cubicBezTo>
                    <a:cubicBezTo>
                      <a:pt x="15252" y="18487"/>
                      <a:pt x="14420" y="18672"/>
                      <a:pt x="13404" y="18857"/>
                    </a:cubicBezTo>
                    <a:cubicBezTo>
                      <a:pt x="12918" y="18926"/>
                      <a:pt x="12427" y="18961"/>
                      <a:pt x="11936" y="18961"/>
                    </a:cubicBezTo>
                    <a:cubicBezTo>
                      <a:pt x="10463" y="18961"/>
                      <a:pt x="8990" y="18649"/>
                      <a:pt x="7673" y="18025"/>
                    </a:cubicBezTo>
                    <a:cubicBezTo>
                      <a:pt x="5916" y="17101"/>
                      <a:pt x="4530" y="15622"/>
                      <a:pt x="3698" y="13773"/>
                    </a:cubicBezTo>
                    <a:cubicBezTo>
                      <a:pt x="2958" y="12201"/>
                      <a:pt x="2311" y="10538"/>
                      <a:pt x="1757" y="8874"/>
                    </a:cubicBezTo>
                    <a:cubicBezTo>
                      <a:pt x="1295" y="7395"/>
                      <a:pt x="925" y="6101"/>
                      <a:pt x="648" y="5176"/>
                    </a:cubicBezTo>
                    <a:cubicBezTo>
                      <a:pt x="463" y="4714"/>
                      <a:pt x="278" y="4252"/>
                      <a:pt x="1" y="3790"/>
                    </a:cubicBezTo>
                    <a:lnTo>
                      <a:pt x="1" y="3790"/>
                    </a:lnTo>
                    <a:cubicBezTo>
                      <a:pt x="1" y="4344"/>
                      <a:pt x="93" y="4807"/>
                      <a:pt x="278" y="5269"/>
                    </a:cubicBezTo>
                    <a:cubicBezTo>
                      <a:pt x="463" y="6193"/>
                      <a:pt x="740" y="7487"/>
                      <a:pt x="1017" y="9059"/>
                    </a:cubicBezTo>
                    <a:cubicBezTo>
                      <a:pt x="1387" y="10907"/>
                      <a:pt x="1942" y="12664"/>
                      <a:pt x="2681" y="14327"/>
                    </a:cubicBezTo>
                    <a:cubicBezTo>
                      <a:pt x="3513" y="16453"/>
                      <a:pt x="4992" y="18210"/>
                      <a:pt x="6933" y="19319"/>
                    </a:cubicBezTo>
                    <a:cubicBezTo>
                      <a:pt x="8531" y="20118"/>
                      <a:pt x="10300" y="20517"/>
                      <a:pt x="12106" y="20517"/>
                    </a:cubicBezTo>
                    <a:cubicBezTo>
                      <a:pt x="12598" y="20517"/>
                      <a:pt x="13093" y="20488"/>
                      <a:pt x="13588" y="20428"/>
                    </a:cubicBezTo>
                    <a:cubicBezTo>
                      <a:pt x="14605" y="20336"/>
                      <a:pt x="15622" y="20058"/>
                      <a:pt x="16454" y="19966"/>
                    </a:cubicBezTo>
                    <a:cubicBezTo>
                      <a:pt x="16916" y="19874"/>
                      <a:pt x="17286" y="19781"/>
                      <a:pt x="17748" y="19781"/>
                    </a:cubicBezTo>
                    <a:lnTo>
                      <a:pt x="18950" y="19781"/>
                    </a:lnTo>
                    <a:cubicBezTo>
                      <a:pt x="20151" y="19781"/>
                      <a:pt x="21353" y="19874"/>
                      <a:pt x="22647" y="20151"/>
                    </a:cubicBezTo>
                    <a:cubicBezTo>
                      <a:pt x="23479" y="20336"/>
                      <a:pt x="24034" y="20428"/>
                      <a:pt x="24034" y="20428"/>
                    </a:cubicBezTo>
                    <a:lnTo>
                      <a:pt x="25513" y="20798"/>
                    </a:lnTo>
                    <a:cubicBezTo>
                      <a:pt x="26807" y="21075"/>
                      <a:pt x="28193" y="21260"/>
                      <a:pt x="29580" y="21260"/>
                    </a:cubicBezTo>
                    <a:cubicBezTo>
                      <a:pt x="31521" y="21260"/>
                      <a:pt x="33462" y="20705"/>
                      <a:pt x="35218" y="19781"/>
                    </a:cubicBezTo>
                    <a:cubicBezTo>
                      <a:pt x="37159" y="18672"/>
                      <a:pt x="38916" y="17193"/>
                      <a:pt x="40210" y="15437"/>
                    </a:cubicBezTo>
                    <a:cubicBezTo>
                      <a:pt x="41411" y="13680"/>
                      <a:pt x="42521" y="11832"/>
                      <a:pt x="43353" y="9891"/>
                    </a:cubicBezTo>
                    <a:cubicBezTo>
                      <a:pt x="44000" y="8134"/>
                      <a:pt x="44924" y="6563"/>
                      <a:pt x="45941" y="5084"/>
                    </a:cubicBezTo>
                    <a:cubicBezTo>
                      <a:pt x="46773" y="3790"/>
                      <a:pt x="47789" y="2773"/>
                      <a:pt x="48991" y="1849"/>
                    </a:cubicBezTo>
                    <a:cubicBezTo>
                      <a:pt x="48991" y="1941"/>
                      <a:pt x="49083" y="1941"/>
                      <a:pt x="49083" y="1941"/>
                    </a:cubicBezTo>
                    <a:cubicBezTo>
                      <a:pt x="49268" y="2126"/>
                      <a:pt x="49361" y="2311"/>
                      <a:pt x="49546" y="2496"/>
                    </a:cubicBezTo>
                    <a:cubicBezTo>
                      <a:pt x="49823" y="2866"/>
                      <a:pt x="50008" y="3420"/>
                      <a:pt x="50285" y="3420"/>
                    </a:cubicBezTo>
                    <a:cubicBezTo>
                      <a:pt x="50297" y="3426"/>
                      <a:pt x="50310" y="3429"/>
                      <a:pt x="50323" y="3429"/>
                    </a:cubicBezTo>
                    <a:cubicBezTo>
                      <a:pt x="50516" y="3429"/>
                      <a:pt x="50840" y="2818"/>
                      <a:pt x="50840" y="2126"/>
                    </a:cubicBezTo>
                    <a:cubicBezTo>
                      <a:pt x="50840" y="1849"/>
                      <a:pt x="50747" y="1479"/>
                      <a:pt x="50655" y="1109"/>
                    </a:cubicBezTo>
                    <a:cubicBezTo>
                      <a:pt x="50655" y="1017"/>
                      <a:pt x="50562" y="924"/>
                      <a:pt x="50562" y="832"/>
                    </a:cubicBezTo>
                    <a:lnTo>
                      <a:pt x="50470" y="647"/>
                    </a:lnTo>
                    <a:cubicBezTo>
                      <a:pt x="50285" y="555"/>
                      <a:pt x="50193" y="370"/>
                      <a:pt x="50008" y="277"/>
                    </a:cubicBezTo>
                    <a:cubicBezTo>
                      <a:pt x="49638" y="92"/>
                      <a:pt x="49176" y="0"/>
                      <a:pt x="48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7" name="Google Shape;6967;p120"/>
              <p:cNvSpPr/>
              <p:nvPr/>
            </p:nvSpPr>
            <p:spPr>
              <a:xfrm>
                <a:off x="3163700" y="2840025"/>
                <a:ext cx="713750" cy="350050"/>
              </a:xfrm>
              <a:custGeom>
                <a:avLst/>
                <a:gdLst/>
                <a:ahLst/>
                <a:cxnLst/>
                <a:rect l="l" t="t" r="r" b="b"/>
                <a:pathLst>
                  <a:path w="28550" h="14002" extrusionOk="0">
                    <a:moveTo>
                      <a:pt x="15288" y="0"/>
                    </a:moveTo>
                    <a:cubicBezTo>
                      <a:pt x="7681" y="0"/>
                      <a:pt x="0" y="3471"/>
                      <a:pt x="8428" y="10174"/>
                    </a:cubicBezTo>
                    <a:cubicBezTo>
                      <a:pt x="10646" y="11837"/>
                      <a:pt x="12957" y="13039"/>
                      <a:pt x="15546" y="13871"/>
                    </a:cubicBezTo>
                    <a:cubicBezTo>
                      <a:pt x="15742" y="13936"/>
                      <a:pt x="15984" y="14002"/>
                      <a:pt x="16240" y="14002"/>
                    </a:cubicBezTo>
                    <a:cubicBezTo>
                      <a:pt x="16346" y="14002"/>
                      <a:pt x="16454" y="13990"/>
                      <a:pt x="16562" y="13963"/>
                    </a:cubicBezTo>
                    <a:cubicBezTo>
                      <a:pt x="18226" y="13871"/>
                      <a:pt x="20167" y="11930"/>
                      <a:pt x="21276" y="10913"/>
                    </a:cubicBezTo>
                    <a:cubicBezTo>
                      <a:pt x="22293" y="10081"/>
                      <a:pt x="23310" y="9157"/>
                      <a:pt x="24234" y="8140"/>
                    </a:cubicBezTo>
                    <a:cubicBezTo>
                      <a:pt x="28549" y="2660"/>
                      <a:pt x="21947" y="0"/>
                      <a:pt x="15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8" name="Google Shape;6968;p120"/>
              <p:cNvSpPr/>
              <p:nvPr/>
            </p:nvSpPr>
            <p:spPr>
              <a:xfrm>
                <a:off x="3328175" y="2859000"/>
                <a:ext cx="434475" cy="142950"/>
              </a:xfrm>
              <a:custGeom>
                <a:avLst/>
                <a:gdLst/>
                <a:ahLst/>
                <a:cxnLst/>
                <a:rect l="l" t="t" r="r" b="b"/>
                <a:pathLst>
                  <a:path w="17379" h="5718" extrusionOk="0">
                    <a:moveTo>
                      <a:pt x="8970" y="0"/>
                    </a:moveTo>
                    <a:cubicBezTo>
                      <a:pt x="4679" y="0"/>
                      <a:pt x="349" y="1283"/>
                      <a:pt x="0" y="3776"/>
                    </a:cubicBezTo>
                    <a:cubicBezTo>
                      <a:pt x="1479" y="4978"/>
                      <a:pt x="4622" y="5717"/>
                      <a:pt x="8227" y="5717"/>
                    </a:cubicBezTo>
                    <a:cubicBezTo>
                      <a:pt x="12849" y="5717"/>
                      <a:pt x="16639" y="4516"/>
                      <a:pt x="17378" y="2852"/>
                    </a:cubicBezTo>
                    <a:cubicBezTo>
                      <a:pt x="16271" y="936"/>
                      <a:pt x="12634" y="0"/>
                      <a:pt x="8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9" name="Google Shape;6969;p120"/>
              <p:cNvSpPr/>
              <p:nvPr/>
            </p:nvSpPr>
            <p:spPr>
              <a:xfrm>
                <a:off x="3286575" y="2930275"/>
                <a:ext cx="524600" cy="259800"/>
              </a:xfrm>
              <a:custGeom>
                <a:avLst/>
                <a:gdLst/>
                <a:ahLst/>
                <a:cxnLst/>
                <a:rect l="l" t="t" r="r" b="b"/>
                <a:pathLst>
                  <a:path w="20984" h="10392" extrusionOk="0">
                    <a:moveTo>
                      <a:pt x="20336" y="1"/>
                    </a:moveTo>
                    <a:lnTo>
                      <a:pt x="20336" y="1"/>
                    </a:lnTo>
                    <a:cubicBezTo>
                      <a:pt x="19412" y="2312"/>
                      <a:pt x="17009" y="5269"/>
                      <a:pt x="11093" y="5547"/>
                    </a:cubicBezTo>
                    <a:cubicBezTo>
                      <a:pt x="10620" y="5591"/>
                      <a:pt x="10148" y="5613"/>
                      <a:pt x="9676" y="5613"/>
                    </a:cubicBezTo>
                    <a:cubicBezTo>
                      <a:pt x="6185" y="5613"/>
                      <a:pt x="2770" y="4418"/>
                      <a:pt x="1" y="2219"/>
                    </a:cubicBezTo>
                    <a:lnTo>
                      <a:pt x="1" y="2219"/>
                    </a:lnTo>
                    <a:cubicBezTo>
                      <a:pt x="740" y="3975"/>
                      <a:pt x="1942" y="5547"/>
                      <a:pt x="3605" y="6564"/>
                    </a:cubicBezTo>
                    <a:cubicBezTo>
                      <a:pt x="5731" y="8227"/>
                      <a:pt x="8135" y="9429"/>
                      <a:pt x="10631" y="10261"/>
                    </a:cubicBezTo>
                    <a:cubicBezTo>
                      <a:pt x="10892" y="10326"/>
                      <a:pt x="11153" y="10392"/>
                      <a:pt x="11415" y="10392"/>
                    </a:cubicBezTo>
                    <a:cubicBezTo>
                      <a:pt x="11523" y="10392"/>
                      <a:pt x="11631" y="10380"/>
                      <a:pt x="11740" y="10353"/>
                    </a:cubicBezTo>
                    <a:cubicBezTo>
                      <a:pt x="13311" y="10261"/>
                      <a:pt x="15252" y="8320"/>
                      <a:pt x="16361" y="7303"/>
                    </a:cubicBezTo>
                    <a:cubicBezTo>
                      <a:pt x="17471" y="6471"/>
                      <a:pt x="18395" y="5547"/>
                      <a:pt x="19319" y="4530"/>
                    </a:cubicBezTo>
                    <a:cubicBezTo>
                      <a:pt x="20706" y="2681"/>
                      <a:pt x="20983" y="1202"/>
                      <a:pt x="20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0" name="Google Shape;6970;p120"/>
              <p:cNvSpPr/>
              <p:nvPr/>
            </p:nvSpPr>
            <p:spPr>
              <a:xfrm>
                <a:off x="3515350" y="2895625"/>
                <a:ext cx="141000" cy="69350"/>
              </a:xfrm>
              <a:custGeom>
                <a:avLst/>
                <a:gdLst/>
                <a:ahLst/>
                <a:cxnLst/>
                <a:rect l="l" t="t" r="r" b="b"/>
                <a:pathLst>
                  <a:path w="5640" h="2774" extrusionOk="0">
                    <a:moveTo>
                      <a:pt x="2866" y="0"/>
                    </a:moveTo>
                    <a:cubicBezTo>
                      <a:pt x="1295" y="0"/>
                      <a:pt x="1" y="555"/>
                      <a:pt x="1" y="1387"/>
                    </a:cubicBezTo>
                    <a:cubicBezTo>
                      <a:pt x="1" y="2126"/>
                      <a:pt x="1295" y="2773"/>
                      <a:pt x="2866" y="2773"/>
                    </a:cubicBezTo>
                    <a:cubicBezTo>
                      <a:pt x="4345" y="2773"/>
                      <a:pt x="5639" y="2126"/>
                      <a:pt x="5639" y="1387"/>
                    </a:cubicBezTo>
                    <a:cubicBezTo>
                      <a:pt x="5639" y="555"/>
                      <a:pt x="4345" y="0"/>
                      <a:pt x="2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1" name="Google Shape;6971;p120"/>
              <p:cNvSpPr/>
              <p:nvPr/>
            </p:nvSpPr>
            <p:spPr>
              <a:xfrm>
                <a:off x="3767225" y="3154425"/>
                <a:ext cx="60125" cy="51025"/>
              </a:xfrm>
              <a:custGeom>
                <a:avLst/>
                <a:gdLst/>
                <a:ahLst/>
                <a:cxnLst/>
                <a:rect l="l" t="t" r="r" b="b"/>
                <a:pathLst>
                  <a:path w="2405" h="2041" extrusionOk="0">
                    <a:moveTo>
                      <a:pt x="1387" y="1"/>
                    </a:moveTo>
                    <a:cubicBezTo>
                      <a:pt x="463" y="1"/>
                      <a:pt x="1" y="1110"/>
                      <a:pt x="648" y="1757"/>
                    </a:cubicBezTo>
                    <a:cubicBezTo>
                      <a:pt x="845" y="1955"/>
                      <a:pt x="1086" y="2040"/>
                      <a:pt x="1324" y="2040"/>
                    </a:cubicBezTo>
                    <a:cubicBezTo>
                      <a:pt x="1869" y="2040"/>
                      <a:pt x="2404" y="1596"/>
                      <a:pt x="2404" y="1018"/>
                    </a:cubicBezTo>
                    <a:cubicBezTo>
                      <a:pt x="2404" y="463"/>
                      <a:pt x="1942" y="1"/>
                      <a:pt x="138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2" name="Google Shape;6972;p120"/>
              <p:cNvSpPr/>
              <p:nvPr/>
            </p:nvSpPr>
            <p:spPr>
              <a:xfrm>
                <a:off x="3889725" y="3111100"/>
                <a:ext cx="20800" cy="17350"/>
              </a:xfrm>
              <a:custGeom>
                <a:avLst/>
                <a:gdLst/>
                <a:ahLst/>
                <a:cxnLst/>
                <a:rect l="l" t="t" r="r" b="b"/>
                <a:pathLst>
                  <a:path w="832" h="694" extrusionOk="0">
                    <a:moveTo>
                      <a:pt x="416" y="1"/>
                    </a:moveTo>
                    <a:cubicBezTo>
                      <a:pt x="231" y="1"/>
                      <a:pt x="46" y="116"/>
                      <a:pt x="0" y="347"/>
                    </a:cubicBezTo>
                    <a:cubicBezTo>
                      <a:pt x="0" y="578"/>
                      <a:pt x="208" y="694"/>
                      <a:pt x="416" y="694"/>
                    </a:cubicBezTo>
                    <a:cubicBezTo>
                      <a:pt x="624" y="694"/>
                      <a:pt x="832" y="578"/>
                      <a:pt x="832" y="347"/>
                    </a:cubicBezTo>
                    <a:cubicBezTo>
                      <a:pt x="786" y="116"/>
                      <a:pt x="601" y="1"/>
                      <a:pt x="41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3" name="Google Shape;6973;p120"/>
              <p:cNvSpPr/>
              <p:nvPr/>
            </p:nvSpPr>
            <p:spPr>
              <a:xfrm>
                <a:off x="3903575" y="3209900"/>
                <a:ext cx="25450" cy="25450"/>
              </a:xfrm>
              <a:custGeom>
                <a:avLst/>
                <a:gdLst/>
                <a:ahLst/>
                <a:cxnLst/>
                <a:rect l="l" t="t" r="r" b="b"/>
                <a:pathLst>
                  <a:path w="1018" h="1018" extrusionOk="0">
                    <a:moveTo>
                      <a:pt x="463" y="0"/>
                    </a:moveTo>
                    <a:cubicBezTo>
                      <a:pt x="185" y="0"/>
                      <a:pt x="1" y="278"/>
                      <a:pt x="1" y="555"/>
                    </a:cubicBezTo>
                    <a:cubicBezTo>
                      <a:pt x="1" y="832"/>
                      <a:pt x="185" y="1017"/>
                      <a:pt x="463" y="1017"/>
                    </a:cubicBezTo>
                    <a:cubicBezTo>
                      <a:pt x="740" y="1017"/>
                      <a:pt x="1017" y="832"/>
                      <a:pt x="1017" y="555"/>
                    </a:cubicBezTo>
                    <a:cubicBezTo>
                      <a:pt x="1017" y="278"/>
                      <a:pt x="740" y="0"/>
                      <a:pt x="46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4" name="Google Shape;6974;p120"/>
              <p:cNvSpPr/>
              <p:nvPr/>
            </p:nvSpPr>
            <p:spPr>
              <a:xfrm>
                <a:off x="3256525" y="3184475"/>
                <a:ext cx="43950" cy="39850"/>
              </a:xfrm>
              <a:custGeom>
                <a:avLst/>
                <a:gdLst/>
                <a:ahLst/>
                <a:cxnLst/>
                <a:rect l="l" t="t" r="r" b="b"/>
                <a:pathLst>
                  <a:path w="1758" h="1594" extrusionOk="0">
                    <a:moveTo>
                      <a:pt x="1018" y="1"/>
                    </a:moveTo>
                    <a:cubicBezTo>
                      <a:pt x="278" y="1"/>
                      <a:pt x="1" y="832"/>
                      <a:pt x="463" y="1387"/>
                    </a:cubicBezTo>
                    <a:cubicBezTo>
                      <a:pt x="606" y="1530"/>
                      <a:pt x="785" y="1594"/>
                      <a:pt x="963" y="1594"/>
                    </a:cubicBezTo>
                    <a:cubicBezTo>
                      <a:pt x="1361" y="1594"/>
                      <a:pt x="1757" y="1279"/>
                      <a:pt x="1757" y="832"/>
                    </a:cubicBezTo>
                    <a:cubicBezTo>
                      <a:pt x="1757" y="370"/>
                      <a:pt x="1387" y="1"/>
                      <a:pt x="1018"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5" name="Google Shape;6975;p120"/>
              <p:cNvSpPr/>
              <p:nvPr/>
            </p:nvSpPr>
            <p:spPr>
              <a:xfrm>
                <a:off x="3325850" y="3135950"/>
                <a:ext cx="37000" cy="37000"/>
              </a:xfrm>
              <a:custGeom>
                <a:avLst/>
                <a:gdLst/>
                <a:ahLst/>
                <a:cxnLst/>
                <a:rect l="l" t="t" r="r" b="b"/>
                <a:pathLst>
                  <a:path w="1480" h="1480" extrusionOk="0">
                    <a:moveTo>
                      <a:pt x="740" y="0"/>
                    </a:moveTo>
                    <a:cubicBezTo>
                      <a:pt x="371" y="0"/>
                      <a:pt x="1" y="278"/>
                      <a:pt x="1" y="740"/>
                    </a:cubicBezTo>
                    <a:cubicBezTo>
                      <a:pt x="1" y="1110"/>
                      <a:pt x="371" y="1479"/>
                      <a:pt x="740" y="1479"/>
                    </a:cubicBezTo>
                    <a:cubicBezTo>
                      <a:pt x="1203" y="1479"/>
                      <a:pt x="1480" y="1110"/>
                      <a:pt x="1480" y="740"/>
                    </a:cubicBezTo>
                    <a:cubicBezTo>
                      <a:pt x="1480" y="278"/>
                      <a:pt x="1203" y="0"/>
                      <a:pt x="7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6" name="Google Shape;6976;p120"/>
              <p:cNvSpPr/>
              <p:nvPr/>
            </p:nvSpPr>
            <p:spPr>
              <a:xfrm>
                <a:off x="3395600" y="3235150"/>
                <a:ext cx="20400" cy="18850"/>
              </a:xfrm>
              <a:custGeom>
                <a:avLst/>
                <a:gdLst/>
                <a:ahLst/>
                <a:cxnLst/>
                <a:rect l="l" t="t" r="r" b="b"/>
                <a:pathLst>
                  <a:path w="816" h="754" extrusionOk="0">
                    <a:moveTo>
                      <a:pt x="303" y="1"/>
                    </a:moveTo>
                    <a:cubicBezTo>
                      <a:pt x="1" y="1"/>
                      <a:pt x="1" y="753"/>
                      <a:pt x="303" y="753"/>
                    </a:cubicBezTo>
                    <a:cubicBezTo>
                      <a:pt x="319" y="753"/>
                      <a:pt x="336" y="751"/>
                      <a:pt x="354" y="747"/>
                    </a:cubicBezTo>
                    <a:cubicBezTo>
                      <a:pt x="631" y="747"/>
                      <a:pt x="816" y="562"/>
                      <a:pt x="816" y="377"/>
                    </a:cubicBezTo>
                    <a:cubicBezTo>
                      <a:pt x="723" y="192"/>
                      <a:pt x="631" y="7"/>
                      <a:pt x="354" y="7"/>
                    </a:cubicBezTo>
                    <a:cubicBezTo>
                      <a:pt x="336" y="3"/>
                      <a:pt x="319" y="1"/>
                      <a:pt x="3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7" name="Google Shape;6977;p120"/>
              <p:cNvSpPr/>
              <p:nvPr/>
            </p:nvSpPr>
            <p:spPr>
              <a:xfrm>
                <a:off x="3277325" y="3420175"/>
                <a:ext cx="506100" cy="245150"/>
              </a:xfrm>
              <a:custGeom>
                <a:avLst/>
                <a:gdLst/>
                <a:ahLst/>
                <a:cxnLst/>
                <a:rect l="l" t="t" r="r" b="b"/>
                <a:pathLst>
                  <a:path w="20244" h="9806" extrusionOk="0">
                    <a:moveTo>
                      <a:pt x="371" y="1"/>
                    </a:moveTo>
                    <a:cubicBezTo>
                      <a:pt x="1" y="1295"/>
                      <a:pt x="278" y="2682"/>
                      <a:pt x="925" y="3791"/>
                    </a:cubicBezTo>
                    <a:cubicBezTo>
                      <a:pt x="1665" y="4992"/>
                      <a:pt x="2589" y="6102"/>
                      <a:pt x="3698" y="7026"/>
                    </a:cubicBezTo>
                    <a:cubicBezTo>
                      <a:pt x="5816" y="8879"/>
                      <a:pt x="8523" y="9805"/>
                      <a:pt x="11257" y="9805"/>
                    </a:cubicBezTo>
                    <a:cubicBezTo>
                      <a:pt x="11387" y="9805"/>
                      <a:pt x="11517" y="9803"/>
                      <a:pt x="11648" y="9799"/>
                    </a:cubicBezTo>
                    <a:cubicBezTo>
                      <a:pt x="13866" y="9707"/>
                      <a:pt x="15992" y="9244"/>
                      <a:pt x="18026" y="8412"/>
                    </a:cubicBezTo>
                    <a:cubicBezTo>
                      <a:pt x="18580" y="8135"/>
                      <a:pt x="19135" y="7858"/>
                      <a:pt x="19689" y="7581"/>
                    </a:cubicBezTo>
                    <a:lnTo>
                      <a:pt x="20244" y="7211"/>
                    </a:lnTo>
                    <a:lnTo>
                      <a:pt x="20244" y="7211"/>
                    </a:lnTo>
                    <a:cubicBezTo>
                      <a:pt x="17858" y="7934"/>
                      <a:pt x="15415" y="8318"/>
                      <a:pt x="12915" y="8318"/>
                    </a:cubicBezTo>
                    <a:cubicBezTo>
                      <a:pt x="12220" y="8318"/>
                      <a:pt x="11520" y="8288"/>
                      <a:pt x="10816" y="8228"/>
                    </a:cubicBezTo>
                    <a:cubicBezTo>
                      <a:pt x="8320" y="8043"/>
                      <a:pt x="6009" y="7026"/>
                      <a:pt x="4160" y="5455"/>
                    </a:cubicBezTo>
                    <a:cubicBezTo>
                      <a:pt x="2774" y="4438"/>
                      <a:pt x="1665" y="3144"/>
                      <a:pt x="833" y="1757"/>
                    </a:cubicBezTo>
                    <a:cubicBezTo>
                      <a:pt x="648" y="1295"/>
                      <a:pt x="463" y="925"/>
                      <a:pt x="463" y="463"/>
                    </a:cubicBezTo>
                    <a:cubicBezTo>
                      <a:pt x="371" y="186"/>
                      <a:pt x="371"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8" name="Google Shape;6978;p120"/>
              <p:cNvSpPr/>
              <p:nvPr/>
            </p:nvSpPr>
            <p:spPr>
              <a:xfrm>
                <a:off x="4490550" y="3850825"/>
                <a:ext cx="811125" cy="1308675"/>
              </a:xfrm>
              <a:custGeom>
                <a:avLst/>
                <a:gdLst/>
                <a:ahLst/>
                <a:cxnLst/>
                <a:rect l="l" t="t" r="r" b="b"/>
                <a:pathLst>
                  <a:path w="32445" h="52347" extrusionOk="0">
                    <a:moveTo>
                      <a:pt x="17691" y="0"/>
                    </a:moveTo>
                    <a:cubicBezTo>
                      <a:pt x="8739" y="0"/>
                      <a:pt x="0" y="31026"/>
                      <a:pt x="0" y="31026"/>
                    </a:cubicBezTo>
                    <a:cubicBezTo>
                      <a:pt x="0" y="31026"/>
                      <a:pt x="2616" y="52347"/>
                      <a:pt x="13498" y="52347"/>
                    </a:cubicBezTo>
                    <a:cubicBezTo>
                      <a:pt x="14368" y="52347"/>
                      <a:pt x="15290" y="52210"/>
                      <a:pt x="16269" y="51916"/>
                    </a:cubicBezTo>
                    <a:cubicBezTo>
                      <a:pt x="24310" y="49513"/>
                      <a:pt x="32445" y="17253"/>
                      <a:pt x="22184" y="2926"/>
                    </a:cubicBezTo>
                    <a:cubicBezTo>
                      <a:pt x="20708" y="877"/>
                      <a:pt x="19197" y="0"/>
                      <a:pt x="17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9" name="Google Shape;6979;p120"/>
              <p:cNvSpPr/>
              <p:nvPr/>
            </p:nvSpPr>
            <p:spPr>
              <a:xfrm>
                <a:off x="4164700" y="4161250"/>
                <a:ext cx="861975" cy="990325"/>
              </a:xfrm>
              <a:custGeom>
                <a:avLst/>
                <a:gdLst/>
                <a:ahLst/>
                <a:cxnLst/>
                <a:rect l="l" t="t" r="r" b="b"/>
                <a:pathLst>
                  <a:path w="34479" h="39613" extrusionOk="0">
                    <a:moveTo>
                      <a:pt x="4397" y="0"/>
                    </a:moveTo>
                    <a:cubicBezTo>
                      <a:pt x="4166" y="0"/>
                      <a:pt x="3963" y="40"/>
                      <a:pt x="3791" y="122"/>
                    </a:cubicBezTo>
                    <a:cubicBezTo>
                      <a:pt x="1" y="2063"/>
                      <a:pt x="5917" y="17962"/>
                      <a:pt x="5917" y="17962"/>
                    </a:cubicBezTo>
                    <a:cubicBezTo>
                      <a:pt x="8720" y="25469"/>
                      <a:pt x="16834" y="39612"/>
                      <a:pt x="23849" y="39612"/>
                    </a:cubicBezTo>
                    <a:cubicBezTo>
                      <a:pt x="24004" y="39612"/>
                      <a:pt x="24158" y="39606"/>
                      <a:pt x="24311" y="39592"/>
                    </a:cubicBezTo>
                    <a:cubicBezTo>
                      <a:pt x="31429" y="39037"/>
                      <a:pt x="34479" y="35617"/>
                      <a:pt x="30874" y="26836"/>
                    </a:cubicBezTo>
                    <a:cubicBezTo>
                      <a:pt x="27341" y="18356"/>
                      <a:pt x="9374" y="0"/>
                      <a:pt x="4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0" name="Google Shape;6980;p120"/>
              <p:cNvSpPr/>
              <p:nvPr/>
            </p:nvSpPr>
            <p:spPr>
              <a:xfrm>
                <a:off x="4143900" y="4138300"/>
                <a:ext cx="903575" cy="1036350"/>
              </a:xfrm>
              <a:custGeom>
                <a:avLst/>
                <a:gdLst/>
                <a:ahLst/>
                <a:cxnLst/>
                <a:rect l="l" t="t" r="r" b="b"/>
                <a:pathLst>
                  <a:path w="36143" h="41454" extrusionOk="0">
                    <a:moveTo>
                      <a:pt x="4842" y="0"/>
                    </a:moveTo>
                    <a:cubicBezTo>
                      <a:pt x="4553" y="0"/>
                      <a:pt x="4253" y="69"/>
                      <a:pt x="3976" y="208"/>
                    </a:cubicBezTo>
                    <a:cubicBezTo>
                      <a:pt x="1" y="2149"/>
                      <a:pt x="6194" y="18787"/>
                      <a:pt x="6194" y="18787"/>
                    </a:cubicBezTo>
                    <a:cubicBezTo>
                      <a:pt x="9182" y="26574"/>
                      <a:pt x="17579" y="41454"/>
                      <a:pt x="24958" y="41454"/>
                    </a:cubicBezTo>
                    <a:cubicBezTo>
                      <a:pt x="25112" y="41454"/>
                      <a:pt x="25267" y="41447"/>
                      <a:pt x="25420" y="41434"/>
                    </a:cubicBezTo>
                    <a:cubicBezTo>
                      <a:pt x="32815" y="40787"/>
                      <a:pt x="36143" y="37274"/>
                      <a:pt x="32353" y="28031"/>
                    </a:cubicBezTo>
                    <a:cubicBezTo>
                      <a:pt x="31891" y="27107"/>
                      <a:pt x="31429" y="26182"/>
                      <a:pt x="30874" y="25258"/>
                    </a:cubicBezTo>
                    <a:cubicBezTo>
                      <a:pt x="30227" y="25443"/>
                      <a:pt x="29672" y="25535"/>
                      <a:pt x="28933" y="25720"/>
                    </a:cubicBezTo>
                    <a:cubicBezTo>
                      <a:pt x="28638" y="25768"/>
                      <a:pt x="28340" y="25791"/>
                      <a:pt x="28037" y="25791"/>
                    </a:cubicBezTo>
                    <a:cubicBezTo>
                      <a:pt x="20739" y="25791"/>
                      <a:pt x="11223" y="12289"/>
                      <a:pt x="7673" y="4922"/>
                    </a:cubicBezTo>
                    <a:cubicBezTo>
                      <a:pt x="7673" y="4922"/>
                      <a:pt x="6749" y="2889"/>
                      <a:pt x="5639" y="208"/>
                    </a:cubicBezTo>
                    <a:cubicBezTo>
                      <a:pt x="5408" y="69"/>
                      <a:pt x="5131" y="0"/>
                      <a:pt x="4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1" name="Google Shape;6981;p120"/>
              <p:cNvSpPr/>
              <p:nvPr/>
            </p:nvSpPr>
            <p:spPr>
              <a:xfrm>
                <a:off x="3897975" y="4122400"/>
                <a:ext cx="513625" cy="688350"/>
              </a:xfrm>
              <a:custGeom>
                <a:avLst/>
                <a:gdLst/>
                <a:ahLst/>
                <a:cxnLst/>
                <a:rect l="l" t="t" r="r" b="b"/>
                <a:pathLst>
                  <a:path w="20545" h="27534" extrusionOk="0">
                    <a:moveTo>
                      <a:pt x="15004" y="1"/>
                    </a:moveTo>
                    <a:cubicBezTo>
                      <a:pt x="8128" y="1"/>
                      <a:pt x="0" y="19337"/>
                      <a:pt x="10392" y="26356"/>
                    </a:cubicBezTo>
                    <a:cubicBezTo>
                      <a:pt x="11603" y="27178"/>
                      <a:pt x="12809" y="27534"/>
                      <a:pt x="13939" y="27534"/>
                    </a:cubicBezTo>
                    <a:cubicBezTo>
                      <a:pt x="17643" y="27534"/>
                      <a:pt x="20545" y="23710"/>
                      <a:pt x="20191" y="19886"/>
                    </a:cubicBezTo>
                    <a:cubicBezTo>
                      <a:pt x="19636" y="14802"/>
                      <a:pt x="18804" y="382"/>
                      <a:pt x="15292" y="12"/>
                    </a:cubicBezTo>
                    <a:cubicBezTo>
                      <a:pt x="15196" y="4"/>
                      <a:pt x="15100" y="1"/>
                      <a:pt x="15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2" name="Google Shape;6982;p120"/>
              <p:cNvSpPr/>
              <p:nvPr/>
            </p:nvSpPr>
            <p:spPr>
              <a:xfrm>
                <a:off x="4074575" y="4538650"/>
                <a:ext cx="76300" cy="244975"/>
              </a:xfrm>
              <a:custGeom>
                <a:avLst/>
                <a:gdLst/>
                <a:ahLst/>
                <a:cxnLst/>
                <a:rect l="l" t="t" r="r" b="b"/>
                <a:pathLst>
                  <a:path w="3052" h="9799" extrusionOk="0">
                    <a:moveTo>
                      <a:pt x="3051" y="0"/>
                    </a:moveTo>
                    <a:cubicBezTo>
                      <a:pt x="2219" y="463"/>
                      <a:pt x="1480" y="1202"/>
                      <a:pt x="925" y="2034"/>
                    </a:cubicBezTo>
                    <a:cubicBezTo>
                      <a:pt x="371" y="2866"/>
                      <a:pt x="93" y="3883"/>
                      <a:pt x="1" y="4899"/>
                    </a:cubicBezTo>
                    <a:cubicBezTo>
                      <a:pt x="1" y="5916"/>
                      <a:pt x="278" y="6933"/>
                      <a:pt x="833" y="7857"/>
                    </a:cubicBezTo>
                    <a:cubicBezTo>
                      <a:pt x="1387" y="8689"/>
                      <a:pt x="2127" y="9336"/>
                      <a:pt x="3051" y="9799"/>
                    </a:cubicBezTo>
                    <a:cubicBezTo>
                      <a:pt x="2312" y="9151"/>
                      <a:pt x="1757" y="8412"/>
                      <a:pt x="1295" y="7580"/>
                    </a:cubicBezTo>
                    <a:cubicBezTo>
                      <a:pt x="833" y="6748"/>
                      <a:pt x="648" y="5824"/>
                      <a:pt x="648" y="4899"/>
                    </a:cubicBezTo>
                    <a:cubicBezTo>
                      <a:pt x="833" y="3051"/>
                      <a:pt x="1665" y="1295"/>
                      <a:pt x="3051"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3" name="Google Shape;6983;p120"/>
              <p:cNvSpPr/>
              <p:nvPr/>
            </p:nvSpPr>
            <p:spPr>
              <a:xfrm>
                <a:off x="4173950" y="4550200"/>
                <a:ext cx="97075" cy="244975"/>
              </a:xfrm>
              <a:custGeom>
                <a:avLst/>
                <a:gdLst/>
                <a:ahLst/>
                <a:cxnLst/>
                <a:rect l="l" t="t" r="r" b="b"/>
                <a:pathLst>
                  <a:path w="3883" h="9799" extrusionOk="0">
                    <a:moveTo>
                      <a:pt x="3605" y="1"/>
                    </a:moveTo>
                    <a:cubicBezTo>
                      <a:pt x="2681" y="463"/>
                      <a:pt x="1757" y="1202"/>
                      <a:pt x="1110" y="2034"/>
                    </a:cubicBezTo>
                    <a:cubicBezTo>
                      <a:pt x="370" y="2866"/>
                      <a:pt x="1" y="3883"/>
                      <a:pt x="1" y="5085"/>
                    </a:cubicBezTo>
                    <a:cubicBezTo>
                      <a:pt x="1" y="6194"/>
                      <a:pt x="370" y="7211"/>
                      <a:pt x="1202" y="8042"/>
                    </a:cubicBezTo>
                    <a:cubicBezTo>
                      <a:pt x="1942" y="8874"/>
                      <a:pt x="2866" y="9429"/>
                      <a:pt x="3883" y="9799"/>
                    </a:cubicBezTo>
                    <a:cubicBezTo>
                      <a:pt x="2958" y="9244"/>
                      <a:pt x="2219" y="8505"/>
                      <a:pt x="1664" y="7765"/>
                    </a:cubicBezTo>
                    <a:cubicBezTo>
                      <a:pt x="1017" y="6933"/>
                      <a:pt x="648" y="6009"/>
                      <a:pt x="648" y="5085"/>
                    </a:cubicBezTo>
                    <a:cubicBezTo>
                      <a:pt x="740" y="4068"/>
                      <a:pt x="1017" y="3143"/>
                      <a:pt x="1572" y="2311"/>
                    </a:cubicBezTo>
                    <a:cubicBezTo>
                      <a:pt x="2127" y="1480"/>
                      <a:pt x="2866" y="740"/>
                      <a:pt x="3605"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4" name="Google Shape;6984;p120"/>
              <p:cNvSpPr/>
              <p:nvPr/>
            </p:nvSpPr>
            <p:spPr>
              <a:xfrm>
                <a:off x="4277950" y="4494750"/>
                <a:ext cx="94750" cy="244975"/>
              </a:xfrm>
              <a:custGeom>
                <a:avLst/>
                <a:gdLst/>
                <a:ahLst/>
                <a:cxnLst/>
                <a:rect l="l" t="t" r="r" b="b"/>
                <a:pathLst>
                  <a:path w="3790" h="9799" extrusionOk="0">
                    <a:moveTo>
                      <a:pt x="3790" y="0"/>
                    </a:moveTo>
                    <a:lnTo>
                      <a:pt x="3790" y="0"/>
                    </a:lnTo>
                    <a:cubicBezTo>
                      <a:pt x="2866" y="462"/>
                      <a:pt x="2034" y="1109"/>
                      <a:pt x="1294" y="1941"/>
                    </a:cubicBezTo>
                    <a:cubicBezTo>
                      <a:pt x="555" y="2773"/>
                      <a:pt x="93" y="3790"/>
                      <a:pt x="93" y="4992"/>
                    </a:cubicBezTo>
                    <a:cubicBezTo>
                      <a:pt x="0" y="6101"/>
                      <a:pt x="462" y="7210"/>
                      <a:pt x="1202" y="8042"/>
                    </a:cubicBezTo>
                    <a:cubicBezTo>
                      <a:pt x="1941" y="8781"/>
                      <a:pt x="2773" y="9429"/>
                      <a:pt x="3790" y="9798"/>
                    </a:cubicBezTo>
                    <a:cubicBezTo>
                      <a:pt x="2958" y="9244"/>
                      <a:pt x="2219" y="8504"/>
                      <a:pt x="1664" y="7672"/>
                    </a:cubicBezTo>
                    <a:cubicBezTo>
                      <a:pt x="1109" y="6933"/>
                      <a:pt x="740" y="5916"/>
                      <a:pt x="740" y="4992"/>
                    </a:cubicBezTo>
                    <a:cubicBezTo>
                      <a:pt x="832" y="3975"/>
                      <a:pt x="1202" y="3051"/>
                      <a:pt x="1756" y="2311"/>
                    </a:cubicBezTo>
                    <a:cubicBezTo>
                      <a:pt x="2311" y="1387"/>
                      <a:pt x="3050" y="647"/>
                      <a:pt x="3790"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6985" name="Google Shape;6985;p120"/>
            <p:cNvSpPr/>
            <p:nvPr/>
          </p:nvSpPr>
          <p:spPr>
            <a:xfrm rot="-1585725">
              <a:off x="3265691" y="1884581"/>
              <a:ext cx="259709" cy="291547"/>
            </a:xfrm>
            <a:custGeom>
              <a:avLst/>
              <a:gdLst/>
              <a:ahLst/>
              <a:cxnLst/>
              <a:rect l="l" t="t" r="r" b="b"/>
              <a:pathLst>
                <a:path w="16252" h="15254" extrusionOk="0">
                  <a:moveTo>
                    <a:pt x="3149" y="1"/>
                  </a:moveTo>
                  <a:cubicBezTo>
                    <a:pt x="2070" y="1"/>
                    <a:pt x="1038" y="587"/>
                    <a:pt x="531" y="1797"/>
                  </a:cubicBezTo>
                  <a:cubicBezTo>
                    <a:pt x="97" y="2955"/>
                    <a:pt x="0" y="4257"/>
                    <a:pt x="242" y="5511"/>
                  </a:cubicBezTo>
                  <a:cubicBezTo>
                    <a:pt x="820" y="9514"/>
                    <a:pt x="3666" y="12890"/>
                    <a:pt x="7090" y="14964"/>
                  </a:cubicBezTo>
                  <a:cubicBezTo>
                    <a:pt x="7331" y="15157"/>
                    <a:pt x="7572" y="15205"/>
                    <a:pt x="7862" y="15253"/>
                  </a:cubicBezTo>
                  <a:cubicBezTo>
                    <a:pt x="8151" y="15205"/>
                    <a:pt x="8440" y="15108"/>
                    <a:pt x="8633" y="14915"/>
                  </a:cubicBezTo>
                  <a:cubicBezTo>
                    <a:pt x="12154" y="12456"/>
                    <a:pt x="15578" y="9128"/>
                    <a:pt x="16060" y="4932"/>
                  </a:cubicBezTo>
                  <a:cubicBezTo>
                    <a:pt x="16252" y="3352"/>
                    <a:pt x="15635" y="13"/>
                    <a:pt x="13596" y="13"/>
                  </a:cubicBezTo>
                  <a:cubicBezTo>
                    <a:pt x="13582" y="13"/>
                    <a:pt x="13567" y="13"/>
                    <a:pt x="13552" y="13"/>
                  </a:cubicBezTo>
                  <a:cubicBezTo>
                    <a:pt x="11237" y="61"/>
                    <a:pt x="9067" y="3437"/>
                    <a:pt x="8199" y="5318"/>
                  </a:cubicBezTo>
                  <a:cubicBezTo>
                    <a:pt x="7620" y="3630"/>
                    <a:pt x="6656" y="2087"/>
                    <a:pt x="5354" y="881"/>
                  </a:cubicBezTo>
                  <a:cubicBezTo>
                    <a:pt x="4711" y="299"/>
                    <a:pt x="3918"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6" name="Google Shape;6986;p120"/>
            <p:cNvSpPr/>
            <p:nvPr/>
          </p:nvSpPr>
          <p:spPr>
            <a:xfrm rot="584538">
              <a:off x="5371961" y="1138781"/>
              <a:ext cx="293890" cy="358919"/>
            </a:xfrm>
            <a:custGeom>
              <a:avLst/>
              <a:gdLst/>
              <a:ahLst/>
              <a:cxnLst/>
              <a:rect l="l" t="t" r="r" b="b"/>
              <a:pathLst>
                <a:path w="16252" h="15254" extrusionOk="0">
                  <a:moveTo>
                    <a:pt x="3149" y="1"/>
                  </a:moveTo>
                  <a:cubicBezTo>
                    <a:pt x="2070" y="1"/>
                    <a:pt x="1038" y="587"/>
                    <a:pt x="531" y="1797"/>
                  </a:cubicBezTo>
                  <a:cubicBezTo>
                    <a:pt x="97" y="2955"/>
                    <a:pt x="0" y="4257"/>
                    <a:pt x="242" y="5511"/>
                  </a:cubicBezTo>
                  <a:cubicBezTo>
                    <a:pt x="820" y="9514"/>
                    <a:pt x="3666" y="12890"/>
                    <a:pt x="7090" y="14964"/>
                  </a:cubicBezTo>
                  <a:cubicBezTo>
                    <a:pt x="7331" y="15157"/>
                    <a:pt x="7572" y="15205"/>
                    <a:pt x="7862" y="15253"/>
                  </a:cubicBezTo>
                  <a:cubicBezTo>
                    <a:pt x="8151" y="15205"/>
                    <a:pt x="8440" y="15108"/>
                    <a:pt x="8633" y="14915"/>
                  </a:cubicBezTo>
                  <a:cubicBezTo>
                    <a:pt x="12154" y="12456"/>
                    <a:pt x="15578" y="9128"/>
                    <a:pt x="16060" y="4932"/>
                  </a:cubicBezTo>
                  <a:cubicBezTo>
                    <a:pt x="16252" y="3352"/>
                    <a:pt x="15635" y="13"/>
                    <a:pt x="13596" y="13"/>
                  </a:cubicBezTo>
                  <a:cubicBezTo>
                    <a:pt x="13582" y="13"/>
                    <a:pt x="13567" y="13"/>
                    <a:pt x="13552" y="13"/>
                  </a:cubicBezTo>
                  <a:cubicBezTo>
                    <a:pt x="11237" y="61"/>
                    <a:pt x="9067" y="3437"/>
                    <a:pt x="8199" y="5318"/>
                  </a:cubicBezTo>
                  <a:cubicBezTo>
                    <a:pt x="7620" y="3630"/>
                    <a:pt x="6656" y="2087"/>
                    <a:pt x="5354" y="881"/>
                  </a:cubicBezTo>
                  <a:cubicBezTo>
                    <a:pt x="4711" y="299"/>
                    <a:pt x="3918"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22"/>
                                        </p:tgtEl>
                                        <p:attrNameLst>
                                          <p:attrName>style.visibility</p:attrName>
                                        </p:attrNameLst>
                                      </p:cBhvr>
                                      <p:to>
                                        <p:strVal val="visible"/>
                                      </p:to>
                                    </p:set>
                                    <p:animEffect transition="in" filter="fade">
                                      <p:cBhvr>
                                        <p:cTn id="7" dur="1000"/>
                                        <p:tgtEl>
                                          <p:spTgt spid="6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62"/>
          <p:cNvSpPr/>
          <p:nvPr/>
        </p:nvSpPr>
        <p:spPr>
          <a:xfrm rot="-519">
            <a:off x="5241175" y="4497462"/>
            <a:ext cx="1411040" cy="11678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337" name="Google Shape;3337;p62"/>
          <p:cNvGrpSpPr/>
          <p:nvPr/>
        </p:nvGrpSpPr>
        <p:grpSpPr>
          <a:xfrm>
            <a:off x="2239875" y="290010"/>
            <a:ext cx="4670698" cy="3815544"/>
            <a:chOff x="1736818" y="-533409"/>
            <a:chExt cx="5346495" cy="4367110"/>
          </a:xfrm>
        </p:grpSpPr>
        <p:sp>
          <p:nvSpPr>
            <p:cNvPr id="3338" name="Google Shape;3338;p62"/>
            <p:cNvSpPr/>
            <p:nvPr/>
          </p:nvSpPr>
          <p:spPr>
            <a:xfrm>
              <a:off x="1930963" y="-457908"/>
              <a:ext cx="5005955" cy="4291610"/>
            </a:xfrm>
            <a:custGeom>
              <a:avLst/>
              <a:gdLst/>
              <a:ahLst/>
              <a:cxnLst/>
              <a:rect l="l" t="t" r="r" b="b"/>
              <a:pathLst>
                <a:path w="226028" h="193774" extrusionOk="0">
                  <a:moveTo>
                    <a:pt x="101235" y="1"/>
                  </a:moveTo>
                  <a:cubicBezTo>
                    <a:pt x="98613" y="1"/>
                    <a:pt x="95991" y="70"/>
                    <a:pt x="93369" y="231"/>
                  </a:cubicBezTo>
                  <a:cubicBezTo>
                    <a:pt x="90253" y="442"/>
                    <a:pt x="87137" y="812"/>
                    <a:pt x="84021" y="1287"/>
                  </a:cubicBezTo>
                  <a:cubicBezTo>
                    <a:pt x="78951" y="2132"/>
                    <a:pt x="73935" y="3347"/>
                    <a:pt x="69023" y="4878"/>
                  </a:cubicBezTo>
                  <a:cubicBezTo>
                    <a:pt x="59940" y="7519"/>
                    <a:pt x="51173" y="11215"/>
                    <a:pt x="42935" y="15915"/>
                  </a:cubicBezTo>
                  <a:cubicBezTo>
                    <a:pt x="35859" y="20035"/>
                    <a:pt x="29152" y="24735"/>
                    <a:pt x="23290" y="30597"/>
                  </a:cubicBezTo>
                  <a:cubicBezTo>
                    <a:pt x="18273" y="35614"/>
                    <a:pt x="14101" y="41370"/>
                    <a:pt x="10932" y="47707"/>
                  </a:cubicBezTo>
                  <a:cubicBezTo>
                    <a:pt x="8186" y="53252"/>
                    <a:pt x="5968" y="59008"/>
                    <a:pt x="4225" y="64976"/>
                  </a:cubicBezTo>
                  <a:cubicBezTo>
                    <a:pt x="1691" y="73373"/>
                    <a:pt x="317" y="82139"/>
                    <a:pt x="159" y="90906"/>
                  </a:cubicBezTo>
                  <a:cubicBezTo>
                    <a:pt x="1" y="97982"/>
                    <a:pt x="634" y="105059"/>
                    <a:pt x="2060" y="111977"/>
                  </a:cubicBezTo>
                  <a:cubicBezTo>
                    <a:pt x="3011" y="117047"/>
                    <a:pt x="4437" y="122011"/>
                    <a:pt x="6232" y="126869"/>
                  </a:cubicBezTo>
                  <a:cubicBezTo>
                    <a:pt x="7077" y="129193"/>
                    <a:pt x="8186" y="131358"/>
                    <a:pt x="9137" y="133682"/>
                  </a:cubicBezTo>
                  <a:cubicBezTo>
                    <a:pt x="13045" y="143346"/>
                    <a:pt x="18537" y="152218"/>
                    <a:pt x="25455" y="159981"/>
                  </a:cubicBezTo>
                  <a:cubicBezTo>
                    <a:pt x="27515" y="162358"/>
                    <a:pt x="29838" y="164470"/>
                    <a:pt x="31581" y="167110"/>
                  </a:cubicBezTo>
                  <a:cubicBezTo>
                    <a:pt x="33060" y="169223"/>
                    <a:pt x="34855" y="171124"/>
                    <a:pt x="36862" y="172867"/>
                  </a:cubicBezTo>
                  <a:cubicBezTo>
                    <a:pt x="41456" y="177144"/>
                    <a:pt x="46632" y="180788"/>
                    <a:pt x="52230" y="183640"/>
                  </a:cubicBezTo>
                  <a:cubicBezTo>
                    <a:pt x="56507" y="185805"/>
                    <a:pt x="60890" y="187654"/>
                    <a:pt x="65432" y="189291"/>
                  </a:cubicBezTo>
                  <a:cubicBezTo>
                    <a:pt x="72878" y="192037"/>
                    <a:pt x="80747" y="193568"/>
                    <a:pt x="88668" y="193727"/>
                  </a:cubicBezTo>
                  <a:cubicBezTo>
                    <a:pt x="90038" y="193750"/>
                    <a:pt x="91398" y="193774"/>
                    <a:pt x="92751" y="193774"/>
                  </a:cubicBezTo>
                  <a:cubicBezTo>
                    <a:pt x="94424" y="193774"/>
                    <a:pt x="96088" y="193738"/>
                    <a:pt x="97752" y="193621"/>
                  </a:cubicBezTo>
                  <a:cubicBezTo>
                    <a:pt x="99547" y="193463"/>
                    <a:pt x="101343" y="193304"/>
                    <a:pt x="103138" y="193040"/>
                  </a:cubicBezTo>
                  <a:cubicBezTo>
                    <a:pt x="107046" y="192406"/>
                    <a:pt x="110901" y="191456"/>
                    <a:pt x="114651" y="190294"/>
                  </a:cubicBezTo>
                  <a:cubicBezTo>
                    <a:pt x="124262" y="187389"/>
                    <a:pt x="133398" y="182953"/>
                    <a:pt x="141584" y="177092"/>
                  </a:cubicBezTo>
                  <a:cubicBezTo>
                    <a:pt x="145492" y="174293"/>
                    <a:pt x="149189" y="171177"/>
                    <a:pt x="152674" y="167850"/>
                  </a:cubicBezTo>
                  <a:cubicBezTo>
                    <a:pt x="156476" y="164259"/>
                    <a:pt x="160226" y="160562"/>
                    <a:pt x="163711" y="156601"/>
                  </a:cubicBezTo>
                  <a:cubicBezTo>
                    <a:pt x="166722" y="153116"/>
                    <a:pt x="170049" y="149947"/>
                    <a:pt x="173692" y="147095"/>
                  </a:cubicBezTo>
                  <a:cubicBezTo>
                    <a:pt x="178076" y="143557"/>
                    <a:pt x="183409" y="141286"/>
                    <a:pt x="189007" y="140653"/>
                  </a:cubicBezTo>
                  <a:cubicBezTo>
                    <a:pt x="189438" y="140596"/>
                    <a:pt x="189869" y="140568"/>
                    <a:pt x="190299" y="140568"/>
                  </a:cubicBezTo>
                  <a:cubicBezTo>
                    <a:pt x="192665" y="140568"/>
                    <a:pt x="194983" y="141420"/>
                    <a:pt x="196770" y="143029"/>
                  </a:cubicBezTo>
                  <a:cubicBezTo>
                    <a:pt x="198936" y="144983"/>
                    <a:pt x="200520" y="147518"/>
                    <a:pt x="201259" y="150370"/>
                  </a:cubicBezTo>
                  <a:cubicBezTo>
                    <a:pt x="201946" y="152693"/>
                    <a:pt x="202315" y="155123"/>
                    <a:pt x="202368" y="157552"/>
                  </a:cubicBezTo>
                  <a:cubicBezTo>
                    <a:pt x="202474" y="160245"/>
                    <a:pt x="202368" y="162938"/>
                    <a:pt x="202051" y="165632"/>
                  </a:cubicBezTo>
                  <a:cubicBezTo>
                    <a:pt x="201787" y="168167"/>
                    <a:pt x="201206" y="170649"/>
                    <a:pt x="200414" y="173025"/>
                  </a:cubicBezTo>
                  <a:cubicBezTo>
                    <a:pt x="199305" y="176141"/>
                    <a:pt x="198196" y="179204"/>
                    <a:pt x="196823" y="182214"/>
                  </a:cubicBezTo>
                  <a:cubicBezTo>
                    <a:pt x="196612" y="182584"/>
                    <a:pt x="196506" y="182953"/>
                    <a:pt x="196454" y="183376"/>
                  </a:cubicBezTo>
                  <a:cubicBezTo>
                    <a:pt x="196348" y="183798"/>
                    <a:pt x="196506" y="184221"/>
                    <a:pt x="196823" y="184432"/>
                  </a:cubicBezTo>
                  <a:cubicBezTo>
                    <a:pt x="196990" y="184551"/>
                    <a:pt x="197178" y="184606"/>
                    <a:pt x="197368" y="184606"/>
                  </a:cubicBezTo>
                  <a:cubicBezTo>
                    <a:pt x="197600" y="184606"/>
                    <a:pt x="197835" y="184524"/>
                    <a:pt x="198038" y="184379"/>
                  </a:cubicBezTo>
                  <a:cubicBezTo>
                    <a:pt x="198196" y="184221"/>
                    <a:pt x="198407" y="184115"/>
                    <a:pt x="198566" y="183957"/>
                  </a:cubicBezTo>
                  <a:cubicBezTo>
                    <a:pt x="201259" y="181528"/>
                    <a:pt x="203636" y="178834"/>
                    <a:pt x="205695" y="175824"/>
                  </a:cubicBezTo>
                  <a:cubicBezTo>
                    <a:pt x="208653" y="171546"/>
                    <a:pt x="211452" y="167163"/>
                    <a:pt x="214039" y="162622"/>
                  </a:cubicBezTo>
                  <a:cubicBezTo>
                    <a:pt x="217472" y="156812"/>
                    <a:pt x="220165" y="150528"/>
                    <a:pt x="222119" y="144032"/>
                  </a:cubicBezTo>
                  <a:cubicBezTo>
                    <a:pt x="224760" y="134844"/>
                    <a:pt x="226027" y="125285"/>
                    <a:pt x="225921" y="115726"/>
                  </a:cubicBezTo>
                  <a:cubicBezTo>
                    <a:pt x="225816" y="112558"/>
                    <a:pt x="225710" y="109548"/>
                    <a:pt x="225499" y="106537"/>
                  </a:cubicBezTo>
                  <a:cubicBezTo>
                    <a:pt x="225129" y="102893"/>
                    <a:pt x="224707" y="99302"/>
                    <a:pt x="224126" y="95659"/>
                  </a:cubicBezTo>
                  <a:cubicBezTo>
                    <a:pt x="223281" y="91170"/>
                    <a:pt x="222278" y="86734"/>
                    <a:pt x="221010" y="82298"/>
                  </a:cubicBezTo>
                  <a:cubicBezTo>
                    <a:pt x="219162" y="75221"/>
                    <a:pt x="216521" y="68303"/>
                    <a:pt x="213141" y="61807"/>
                  </a:cubicBezTo>
                  <a:cubicBezTo>
                    <a:pt x="207491" y="51087"/>
                    <a:pt x="199886" y="41528"/>
                    <a:pt x="190803" y="33554"/>
                  </a:cubicBezTo>
                  <a:cubicBezTo>
                    <a:pt x="182934" y="26636"/>
                    <a:pt x="174326" y="20563"/>
                    <a:pt x="165084" y="15493"/>
                  </a:cubicBezTo>
                  <a:cubicBezTo>
                    <a:pt x="158061" y="11532"/>
                    <a:pt x="150562" y="8416"/>
                    <a:pt x="142746" y="6146"/>
                  </a:cubicBezTo>
                  <a:cubicBezTo>
                    <a:pt x="134032" y="3664"/>
                    <a:pt x="125107" y="1921"/>
                    <a:pt x="116130" y="865"/>
                  </a:cubicBezTo>
                  <a:cubicBezTo>
                    <a:pt x="111958" y="442"/>
                    <a:pt x="107838" y="72"/>
                    <a:pt x="103666" y="20"/>
                  </a:cubicBezTo>
                  <a:cubicBezTo>
                    <a:pt x="102856" y="7"/>
                    <a:pt x="102046" y="1"/>
                    <a:pt x="10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39" name="Google Shape;3339;p62"/>
            <p:cNvSpPr/>
            <p:nvPr/>
          </p:nvSpPr>
          <p:spPr>
            <a:xfrm>
              <a:off x="2254937" y="-533409"/>
              <a:ext cx="946252" cy="661922"/>
            </a:xfrm>
            <a:custGeom>
              <a:avLst/>
              <a:gdLst/>
              <a:ahLst/>
              <a:cxnLst/>
              <a:rect l="l" t="t" r="r" b="b"/>
              <a:pathLst>
                <a:path w="42725" h="29887" extrusionOk="0">
                  <a:moveTo>
                    <a:pt x="40828" y="1"/>
                  </a:moveTo>
                  <a:cubicBezTo>
                    <a:pt x="40595" y="1"/>
                    <a:pt x="40359" y="50"/>
                    <a:pt x="40137" y="154"/>
                  </a:cubicBezTo>
                  <a:cubicBezTo>
                    <a:pt x="39767" y="260"/>
                    <a:pt x="39397" y="418"/>
                    <a:pt x="39028" y="577"/>
                  </a:cubicBezTo>
                  <a:cubicBezTo>
                    <a:pt x="35648" y="1792"/>
                    <a:pt x="32321" y="3323"/>
                    <a:pt x="29205" y="5119"/>
                  </a:cubicBezTo>
                  <a:cubicBezTo>
                    <a:pt x="24294" y="8023"/>
                    <a:pt x="19593" y="11192"/>
                    <a:pt x="15052" y="14624"/>
                  </a:cubicBezTo>
                  <a:cubicBezTo>
                    <a:pt x="10352" y="18215"/>
                    <a:pt x="5863" y="22071"/>
                    <a:pt x="1585" y="26137"/>
                  </a:cubicBezTo>
                  <a:cubicBezTo>
                    <a:pt x="1163" y="26507"/>
                    <a:pt x="793" y="26929"/>
                    <a:pt x="529" y="27404"/>
                  </a:cubicBezTo>
                  <a:cubicBezTo>
                    <a:pt x="1" y="28566"/>
                    <a:pt x="793" y="29886"/>
                    <a:pt x="2061" y="29886"/>
                  </a:cubicBezTo>
                  <a:cubicBezTo>
                    <a:pt x="2589" y="29834"/>
                    <a:pt x="3011" y="29622"/>
                    <a:pt x="3381" y="29253"/>
                  </a:cubicBezTo>
                  <a:cubicBezTo>
                    <a:pt x="3539" y="28989"/>
                    <a:pt x="3750" y="28725"/>
                    <a:pt x="4015" y="28513"/>
                  </a:cubicBezTo>
                  <a:cubicBezTo>
                    <a:pt x="10827" y="22018"/>
                    <a:pt x="18220" y="16156"/>
                    <a:pt x="26142" y="10980"/>
                  </a:cubicBezTo>
                  <a:cubicBezTo>
                    <a:pt x="30684" y="7917"/>
                    <a:pt x="35595" y="5435"/>
                    <a:pt x="40770" y="3534"/>
                  </a:cubicBezTo>
                  <a:cubicBezTo>
                    <a:pt x="41087" y="3429"/>
                    <a:pt x="41351" y="3323"/>
                    <a:pt x="41615" y="3165"/>
                  </a:cubicBezTo>
                  <a:cubicBezTo>
                    <a:pt x="42407" y="2689"/>
                    <a:pt x="42724" y="1686"/>
                    <a:pt x="42302" y="894"/>
                  </a:cubicBezTo>
                  <a:cubicBezTo>
                    <a:pt x="41998" y="325"/>
                    <a:pt x="41422" y="1"/>
                    <a:pt x="40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0" name="Google Shape;3340;p62"/>
            <p:cNvSpPr/>
            <p:nvPr/>
          </p:nvSpPr>
          <p:spPr>
            <a:xfrm>
              <a:off x="5580141" y="-326596"/>
              <a:ext cx="706461" cy="510854"/>
            </a:xfrm>
            <a:custGeom>
              <a:avLst/>
              <a:gdLst/>
              <a:ahLst/>
              <a:cxnLst/>
              <a:rect l="l" t="t" r="r" b="b"/>
              <a:pathLst>
                <a:path w="31898" h="23066" extrusionOk="0">
                  <a:moveTo>
                    <a:pt x="1824" y="0"/>
                  </a:moveTo>
                  <a:cubicBezTo>
                    <a:pt x="1182" y="0"/>
                    <a:pt x="565" y="359"/>
                    <a:pt x="317" y="903"/>
                  </a:cubicBezTo>
                  <a:cubicBezTo>
                    <a:pt x="1" y="1537"/>
                    <a:pt x="106" y="2276"/>
                    <a:pt x="581" y="2751"/>
                  </a:cubicBezTo>
                  <a:cubicBezTo>
                    <a:pt x="951" y="3174"/>
                    <a:pt x="1426" y="3491"/>
                    <a:pt x="1955" y="3702"/>
                  </a:cubicBezTo>
                  <a:cubicBezTo>
                    <a:pt x="3380" y="4336"/>
                    <a:pt x="4753" y="5075"/>
                    <a:pt x="6074" y="5867"/>
                  </a:cubicBezTo>
                  <a:cubicBezTo>
                    <a:pt x="10774" y="8719"/>
                    <a:pt x="15368" y="11782"/>
                    <a:pt x="19804" y="15109"/>
                  </a:cubicBezTo>
                  <a:cubicBezTo>
                    <a:pt x="22973" y="17380"/>
                    <a:pt x="25983" y="19915"/>
                    <a:pt x="28888" y="22555"/>
                  </a:cubicBezTo>
                  <a:cubicBezTo>
                    <a:pt x="29197" y="22893"/>
                    <a:pt x="29611" y="23065"/>
                    <a:pt x="30035" y="23065"/>
                  </a:cubicBezTo>
                  <a:cubicBezTo>
                    <a:pt x="30406" y="23065"/>
                    <a:pt x="30785" y="22932"/>
                    <a:pt x="31106" y="22661"/>
                  </a:cubicBezTo>
                  <a:cubicBezTo>
                    <a:pt x="31739" y="22133"/>
                    <a:pt x="31898" y="21182"/>
                    <a:pt x="31422" y="20496"/>
                  </a:cubicBezTo>
                  <a:cubicBezTo>
                    <a:pt x="31264" y="20126"/>
                    <a:pt x="31000" y="19862"/>
                    <a:pt x="30736" y="19651"/>
                  </a:cubicBezTo>
                  <a:cubicBezTo>
                    <a:pt x="30155" y="19123"/>
                    <a:pt x="29574" y="18594"/>
                    <a:pt x="28940" y="18066"/>
                  </a:cubicBezTo>
                  <a:cubicBezTo>
                    <a:pt x="20808" y="11307"/>
                    <a:pt x="12200" y="5128"/>
                    <a:pt x="2747" y="269"/>
                  </a:cubicBezTo>
                  <a:cubicBezTo>
                    <a:pt x="2483" y="111"/>
                    <a:pt x="2219" y="5"/>
                    <a:pt x="1955" y="5"/>
                  </a:cubicBezTo>
                  <a:cubicBezTo>
                    <a:pt x="1911" y="2"/>
                    <a:pt x="1867" y="0"/>
                    <a:pt x="1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1" name="Google Shape;3341;p62"/>
            <p:cNvSpPr/>
            <p:nvPr/>
          </p:nvSpPr>
          <p:spPr>
            <a:xfrm>
              <a:off x="6790679" y="826691"/>
              <a:ext cx="292635" cy="724888"/>
            </a:xfrm>
            <a:custGeom>
              <a:avLst/>
              <a:gdLst/>
              <a:ahLst/>
              <a:cxnLst/>
              <a:rect l="l" t="t" r="r" b="b"/>
              <a:pathLst>
                <a:path w="13213" h="32730" extrusionOk="0">
                  <a:moveTo>
                    <a:pt x="1701" y="0"/>
                  </a:moveTo>
                  <a:cubicBezTo>
                    <a:pt x="793" y="0"/>
                    <a:pt x="52" y="722"/>
                    <a:pt x="1" y="1640"/>
                  </a:cubicBezTo>
                  <a:cubicBezTo>
                    <a:pt x="1" y="2010"/>
                    <a:pt x="106" y="2432"/>
                    <a:pt x="265" y="2749"/>
                  </a:cubicBezTo>
                  <a:cubicBezTo>
                    <a:pt x="1268" y="5020"/>
                    <a:pt x="2272" y="7238"/>
                    <a:pt x="3275" y="9456"/>
                  </a:cubicBezTo>
                  <a:cubicBezTo>
                    <a:pt x="4965" y="13100"/>
                    <a:pt x="6338" y="16902"/>
                    <a:pt x="7289" y="20810"/>
                  </a:cubicBezTo>
                  <a:cubicBezTo>
                    <a:pt x="8081" y="24084"/>
                    <a:pt x="8873" y="27359"/>
                    <a:pt x="9665" y="30633"/>
                  </a:cubicBezTo>
                  <a:cubicBezTo>
                    <a:pt x="9718" y="31002"/>
                    <a:pt x="9823" y="31319"/>
                    <a:pt x="9929" y="31689"/>
                  </a:cubicBezTo>
                  <a:cubicBezTo>
                    <a:pt x="10212" y="32406"/>
                    <a:pt x="10825" y="32730"/>
                    <a:pt x="11442" y="32730"/>
                  </a:cubicBezTo>
                  <a:cubicBezTo>
                    <a:pt x="12324" y="32730"/>
                    <a:pt x="13213" y="32068"/>
                    <a:pt x="13150" y="30950"/>
                  </a:cubicBezTo>
                  <a:cubicBezTo>
                    <a:pt x="13098" y="30686"/>
                    <a:pt x="13098" y="30422"/>
                    <a:pt x="12992" y="30105"/>
                  </a:cubicBezTo>
                  <a:cubicBezTo>
                    <a:pt x="12622" y="28415"/>
                    <a:pt x="12253" y="26725"/>
                    <a:pt x="11830" y="25088"/>
                  </a:cubicBezTo>
                  <a:cubicBezTo>
                    <a:pt x="11038" y="21761"/>
                    <a:pt x="10299" y="18487"/>
                    <a:pt x="9243" y="15212"/>
                  </a:cubicBezTo>
                  <a:cubicBezTo>
                    <a:pt x="7975" y="11463"/>
                    <a:pt x="6285" y="7872"/>
                    <a:pt x="4648" y="4228"/>
                  </a:cubicBezTo>
                  <a:cubicBezTo>
                    <a:pt x="4226" y="3224"/>
                    <a:pt x="3750" y="2168"/>
                    <a:pt x="3275" y="1165"/>
                  </a:cubicBezTo>
                  <a:cubicBezTo>
                    <a:pt x="3064" y="531"/>
                    <a:pt x="2483" y="56"/>
                    <a:pt x="1796" y="3"/>
                  </a:cubicBezTo>
                  <a:cubicBezTo>
                    <a:pt x="1764" y="1"/>
                    <a:pt x="1732" y="0"/>
                    <a:pt x="1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2" name="Google Shape;3342;p62"/>
            <p:cNvSpPr/>
            <p:nvPr/>
          </p:nvSpPr>
          <p:spPr>
            <a:xfrm>
              <a:off x="6433949" y="314463"/>
              <a:ext cx="279568" cy="340363"/>
            </a:xfrm>
            <a:custGeom>
              <a:avLst/>
              <a:gdLst/>
              <a:ahLst/>
              <a:cxnLst/>
              <a:rect l="l" t="t" r="r" b="b"/>
              <a:pathLst>
                <a:path w="12623" h="15368" extrusionOk="0">
                  <a:moveTo>
                    <a:pt x="1955" y="0"/>
                  </a:moveTo>
                  <a:cubicBezTo>
                    <a:pt x="1268" y="0"/>
                    <a:pt x="635" y="317"/>
                    <a:pt x="318" y="951"/>
                  </a:cubicBezTo>
                  <a:cubicBezTo>
                    <a:pt x="1" y="1585"/>
                    <a:pt x="159" y="2377"/>
                    <a:pt x="687" y="2905"/>
                  </a:cubicBezTo>
                  <a:cubicBezTo>
                    <a:pt x="2958" y="5334"/>
                    <a:pt x="5018" y="8027"/>
                    <a:pt x="6708" y="10879"/>
                  </a:cubicBezTo>
                  <a:cubicBezTo>
                    <a:pt x="7394" y="11882"/>
                    <a:pt x="8081" y="12939"/>
                    <a:pt x="8767" y="13942"/>
                  </a:cubicBezTo>
                  <a:cubicBezTo>
                    <a:pt x="9031" y="14365"/>
                    <a:pt x="9401" y="14734"/>
                    <a:pt x="9771" y="15051"/>
                  </a:cubicBezTo>
                  <a:cubicBezTo>
                    <a:pt x="10073" y="15260"/>
                    <a:pt x="10426" y="15367"/>
                    <a:pt x="10781" y="15367"/>
                  </a:cubicBezTo>
                  <a:cubicBezTo>
                    <a:pt x="11233" y="15367"/>
                    <a:pt x="11687" y="15195"/>
                    <a:pt x="12041" y="14840"/>
                  </a:cubicBezTo>
                  <a:cubicBezTo>
                    <a:pt x="12622" y="14206"/>
                    <a:pt x="12622" y="13256"/>
                    <a:pt x="12041" y="12622"/>
                  </a:cubicBezTo>
                  <a:cubicBezTo>
                    <a:pt x="11249" y="11618"/>
                    <a:pt x="10510" y="10562"/>
                    <a:pt x="9876" y="9453"/>
                  </a:cubicBezTo>
                  <a:cubicBezTo>
                    <a:pt x="8609" y="7499"/>
                    <a:pt x="7289" y="5598"/>
                    <a:pt x="5915" y="3750"/>
                  </a:cubicBezTo>
                  <a:cubicBezTo>
                    <a:pt x="5071" y="2694"/>
                    <a:pt x="4173" y="1690"/>
                    <a:pt x="3275" y="740"/>
                  </a:cubicBezTo>
                  <a:cubicBezTo>
                    <a:pt x="2905" y="317"/>
                    <a:pt x="2430" y="53"/>
                    <a:pt x="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3" name="Google Shape;3343;p62"/>
            <p:cNvSpPr/>
            <p:nvPr/>
          </p:nvSpPr>
          <p:spPr>
            <a:xfrm>
              <a:off x="1736818" y="1837038"/>
              <a:ext cx="142763" cy="394358"/>
            </a:xfrm>
            <a:custGeom>
              <a:avLst/>
              <a:gdLst/>
              <a:ahLst/>
              <a:cxnLst/>
              <a:rect l="l" t="t" r="r" b="b"/>
              <a:pathLst>
                <a:path w="6446" h="17806" extrusionOk="0">
                  <a:moveTo>
                    <a:pt x="1728" y="0"/>
                  </a:moveTo>
                  <a:cubicBezTo>
                    <a:pt x="1663" y="0"/>
                    <a:pt x="1597" y="4"/>
                    <a:pt x="1532" y="12"/>
                  </a:cubicBezTo>
                  <a:cubicBezTo>
                    <a:pt x="634" y="117"/>
                    <a:pt x="0" y="962"/>
                    <a:pt x="53" y="1860"/>
                  </a:cubicBezTo>
                  <a:cubicBezTo>
                    <a:pt x="53" y="1913"/>
                    <a:pt x="106" y="2071"/>
                    <a:pt x="106" y="2230"/>
                  </a:cubicBezTo>
                  <a:cubicBezTo>
                    <a:pt x="528" y="6243"/>
                    <a:pt x="1215" y="10204"/>
                    <a:pt x="2165" y="14112"/>
                  </a:cubicBezTo>
                  <a:cubicBezTo>
                    <a:pt x="2377" y="14957"/>
                    <a:pt x="2535" y="15749"/>
                    <a:pt x="2852" y="16541"/>
                  </a:cubicBezTo>
                  <a:cubicBezTo>
                    <a:pt x="3010" y="17122"/>
                    <a:pt x="3433" y="17545"/>
                    <a:pt x="4014" y="17756"/>
                  </a:cubicBezTo>
                  <a:cubicBezTo>
                    <a:pt x="4153" y="17789"/>
                    <a:pt x="4290" y="17805"/>
                    <a:pt x="4424" y="17805"/>
                  </a:cubicBezTo>
                  <a:cubicBezTo>
                    <a:pt x="5561" y="17805"/>
                    <a:pt x="6446" y="16666"/>
                    <a:pt x="6021" y="15485"/>
                  </a:cubicBezTo>
                  <a:cubicBezTo>
                    <a:pt x="4964" y="11736"/>
                    <a:pt x="4172" y="7881"/>
                    <a:pt x="3750" y="4025"/>
                  </a:cubicBezTo>
                  <a:cubicBezTo>
                    <a:pt x="3644" y="3128"/>
                    <a:pt x="3538" y="2283"/>
                    <a:pt x="3380" y="1438"/>
                  </a:cubicBezTo>
                  <a:cubicBezTo>
                    <a:pt x="3282" y="606"/>
                    <a:pt x="2549" y="0"/>
                    <a:pt x="1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344" name="Google Shape;3344;p62"/>
          <p:cNvGrpSpPr/>
          <p:nvPr/>
        </p:nvGrpSpPr>
        <p:grpSpPr>
          <a:xfrm>
            <a:off x="5320290" y="2998797"/>
            <a:ext cx="1113055" cy="1639964"/>
            <a:chOff x="1982800" y="238550"/>
            <a:chExt cx="3509000" cy="5170125"/>
          </a:xfrm>
        </p:grpSpPr>
        <p:sp>
          <p:nvSpPr>
            <p:cNvPr id="3345" name="Google Shape;3345;p62"/>
            <p:cNvSpPr/>
            <p:nvPr/>
          </p:nvSpPr>
          <p:spPr>
            <a:xfrm>
              <a:off x="2054750" y="2643100"/>
              <a:ext cx="3437050" cy="2520475"/>
            </a:xfrm>
            <a:custGeom>
              <a:avLst/>
              <a:gdLst/>
              <a:ahLst/>
              <a:cxnLst/>
              <a:rect l="l" t="t" r="r" b="b"/>
              <a:pathLst>
                <a:path w="137482" h="100819" extrusionOk="0">
                  <a:moveTo>
                    <a:pt x="83790" y="1"/>
                  </a:moveTo>
                  <a:cubicBezTo>
                    <a:pt x="36086" y="1"/>
                    <a:pt x="32377" y="44820"/>
                    <a:pt x="32377" y="44820"/>
                  </a:cubicBezTo>
                  <a:cubicBezTo>
                    <a:pt x="32377" y="44820"/>
                    <a:pt x="24574" y="36248"/>
                    <a:pt x="17277" y="36248"/>
                  </a:cubicBezTo>
                  <a:cubicBezTo>
                    <a:pt x="15461" y="36248"/>
                    <a:pt x="13677" y="36779"/>
                    <a:pt x="12052" y="38105"/>
                  </a:cubicBezTo>
                  <a:cubicBezTo>
                    <a:pt x="1" y="47938"/>
                    <a:pt x="22065" y="89188"/>
                    <a:pt x="22065" y="89188"/>
                  </a:cubicBezTo>
                  <a:cubicBezTo>
                    <a:pt x="22065" y="89188"/>
                    <a:pt x="10493" y="89488"/>
                    <a:pt x="14570" y="96743"/>
                  </a:cubicBezTo>
                  <a:cubicBezTo>
                    <a:pt x="16182" y="99630"/>
                    <a:pt x="35338" y="100818"/>
                    <a:pt x="57869" y="100818"/>
                  </a:cubicBezTo>
                  <a:cubicBezTo>
                    <a:pt x="91482" y="100818"/>
                    <a:pt x="132604" y="98174"/>
                    <a:pt x="134184" y="94584"/>
                  </a:cubicBezTo>
                  <a:cubicBezTo>
                    <a:pt x="137481" y="87210"/>
                    <a:pt x="126210" y="85591"/>
                    <a:pt x="126210" y="85591"/>
                  </a:cubicBezTo>
                  <a:cubicBezTo>
                    <a:pt x="135023" y="69223"/>
                    <a:pt x="136642" y="41163"/>
                    <a:pt x="125610" y="34867"/>
                  </a:cubicBezTo>
                  <a:cubicBezTo>
                    <a:pt x="124435" y="34205"/>
                    <a:pt x="123293" y="33922"/>
                    <a:pt x="122199" y="33922"/>
                  </a:cubicBezTo>
                  <a:cubicBezTo>
                    <a:pt x="115868" y="33922"/>
                    <a:pt x="111160" y="43381"/>
                    <a:pt x="111160" y="43381"/>
                  </a:cubicBezTo>
                  <a:cubicBezTo>
                    <a:pt x="109122" y="25094"/>
                    <a:pt x="93473" y="572"/>
                    <a:pt x="93473" y="572"/>
                  </a:cubicBezTo>
                  <a:cubicBezTo>
                    <a:pt x="90059" y="183"/>
                    <a:pt x="86835" y="1"/>
                    <a:pt x="83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6" name="Google Shape;3346;p62"/>
            <p:cNvSpPr/>
            <p:nvPr/>
          </p:nvSpPr>
          <p:spPr>
            <a:xfrm>
              <a:off x="2392000" y="4100325"/>
              <a:ext cx="3048825" cy="1063250"/>
            </a:xfrm>
            <a:custGeom>
              <a:avLst/>
              <a:gdLst/>
              <a:ahLst/>
              <a:cxnLst/>
              <a:rect l="l" t="t" r="r" b="b"/>
              <a:pathLst>
                <a:path w="121953" h="42530" extrusionOk="0">
                  <a:moveTo>
                    <a:pt x="80911" y="0"/>
                  </a:moveTo>
                  <a:cubicBezTo>
                    <a:pt x="79378" y="0"/>
                    <a:pt x="78007" y="1458"/>
                    <a:pt x="76985" y="2480"/>
                  </a:cubicBezTo>
                  <a:cubicBezTo>
                    <a:pt x="73928" y="5478"/>
                    <a:pt x="71829" y="9255"/>
                    <a:pt x="68711" y="12193"/>
                  </a:cubicBezTo>
                  <a:cubicBezTo>
                    <a:pt x="66441" y="14413"/>
                    <a:pt x="63363" y="16846"/>
                    <a:pt x="60015" y="16846"/>
                  </a:cubicBezTo>
                  <a:cubicBezTo>
                    <a:pt x="59384" y="16846"/>
                    <a:pt x="58745" y="16759"/>
                    <a:pt x="58099" y="16570"/>
                  </a:cubicBezTo>
                  <a:cubicBezTo>
                    <a:pt x="56240" y="16090"/>
                    <a:pt x="53602" y="14111"/>
                    <a:pt x="53123" y="12193"/>
                  </a:cubicBezTo>
                  <a:lnTo>
                    <a:pt x="53123" y="12193"/>
                  </a:lnTo>
                  <a:cubicBezTo>
                    <a:pt x="52091" y="14371"/>
                    <a:pt x="54348" y="32998"/>
                    <a:pt x="49043" y="32998"/>
                  </a:cubicBezTo>
                  <a:cubicBezTo>
                    <a:pt x="48800" y="32998"/>
                    <a:pt x="48541" y="32959"/>
                    <a:pt x="48266" y="32878"/>
                  </a:cubicBezTo>
                  <a:cubicBezTo>
                    <a:pt x="42210" y="31079"/>
                    <a:pt x="44429" y="9914"/>
                    <a:pt x="44429" y="9914"/>
                  </a:cubicBezTo>
                  <a:lnTo>
                    <a:pt x="40891" y="7156"/>
                  </a:lnTo>
                  <a:lnTo>
                    <a:pt x="17988" y="29820"/>
                  </a:lnTo>
                  <a:cubicBezTo>
                    <a:pt x="17988" y="29820"/>
                    <a:pt x="20566" y="36176"/>
                    <a:pt x="12652" y="37255"/>
                  </a:cubicBezTo>
                  <a:cubicBezTo>
                    <a:pt x="11977" y="37340"/>
                    <a:pt x="11303" y="37379"/>
                    <a:pt x="10635" y="37379"/>
                  </a:cubicBezTo>
                  <a:cubicBezTo>
                    <a:pt x="6617" y="37379"/>
                    <a:pt x="2820" y="35962"/>
                    <a:pt x="301" y="34677"/>
                  </a:cubicBezTo>
                  <a:lnTo>
                    <a:pt x="301" y="34677"/>
                  </a:lnTo>
                  <a:cubicBezTo>
                    <a:pt x="1" y="35696"/>
                    <a:pt x="181" y="36955"/>
                    <a:pt x="1020" y="38454"/>
                  </a:cubicBezTo>
                  <a:cubicBezTo>
                    <a:pt x="2656" y="41341"/>
                    <a:pt x="21827" y="42529"/>
                    <a:pt x="44366" y="42529"/>
                  </a:cubicBezTo>
                  <a:cubicBezTo>
                    <a:pt x="77992" y="42529"/>
                    <a:pt x="119114" y="39885"/>
                    <a:pt x="120694" y="36295"/>
                  </a:cubicBezTo>
                  <a:cubicBezTo>
                    <a:pt x="121953" y="33477"/>
                    <a:pt x="121114" y="31499"/>
                    <a:pt x="119555" y="30120"/>
                  </a:cubicBezTo>
                  <a:cubicBezTo>
                    <a:pt x="119375" y="30899"/>
                    <a:pt x="119075" y="31739"/>
                    <a:pt x="118835" y="32638"/>
                  </a:cubicBezTo>
                  <a:cubicBezTo>
                    <a:pt x="117906" y="35531"/>
                    <a:pt x="108508" y="37042"/>
                    <a:pt x="99933" y="37042"/>
                  </a:cubicBezTo>
                  <a:cubicBezTo>
                    <a:pt x="94115" y="37042"/>
                    <a:pt x="88676" y="36346"/>
                    <a:pt x="86519" y="34916"/>
                  </a:cubicBezTo>
                  <a:cubicBezTo>
                    <a:pt x="83341" y="32818"/>
                    <a:pt x="83641" y="26043"/>
                    <a:pt x="83581" y="22745"/>
                  </a:cubicBezTo>
                  <a:cubicBezTo>
                    <a:pt x="83521" y="19448"/>
                    <a:pt x="83581" y="16150"/>
                    <a:pt x="83820" y="12852"/>
                  </a:cubicBezTo>
                  <a:cubicBezTo>
                    <a:pt x="83940" y="10094"/>
                    <a:pt x="84600" y="7096"/>
                    <a:pt x="84360" y="4338"/>
                  </a:cubicBezTo>
                  <a:cubicBezTo>
                    <a:pt x="84240" y="2719"/>
                    <a:pt x="83401" y="681"/>
                    <a:pt x="81722" y="141"/>
                  </a:cubicBezTo>
                  <a:cubicBezTo>
                    <a:pt x="81447" y="44"/>
                    <a:pt x="81177" y="0"/>
                    <a:pt x="80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7" name="Google Shape;3347;p62"/>
            <p:cNvSpPr/>
            <p:nvPr/>
          </p:nvSpPr>
          <p:spPr>
            <a:xfrm>
              <a:off x="3869950" y="2745825"/>
              <a:ext cx="1602350" cy="2117400"/>
            </a:xfrm>
            <a:custGeom>
              <a:avLst/>
              <a:gdLst/>
              <a:ahLst/>
              <a:cxnLst/>
              <a:rect l="l" t="t" r="r" b="b"/>
              <a:pathLst>
                <a:path w="64094" h="84696" extrusionOk="0">
                  <a:moveTo>
                    <a:pt x="53664" y="81538"/>
                  </a:moveTo>
                  <a:cubicBezTo>
                    <a:pt x="53663" y="81539"/>
                    <a:pt x="53662" y="81541"/>
                    <a:pt x="53662" y="81542"/>
                  </a:cubicBezTo>
                  <a:lnTo>
                    <a:pt x="54021" y="81602"/>
                  </a:lnTo>
                  <a:cubicBezTo>
                    <a:pt x="53902" y="81579"/>
                    <a:pt x="53783" y="81558"/>
                    <a:pt x="53664" y="81538"/>
                  </a:cubicBezTo>
                  <a:close/>
                  <a:moveTo>
                    <a:pt x="23024" y="0"/>
                  </a:moveTo>
                  <a:cubicBezTo>
                    <a:pt x="20565" y="3058"/>
                    <a:pt x="16968" y="5097"/>
                    <a:pt x="13071" y="5636"/>
                  </a:cubicBezTo>
                  <a:cubicBezTo>
                    <a:pt x="2279" y="7495"/>
                    <a:pt x="8454" y="15649"/>
                    <a:pt x="4257" y="22964"/>
                  </a:cubicBezTo>
                  <a:cubicBezTo>
                    <a:pt x="2758" y="25602"/>
                    <a:pt x="480" y="27341"/>
                    <a:pt x="180" y="30458"/>
                  </a:cubicBezTo>
                  <a:cubicBezTo>
                    <a:pt x="0" y="31957"/>
                    <a:pt x="180" y="33396"/>
                    <a:pt x="720" y="34775"/>
                  </a:cubicBezTo>
                  <a:cubicBezTo>
                    <a:pt x="1319" y="36334"/>
                    <a:pt x="2099" y="37833"/>
                    <a:pt x="3058" y="39212"/>
                  </a:cubicBezTo>
                  <a:cubicBezTo>
                    <a:pt x="4437" y="41311"/>
                    <a:pt x="4377" y="43589"/>
                    <a:pt x="5336" y="45867"/>
                  </a:cubicBezTo>
                  <a:cubicBezTo>
                    <a:pt x="6356" y="48446"/>
                    <a:pt x="8394" y="50484"/>
                    <a:pt x="9533" y="53002"/>
                  </a:cubicBezTo>
                  <a:cubicBezTo>
                    <a:pt x="10751" y="55553"/>
                    <a:pt x="7821" y="75980"/>
                    <a:pt x="14614" y="75980"/>
                  </a:cubicBezTo>
                  <a:cubicBezTo>
                    <a:pt x="14847" y="75980"/>
                    <a:pt x="15092" y="75956"/>
                    <a:pt x="15349" y="75906"/>
                  </a:cubicBezTo>
                  <a:cubicBezTo>
                    <a:pt x="19726" y="75066"/>
                    <a:pt x="17987" y="65353"/>
                    <a:pt x="18227" y="62416"/>
                  </a:cubicBezTo>
                  <a:lnTo>
                    <a:pt x="18227" y="62416"/>
                  </a:lnTo>
                  <a:cubicBezTo>
                    <a:pt x="22364" y="65773"/>
                    <a:pt x="19246" y="72428"/>
                    <a:pt x="20446" y="76925"/>
                  </a:cubicBezTo>
                  <a:cubicBezTo>
                    <a:pt x="21345" y="80163"/>
                    <a:pt x="24643" y="83760"/>
                    <a:pt x="28000" y="84420"/>
                  </a:cubicBezTo>
                  <a:cubicBezTo>
                    <a:pt x="29033" y="84612"/>
                    <a:pt x="30064" y="84695"/>
                    <a:pt x="31092" y="84695"/>
                  </a:cubicBezTo>
                  <a:cubicBezTo>
                    <a:pt x="37659" y="84695"/>
                    <a:pt x="44155" y="81307"/>
                    <a:pt x="50790" y="81307"/>
                  </a:cubicBezTo>
                  <a:cubicBezTo>
                    <a:pt x="51745" y="81307"/>
                    <a:pt x="52703" y="81377"/>
                    <a:pt x="53664" y="81538"/>
                  </a:cubicBezTo>
                  <a:lnTo>
                    <a:pt x="53664" y="81538"/>
                  </a:lnTo>
                  <a:cubicBezTo>
                    <a:pt x="62475" y="65109"/>
                    <a:pt x="64093" y="37113"/>
                    <a:pt x="53062" y="30818"/>
                  </a:cubicBezTo>
                  <a:cubicBezTo>
                    <a:pt x="51874" y="30139"/>
                    <a:pt x="50719" y="29850"/>
                    <a:pt x="49613" y="29850"/>
                  </a:cubicBezTo>
                  <a:cubicBezTo>
                    <a:pt x="43302" y="29850"/>
                    <a:pt x="38612" y="39272"/>
                    <a:pt x="38612" y="39272"/>
                  </a:cubicBezTo>
                  <a:cubicBezTo>
                    <a:pt x="36994" y="25182"/>
                    <a:pt x="27401" y="7375"/>
                    <a:pt x="23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8" name="Google Shape;3348;p62"/>
            <p:cNvSpPr/>
            <p:nvPr/>
          </p:nvSpPr>
          <p:spPr>
            <a:xfrm>
              <a:off x="3869950" y="3253950"/>
              <a:ext cx="1510925" cy="1609275"/>
            </a:xfrm>
            <a:custGeom>
              <a:avLst/>
              <a:gdLst/>
              <a:ahLst/>
              <a:cxnLst/>
              <a:rect l="l" t="t" r="r" b="b"/>
              <a:pathLst>
                <a:path w="60437" h="64371" extrusionOk="0">
                  <a:moveTo>
                    <a:pt x="18527" y="1"/>
                  </a:moveTo>
                  <a:lnTo>
                    <a:pt x="18527" y="1"/>
                  </a:lnTo>
                  <a:cubicBezTo>
                    <a:pt x="18524" y="7"/>
                    <a:pt x="18521" y="13"/>
                    <a:pt x="18519" y="19"/>
                  </a:cubicBezTo>
                  <a:lnTo>
                    <a:pt x="18519" y="19"/>
                  </a:lnTo>
                  <a:cubicBezTo>
                    <a:pt x="18521" y="13"/>
                    <a:pt x="18524" y="7"/>
                    <a:pt x="18527" y="1"/>
                  </a:cubicBezTo>
                  <a:close/>
                  <a:moveTo>
                    <a:pt x="53603" y="61155"/>
                  </a:moveTo>
                  <a:lnTo>
                    <a:pt x="53603" y="61155"/>
                  </a:lnTo>
                  <a:cubicBezTo>
                    <a:pt x="53602" y="61156"/>
                    <a:pt x="53602" y="61156"/>
                    <a:pt x="53602" y="61157"/>
                  </a:cubicBezTo>
                  <a:lnTo>
                    <a:pt x="53961" y="61217"/>
                  </a:lnTo>
                  <a:cubicBezTo>
                    <a:pt x="53842" y="61195"/>
                    <a:pt x="53722" y="61174"/>
                    <a:pt x="53603" y="61155"/>
                  </a:cubicBezTo>
                  <a:close/>
                  <a:moveTo>
                    <a:pt x="18519" y="19"/>
                  </a:moveTo>
                  <a:lnTo>
                    <a:pt x="18519" y="19"/>
                  </a:lnTo>
                  <a:cubicBezTo>
                    <a:pt x="17984" y="1213"/>
                    <a:pt x="17627" y="2526"/>
                    <a:pt x="17568" y="3898"/>
                  </a:cubicBezTo>
                  <a:cubicBezTo>
                    <a:pt x="17088" y="8814"/>
                    <a:pt x="17028" y="13731"/>
                    <a:pt x="16788" y="18707"/>
                  </a:cubicBezTo>
                  <a:cubicBezTo>
                    <a:pt x="16728" y="20866"/>
                    <a:pt x="15589" y="22904"/>
                    <a:pt x="15649" y="25063"/>
                  </a:cubicBezTo>
                  <a:cubicBezTo>
                    <a:pt x="15769" y="27341"/>
                    <a:pt x="16368" y="29440"/>
                    <a:pt x="15889" y="31778"/>
                  </a:cubicBezTo>
                  <a:cubicBezTo>
                    <a:pt x="15769" y="32318"/>
                    <a:pt x="15349" y="34236"/>
                    <a:pt x="14630" y="34356"/>
                  </a:cubicBezTo>
                  <a:cubicBezTo>
                    <a:pt x="14576" y="34364"/>
                    <a:pt x="14526" y="34368"/>
                    <a:pt x="14478" y="34368"/>
                  </a:cubicBezTo>
                  <a:cubicBezTo>
                    <a:pt x="13446" y="34368"/>
                    <a:pt x="13610" y="32591"/>
                    <a:pt x="13610" y="32018"/>
                  </a:cubicBezTo>
                  <a:cubicBezTo>
                    <a:pt x="13610" y="29799"/>
                    <a:pt x="11752" y="28600"/>
                    <a:pt x="11212" y="26442"/>
                  </a:cubicBezTo>
                  <a:cubicBezTo>
                    <a:pt x="10553" y="23864"/>
                    <a:pt x="9054" y="21525"/>
                    <a:pt x="7015" y="19786"/>
                  </a:cubicBezTo>
                  <a:cubicBezTo>
                    <a:pt x="5516" y="18647"/>
                    <a:pt x="4077" y="17868"/>
                    <a:pt x="2938" y="16309"/>
                  </a:cubicBezTo>
                  <a:cubicBezTo>
                    <a:pt x="1979" y="14930"/>
                    <a:pt x="840" y="13731"/>
                    <a:pt x="240" y="12172"/>
                  </a:cubicBezTo>
                  <a:lnTo>
                    <a:pt x="240" y="12172"/>
                  </a:lnTo>
                  <a:cubicBezTo>
                    <a:pt x="0" y="12891"/>
                    <a:pt x="480" y="13731"/>
                    <a:pt x="720" y="14450"/>
                  </a:cubicBezTo>
                  <a:cubicBezTo>
                    <a:pt x="1319" y="16009"/>
                    <a:pt x="2159" y="17508"/>
                    <a:pt x="3058" y="18887"/>
                  </a:cubicBezTo>
                  <a:cubicBezTo>
                    <a:pt x="4437" y="20986"/>
                    <a:pt x="4437" y="23264"/>
                    <a:pt x="5336" y="25542"/>
                  </a:cubicBezTo>
                  <a:cubicBezTo>
                    <a:pt x="6356" y="28121"/>
                    <a:pt x="8394" y="30159"/>
                    <a:pt x="9593" y="32677"/>
                  </a:cubicBezTo>
                  <a:cubicBezTo>
                    <a:pt x="10753" y="35228"/>
                    <a:pt x="7821" y="55655"/>
                    <a:pt x="14614" y="55655"/>
                  </a:cubicBezTo>
                  <a:cubicBezTo>
                    <a:pt x="14847" y="55655"/>
                    <a:pt x="15092" y="55631"/>
                    <a:pt x="15349" y="55581"/>
                  </a:cubicBezTo>
                  <a:cubicBezTo>
                    <a:pt x="19726" y="54741"/>
                    <a:pt x="17987" y="45028"/>
                    <a:pt x="18227" y="42091"/>
                  </a:cubicBezTo>
                  <a:lnTo>
                    <a:pt x="18227" y="42091"/>
                  </a:lnTo>
                  <a:cubicBezTo>
                    <a:pt x="22424" y="45448"/>
                    <a:pt x="19246" y="52103"/>
                    <a:pt x="20505" y="56600"/>
                  </a:cubicBezTo>
                  <a:cubicBezTo>
                    <a:pt x="21345" y="59838"/>
                    <a:pt x="24702" y="63435"/>
                    <a:pt x="28000" y="64095"/>
                  </a:cubicBezTo>
                  <a:cubicBezTo>
                    <a:pt x="29025" y="64287"/>
                    <a:pt x="30049" y="64370"/>
                    <a:pt x="31072" y="64370"/>
                  </a:cubicBezTo>
                  <a:cubicBezTo>
                    <a:pt x="37638" y="64370"/>
                    <a:pt x="44163" y="60941"/>
                    <a:pt x="50833" y="60941"/>
                  </a:cubicBezTo>
                  <a:cubicBezTo>
                    <a:pt x="51754" y="60941"/>
                    <a:pt x="52676" y="61007"/>
                    <a:pt x="53603" y="61155"/>
                  </a:cubicBezTo>
                  <a:lnTo>
                    <a:pt x="53603" y="61155"/>
                  </a:lnTo>
                  <a:cubicBezTo>
                    <a:pt x="57199" y="54440"/>
                    <a:pt x="59597" y="45747"/>
                    <a:pt x="60437" y="37414"/>
                  </a:cubicBezTo>
                  <a:lnTo>
                    <a:pt x="60437" y="37414"/>
                  </a:lnTo>
                  <a:cubicBezTo>
                    <a:pt x="57694" y="43886"/>
                    <a:pt x="52694" y="51160"/>
                    <a:pt x="44473" y="51160"/>
                  </a:cubicBezTo>
                  <a:cubicBezTo>
                    <a:pt x="43707" y="51160"/>
                    <a:pt x="42913" y="51097"/>
                    <a:pt x="42090" y="50964"/>
                  </a:cubicBezTo>
                  <a:cubicBezTo>
                    <a:pt x="30039" y="49046"/>
                    <a:pt x="38373" y="25123"/>
                    <a:pt x="44009" y="11872"/>
                  </a:cubicBezTo>
                  <a:lnTo>
                    <a:pt x="44009" y="11872"/>
                  </a:lnTo>
                  <a:cubicBezTo>
                    <a:pt x="41790" y="13851"/>
                    <a:pt x="39931" y="16249"/>
                    <a:pt x="38552" y="18947"/>
                  </a:cubicBezTo>
                  <a:cubicBezTo>
                    <a:pt x="38193" y="15949"/>
                    <a:pt x="37593" y="13011"/>
                    <a:pt x="36754" y="10073"/>
                  </a:cubicBezTo>
                  <a:cubicBezTo>
                    <a:pt x="34895" y="15949"/>
                    <a:pt x="31538" y="24403"/>
                    <a:pt x="27221" y="25602"/>
                  </a:cubicBezTo>
                  <a:cubicBezTo>
                    <a:pt x="26947" y="25682"/>
                    <a:pt x="26683" y="25720"/>
                    <a:pt x="26429" y="25720"/>
                  </a:cubicBezTo>
                  <a:cubicBezTo>
                    <a:pt x="23076" y="25720"/>
                    <a:pt x="21478" y="19134"/>
                    <a:pt x="20865" y="16849"/>
                  </a:cubicBezTo>
                  <a:cubicBezTo>
                    <a:pt x="20206" y="14210"/>
                    <a:pt x="19666" y="11512"/>
                    <a:pt x="19246" y="8814"/>
                  </a:cubicBezTo>
                  <a:cubicBezTo>
                    <a:pt x="19067" y="7615"/>
                    <a:pt x="19007" y="6356"/>
                    <a:pt x="19067" y="5157"/>
                  </a:cubicBezTo>
                  <a:cubicBezTo>
                    <a:pt x="19067" y="3966"/>
                    <a:pt x="18120" y="941"/>
                    <a:pt x="18519" y="19"/>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9" name="Google Shape;3349;p62"/>
            <p:cNvSpPr/>
            <p:nvPr/>
          </p:nvSpPr>
          <p:spPr>
            <a:xfrm>
              <a:off x="2080186" y="3541494"/>
              <a:ext cx="1277253" cy="1397068"/>
            </a:xfrm>
            <a:custGeom>
              <a:avLst/>
              <a:gdLst/>
              <a:ahLst/>
              <a:cxnLst/>
              <a:rect l="l" t="t" r="r" b="b"/>
              <a:pathLst>
                <a:path w="51085" h="55566" extrusionOk="0">
                  <a:moveTo>
                    <a:pt x="16239" y="1"/>
                  </a:moveTo>
                  <a:cubicBezTo>
                    <a:pt x="14430" y="1"/>
                    <a:pt x="12652" y="530"/>
                    <a:pt x="11033" y="1852"/>
                  </a:cubicBezTo>
                  <a:cubicBezTo>
                    <a:pt x="1" y="10905"/>
                    <a:pt x="17508" y="46160"/>
                    <a:pt x="20566" y="52096"/>
                  </a:cubicBezTo>
                  <a:cubicBezTo>
                    <a:pt x="20840" y="52104"/>
                    <a:pt x="21115" y="52108"/>
                    <a:pt x="21390" y="52108"/>
                  </a:cubicBezTo>
                  <a:cubicBezTo>
                    <a:pt x="23039" y="52108"/>
                    <a:pt x="24669" y="51976"/>
                    <a:pt x="25902" y="51976"/>
                  </a:cubicBezTo>
                  <a:cubicBezTo>
                    <a:pt x="30219" y="51976"/>
                    <a:pt x="33876" y="53355"/>
                    <a:pt x="38073" y="53895"/>
                  </a:cubicBezTo>
                  <a:cubicBezTo>
                    <a:pt x="40072" y="54219"/>
                    <a:pt x="40903" y="55565"/>
                    <a:pt x="42715" y="55565"/>
                  </a:cubicBezTo>
                  <a:cubicBezTo>
                    <a:pt x="42914" y="55565"/>
                    <a:pt x="43124" y="55549"/>
                    <a:pt x="43350" y="55513"/>
                  </a:cubicBezTo>
                  <a:cubicBezTo>
                    <a:pt x="44789" y="55334"/>
                    <a:pt x="47247" y="54194"/>
                    <a:pt x="48086" y="52935"/>
                  </a:cubicBezTo>
                  <a:cubicBezTo>
                    <a:pt x="51084" y="48439"/>
                    <a:pt x="47247" y="42743"/>
                    <a:pt x="45868" y="38666"/>
                  </a:cubicBezTo>
                  <a:cubicBezTo>
                    <a:pt x="45088" y="36267"/>
                    <a:pt x="45928" y="34528"/>
                    <a:pt x="45868" y="32190"/>
                  </a:cubicBezTo>
                  <a:cubicBezTo>
                    <a:pt x="45808" y="29612"/>
                    <a:pt x="44069" y="26134"/>
                    <a:pt x="43110" y="23676"/>
                  </a:cubicBezTo>
                  <a:cubicBezTo>
                    <a:pt x="41251" y="18760"/>
                    <a:pt x="37654" y="13843"/>
                    <a:pt x="34476" y="9646"/>
                  </a:cubicBezTo>
                  <a:cubicBezTo>
                    <a:pt x="33637" y="8507"/>
                    <a:pt x="32677" y="7188"/>
                    <a:pt x="31718" y="5929"/>
                  </a:cubicBezTo>
                  <a:cubicBezTo>
                    <a:pt x="31418" y="7608"/>
                    <a:pt x="31358" y="8627"/>
                    <a:pt x="31358" y="8627"/>
                  </a:cubicBezTo>
                  <a:cubicBezTo>
                    <a:pt x="31358" y="8627"/>
                    <a:pt x="23541" y="1"/>
                    <a:pt x="16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0" name="Google Shape;3350;p62"/>
            <p:cNvSpPr/>
            <p:nvPr/>
          </p:nvSpPr>
          <p:spPr>
            <a:xfrm>
              <a:off x="2423502" y="3644455"/>
              <a:ext cx="933850" cy="1319692"/>
            </a:xfrm>
            <a:custGeom>
              <a:avLst/>
              <a:gdLst/>
              <a:ahLst/>
              <a:cxnLst/>
              <a:rect l="l" t="t" r="r" b="b"/>
              <a:pathLst>
                <a:path w="37354" h="51616" extrusionOk="0">
                  <a:moveTo>
                    <a:pt x="12291" y="0"/>
                  </a:moveTo>
                  <a:cubicBezTo>
                    <a:pt x="13790" y="8814"/>
                    <a:pt x="17747" y="35975"/>
                    <a:pt x="10253" y="38673"/>
                  </a:cubicBezTo>
                  <a:cubicBezTo>
                    <a:pt x="9700" y="38876"/>
                    <a:pt x="9142" y="38972"/>
                    <a:pt x="8580" y="38972"/>
                  </a:cubicBezTo>
                  <a:cubicBezTo>
                    <a:pt x="5665" y="38972"/>
                    <a:pt x="2664" y="36405"/>
                    <a:pt x="0" y="33037"/>
                  </a:cubicBezTo>
                  <a:lnTo>
                    <a:pt x="0" y="33037"/>
                  </a:lnTo>
                  <a:cubicBezTo>
                    <a:pt x="2818" y="40172"/>
                    <a:pt x="5756" y="46047"/>
                    <a:pt x="6835" y="48146"/>
                  </a:cubicBezTo>
                  <a:cubicBezTo>
                    <a:pt x="7315" y="48176"/>
                    <a:pt x="7798" y="48187"/>
                    <a:pt x="8276" y="48187"/>
                  </a:cubicBezTo>
                  <a:cubicBezTo>
                    <a:pt x="9709" y="48187"/>
                    <a:pt x="11092" y="48086"/>
                    <a:pt x="12171" y="48086"/>
                  </a:cubicBezTo>
                  <a:cubicBezTo>
                    <a:pt x="16488" y="48086"/>
                    <a:pt x="20145" y="49405"/>
                    <a:pt x="24342" y="50005"/>
                  </a:cubicBezTo>
                  <a:cubicBezTo>
                    <a:pt x="26341" y="50275"/>
                    <a:pt x="27172" y="51615"/>
                    <a:pt x="28983" y="51615"/>
                  </a:cubicBezTo>
                  <a:cubicBezTo>
                    <a:pt x="29182" y="51615"/>
                    <a:pt x="29393" y="51599"/>
                    <a:pt x="29619" y="51563"/>
                  </a:cubicBezTo>
                  <a:cubicBezTo>
                    <a:pt x="31058" y="51384"/>
                    <a:pt x="33516" y="50184"/>
                    <a:pt x="34355" y="48985"/>
                  </a:cubicBezTo>
                  <a:cubicBezTo>
                    <a:pt x="37353" y="44489"/>
                    <a:pt x="33516" y="38793"/>
                    <a:pt x="32137" y="34716"/>
                  </a:cubicBezTo>
                  <a:cubicBezTo>
                    <a:pt x="31357" y="32317"/>
                    <a:pt x="32197" y="30578"/>
                    <a:pt x="32137" y="28240"/>
                  </a:cubicBezTo>
                  <a:cubicBezTo>
                    <a:pt x="32077" y="25662"/>
                    <a:pt x="30278" y="22184"/>
                    <a:pt x="29379" y="19726"/>
                  </a:cubicBezTo>
                  <a:cubicBezTo>
                    <a:pt x="28479" y="17508"/>
                    <a:pt x="27400" y="15409"/>
                    <a:pt x="26081" y="13371"/>
                  </a:cubicBezTo>
                  <a:cubicBezTo>
                    <a:pt x="25602" y="16309"/>
                    <a:pt x="24822" y="19906"/>
                    <a:pt x="23563" y="21105"/>
                  </a:cubicBezTo>
                  <a:cubicBezTo>
                    <a:pt x="21524" y="23204"/>
                    <a:pt x="24762" y="32377"/>
                    <a:pt x="21884" y="33936"/>
                  </a:cubicBezTo>
                  <a:cubicBezTo>
                    <a:pt x="21830" y="33964"/>
                    <a:pt x="21778" y="33977"/>
                    <a:pt x="21726" y="33977"/>
                  </a:cubicBezTo>
                  <a:cubicBezTo>
                    <a:pt x="19758" y="33977"/>
                    <a:pt x="19242" y="14344"/>
                    <a:pt x="19066" y="3478"/>
                  </a:cubicBezTo>
                  <a:cubicBezTo>
                    <a:pt x="18707" y="2998"/>
                    <a:pt x="18287" y="2519"/>
                    <a:pt x="17987" y="1979"/>
                  </a:cubicBezTo>
                  <a:cubicBezTo>
                    <a:pt x="17687" y="3658"/>
                    <a:pt x="17567" y="4677"/>
                    <a:pt x="17567" y="4677"/>
                  </a:cubicBezTo>
                  <a:cubicBezTo>
                    <a:pt x="15949" y="2938"/>
                    <a:pt x="14210" y="1379"/>
                    <a:pt x="12291" y="0"/>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1" name="Google Shape;3351;p62"/>
            <p:cNvSpPr/>
            <p:nvPr/>
          </p:nvSpPr>
          <p:spPr>
            <a:xfrm>
              <a:off x="4883225" y="4916275"/>
              <a:ext cx="290800" cy="148400"/>
            </a:xfrm>
            <a:custGeom>
              <a:avLst/>
              <a:gdLst/>
              <a:ahLst/>
              <a:cxnLst/>
              <a:rect l="l" t="t" r="r" b="b"/>
              <a:pathLst>
                <a:path w="11632" h="5936" extrusionOk="0">
                  <a:moveTo>
                    <a:pt x="3537" y="0"/>
                  </a:moveTo>
                  <a:cubicBezTo>
                    <a:pt x="2698" y="0"/>
                    <a:pt x="1859" y="60"/>
                    <a:pt x="1079" y="240"/>
                  </a:cubicBezTo>
                  <a:cubicBezTo>
                    <a:pt x="420" y="360"/>
                    <a:pt x="0" y="540"/>
                    <a:pt x="0" y="660"/>
                  </a:cubicBezTo>
                  <a:cubicBezTo>
                    <a:pt x="60" y="780"/>
                    <a:pt x="480" y="780"/>
                    <a:pt x="1139" y="780"/>
                  </a:cubicBezTo>
                  <a:cubicBezTo>
                    <a:pt x="1859" y="780"/>
                    <a:pt x="2638" y="839"/>
                    <a:pt x="3358" y="1019"/>
                  </a:cubicBezTo>
                  <a:cubicBezTo>
                    <a:pt x="4137" y="1139"/>
                    <a:pt x="4857" y="1319"/>
                    <a:pt x="5576" y="1619"/>
                  </a:cubicBezTo>
                  <a:cubicBezTo>
                    <a:pt x="6116" y="1799"/>
                    <a:pt x="6475" y="1979"/>
                    <a:pt x="6475" y="1979"/>
                  </a:cubicBezTo>
                  <a:cubicBezTo>
                    <a:pt x="6475" y="1979"/>
                    <a:pt x="6895" y="2099"/>
                    <a:pt x="7435" y="2338"/>
                  </a:cubicBezTo>
                  <a:cubicBezTo>
                    <a:pt x="8094" y="2638"/>
                    <a:pt x="8754" y="2998"/>
                    <a:pt x="9353" y="3478"/>
                  </a:cubicBezTo>
                  <a:cubicBezTo>
                    <a:pt x="9953" y="3897"/>
                    <a:pt x="10492" y="4437"/>
                    <a:pt x="10912" y="5096"/>
                  </a:cubicBezTo>
                  <a:cubicBezTo>
                    <a:pt x="11272" y="5576"/>
                    <a:pt x="11452" y="5936"/>
                    <a:pt x="11572" y="5936"/>
                  </a:cubicBezTo>
                  <a:cubicBezTo>
                    <a:pt x="11632" y="5876"/>
                    <a:pt x="11632" y="5516"/>
                    <a:pt x="11452" y="4797"/>
                  </a:cubicBezTo>
                  <a:cubicBezTo>
                    <a:pt x="11092" y="4017"/>
                    <a:pt x="10672" y="3298"/>
                    <a:pt x="10073" y="2698"/>
                  </a:cubicBezTo>
                  <a:cubicBezTo>
                    <a:pt x="9473" y="2099"/>
                    <a:pt x="8814" y="1619"/>
                    <a:pt x="8094" y="1199"/>
                  </a:cubicBezTo>
                  <a:cubicBezTo>
                    <a:pt x="7495" y="839"/>
                    <a:pt x="7075" y="660"/>
                    <a:pt x="7075" y="660"/>
                  </a:cubicBezTo>
                  <a:cubicBezTo>
                    <a:pt x="7075" y="660"/>
                    <a:pt x="6595" y="540"/>
                    <a:pt x="5936" y="360"/>
                  </a:cubicBezTo>
                  <a:cubicBezTo>
                    <a:pt x="5156" y="180"/>
                    <a:pt x="4317" y="60"/>
                    <a:pt x="35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2" name="Google Shape;3352;p62"/>
            <p:cNvSpPr/>
            <p:nvPr/>
          </p:nvSpPr>
          <p:spPr>
            <a:xfrm>
              <a:off x="5104289" y="4822729"/>
              <a:ext cx="239850" cy="210450"/>
            </a:xfrm>
            <a:custGeom>
              <a:avLst/>
              <a:gdLst/>
              <a:ahLst/>
              <a:cxnLst/>
              <a:rect l="l" t="t" r="r" b="b"/>
              <a:pathLst>
                <a:path w="9594" h="8418" extrusionOk="0">
                  <a:moveTo>
                    <a:pt x="1835" y="1"/>
                  </a:moveTo>
                  <a:cubicBezTo>
                    <a:pt x="776" y="1"/>
                    <a:pt x="0" y="145"/>
                    <a:pt x="0" y="263"/>
                  </a:cubicBezTo>
                  <a:cubicBezTo>
                    <a:pt x="0" y="503"/>
                    <a:pt x="1799" y="623"/>
                    <a:pt x="3418" y="1102"/>
                  </a:cubicBezTo>
                  <a:cubicBezTo>
                    <a:pt x="4137" y="1342"/>
                    <a:pt x="4857" y="1642"/>
                    <a:pt x="5516" y="2062"/>
                  </a:cubicBezTo>
                  <a:cubicBezTo>
                    <a:pt x="5696" y="2182"/>
                    <a:pt x="5936" y="2301"/>
                    <a:pt x="6116" y="2481"/>
                  </a:cubicBezTo>
                  <a:lnTo>
                    <a:pt x="6356" y="2601"/>
                  </a:lnTo>
                  <a:lnTo>
                    <a:pt x="6536" y="2781"/>
                  </a:lnTo>
                  <a:cubicBezTo>
                    <a:pt x="6715" y="2901"/>
                    <a:pt x="6895" y="3081"/>
                    <a:pt x="7075" y="3261"/>
                  </a:cubicBezTo>
                  <a:cubicBezTo>
                    <a:pt x="7615" y="3740"/>
                    <a:pt x="8035" y="4400"/>
                    <a:pt x="8334" y="5059"/>
                  </a:cubicBezTo>
                  <a:cubicBezTo>
                    <a:pt x="8634" y="5779"/>
                    <a:pt x="8874" y="6558"/>
                    <a:pt x="8994" y="7278"/>
                  </a:cubicBezTo>
                  <a:cubicBezTo>
                    <a:pt x="9114" y="7937"/>
                    <a:pt x="9174" y="8417"/>
                    <a:pt x="9294" y="8417"/>
                  </a:cubicBezTo>
                  <a:cubicBezTo>
                    <a:pt x="9414" y="8417"/>
                    <a:pt x="9474" y="7937"/>
                    <a:pt x="9533" y="7278"/>
                  </a:cubicBezTo>
                  <a:cubicBezTo>
                    <a:pt x="9593" y="6379"/>
                    <a:pt x="9474" y="5539"/>
                    <a:pt x="9234" y="4700"/>
                  </a:cubicBezTo>
                  <a:cubicBezTo>
                    <a:pt x="8994" y="3860"/>
                    <a:pt x="8634" y="3081"/>
                    <a:pt x="8035" y="2361"/>
                  </a:cubicBezTo>
                  <a:cubicBezTo>
                    <a:pt x="7855" y="2122"/>
                    <a:pt x="7615" y="1942"/>
                    <a:pt x="7435" y="1762"/>
                  </a:cubicBezTo>
                  <a:lnTo>
                    <a:pt x="7195" y="1522"/>
                  </a:lnTo>
                  <a:lnTo>
                    <a:pt x="6895" y="1342"/>
                  </a:lnTo>
                  <a:cubicBezTo>
                    <a:pt x="6656" y="1162"/>
                    <a:pt x="6416" y="1042"/>
                    <a:pt x="6116" y="922"/>
                  </a:cubicBezTo>
                  <a:cubicBezTo>
                    <a:pt x="5336" y="563"/>
                    <a:pt x="4497" y="263"/>
                    <a:pt x="3658" y="143"/>
                  </a:cubicBezTo>
                  <a:cubicBezTo>
                    <a:pt x="3020" y="40"/>
                    <a:pt x="2389" y="1"/>
                    <a:pt x="1835"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3" name="Google Shape;3353;p62"/>
            <p:cNvSpPr/>
            <p:nvPr/>
          </p:nvSpPr>
          <p:spPr>
            <a:xfrm>
              <a:off x="5167225" y="4780643"/>
              <a:ext cx="250325" cy="209075"/>
            </a:xfrm>
            <a:custGeom>
              <a:avLst/>
              <a:gdLst/>
              <a:ahLst/>
              <a:cxnLst/>
              <a:rect l="l" t="t" r="r" b="b"/>
              <a:pathLst>
                <a:path w="10013" h="8363" extrusionOk="0">
                  <a:moveTo>
                    <a:pt x="1508" y="1"/>
                  </a:moveTo>
                  <a:cubicBezTo>
                    <a:pt x="649" y="1"/>
                    <a:pt x="35" y="105"/>
                    <a:pt x="0" y="209"/>
                  </a:cubicBezTo>
                  <a:cubicBezTo>
                    <a:pt x="0" y="388"/>
                    <a:pt x="1799" y="628"/>
                    <a:pt x="3418" y="1168"/>
                  </a:cubicBezTo>
                  <a:cubicBezTo>
                    <a:pt x="4137" y="1408"/>
                    <a:pt x="4857" y="1708"/>
                    <a:pt x="5516" y="2127"/>
                  </a:cubicBezTo>
                  <a:cubicBezTo>
                    <a:pt x="5696" y="2247"/>
                    <a:pt x="5876" y="2367"/>
                    <a:pt x="6116" y="2547"/>
                  </a:cubicBezTo>
                  <a:lnTo>
                    <a:pt x="6296" y="2727"/>
                  </a:lnTo>
                  <a:lnTo>
                    <a:pt x="6535" y="2907"/>
                  </a:lnTo>
                  <a:cubicBezTo>
                    <a:pt x="6715" y="3027"/>
                    <a:pt x="6895" y="3206"/>
                    <a:pt x="7075" y="3326"/>
                  </a:cubicBezTo>
                  <a:cubicBezTo>
                    <a:pt x="7615" y="3866"/>
                    <a:pt x="8094" y="4466"/>
                    <a:pt x="8394" y="5125"/>
                  </a:cubicBezTo>
                  <a:cubicBezTo>
                    <a:pt x="8754" y="5845"/>
                    <a:pt x="9054" y="6564"/>
                    <a:pt x="9293" y="7284"/>
                  </a:cubicBezTo>
                  <a:cubicBezTo>
                    <a:pt x="9413" y="7943"/>
                    <a:pt x="9593" y="8363"/>
                    <a:pt x="9653" y="8363"/>
                  </a:cubicBezTo>
                  <a:cubicBezTo>
                    <a:pt x="9833" y="8363"/>
                    <a:pt x="10013" y="6564"/>
                    <a:pt x="9353" y="4765"/>
                  </a:cubicBezTo>
                  <a:cubicBezTo>
                    <a:pt x="9054" y="3926"/>
                    <a:pt x="8574" y="3146"/>
                    <a:pt x="8034" y="2487"/>
                  </a:cubicBezTo>
                  <a:cubicBezTo>
                    <a:pt x="7854" y="2247"/>
                    <a:pt x="7615" y="2067"/>
                    <a:pt x="7435" y="1887"/>
                  </a:cubicBezTo>
                  <a:lnTo>
                    <a:pt x="7195" y="1648"/>
                  </a:lnTo>
                  <a:lnTo>
                    <a:pt x="6895" y="1468"/>
                  </a:lnTo>
                  <a:cubicBezTo>
                    <a:pt x="6655" y="1288"/>
                    <a:pt x="6415" y="1168"/>
                    <a:pt x="6116" y="1048"/>
                  </a:cubicBezTo>
                  <a:cubicBezTo>
                    <a:pt x="5336" y="628"/>
                    <a:pt x="4497" y="388"/>
                    <a:pt x="3657" y="209"/>
                  </a:cubicBezTo>
                  <a:cubicBezTo>
                    <a:pt x="2897" y="57"/>
                    <a:pt x="2137" y="1"/>
                    <a:pt x="1508"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4" name="Google Shape;3354;p62"/>
            <p:cNvSpPr/>
            <p:nvPr/>
          </p:nvSpPr>
          <p:spPr>
            <a:xfrm>
              <a:off x="4791775" y="4774025"/>
              <a:ext cx="440700" cy="80100"/>
            </a:xfrm>
            <a:custGeom>
              <a:avLst/>
              <a:gdLst/>
              <a:ahLst/>
              <a:cxnLst/>
              <a:rect l="l" t="t" r="r" b="b"/>
              <a:pathLst>
                <a:path w="17628" h="3204" extrusionOk="0">
                  <a:moveTo>
                    <a:pt x="10937" y="1"/>
                  </a:moveTo>
                  <a:cubicBezTo>
                    <a:pt x="9587" y="1"/>
                    <a:pt x="8574" y="54"/>
                    <a:pt x="8574" y="54"/>
                  </a:cubicBezTo>
                  <a:cubicBezTo>
                    <a:pt x="8574" y="54"/>
                    <a:pt x="7975" y="114"/>
                    <a:pt x="7136" y="294"/>
                  </a:cubicBezTo>
                  <a:cubicBezTo>
                    <a:pt x="6116" y="474"/>
                    <a:pt x="5097" y="714"/>
                    <a:pt x="4078" y="1013"/>
                  </a:cubicBezTo>
                  <a:cubicBezTo>
                    <a:pt x="3058" y="1313"/>
                    <a:pt x="2099" y="1733"/>
                    <a:pt x="1200" y="2273"/>
                  </a:cubicBezTo>
                  <a:cubicBezTo>
                    <a:pt x="420" y="2752"/>
                    <a:pt x="1" y="3112"/>
                    <a:pt x="61" y="3172"/>
                  </a:cubicBezTo>
                  <a:cubicBezTo>
                    <a:pt x="71" y="3193"/>
                    <a:pt x="98" y="3203"/>
                    <a:pt x="138" y="3203"/>
                  </a:cubicBezTo>
                  <a:cubicBezTo>
                    <a:pt x="323" y="3203"/>
                    <a:pt x="801" y="2998"/>
                    <a:pt x="1440" y="2752"/>
                  </a:cubicBezTo>
                  <a:cubicBezTo>
                    <a:pt x="2399" y="2452"/>
                    <a:pt x="3358" y="2213"/>
                    <a:pt x="4318" y="2033"/>
                  </a:cubicBezTo>
                  <a:cubicBezTo>
                    <a:pt x="5337" y="1853"/>
                    <a:pt x="6296" y="1673"/>
                    <a:pt x="7315" y="1613"/>
                  </a:cubicBezTo>
                  <a:lnTo>
                    <a:pt x="8694" y="1493"/>
                  </a:lnTo>
                  <a:cubicBezTo>
                    <a:pt x="8694" y="1493"/>
                    <a:pt x="10853" y="1253"/>
                    <a:pt x="13131" y="1133"/>
                  </a:cubicBezTo>
                  <a:cubicBezTo>
                    <a:pt x="15350" y="953"/>
                    <a:pt x="17628" y="893"/>
                    <a:pt x="17628" y="714"/>
                  </a:cubicBezTo>
                  <a:cubicBezTo>
                    <a:pt x="17628" y="474"/>
                    <a:pt x="15350" y="174"/>
                    <a:pt x="13131" y="54"/>
                  </a:cubicBezTo>
                  <a:cubicBezTo>
                    <a:pt x="12372" y="14"/>
                    <a:pt x="11612" y="1"/>
                    <a:pt x="109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5" name="Google Shape;3355;p62"/>
            <p:cNvSpPr/>
            <p:nvPr/>
          </p:nvSpPr>
          <p:spPr>
            <a:xfrm>
              <a:off x="4520475" y="3530125"/>
              <a:ext cx="488675" cy="918875"/>
            </a:xfrm>
            <a:custGeom>
              <a:avLst/>
              <a:gdLst/>
              <a:ahLst/>
              <a:cxnLst/>
              <a:rect l="l" t="t" r="r" b="b"/>
              <a:pathLst>
                <a:path w="19547" h="36755" extrusionOk="0">
                  <a:moveTo>
                    <a:pt x="19546" y="1"/>
                  </a:moveTo>
                  <a:cubicBezTo>
                    <a:pt x="19247" y="1"/>
                    <a:pt x="18947" y="61"/>
                    <a:pt x="18647" y="181"/>
                  </a:cubicBezTo>
                  <a:cubicBezTo>
                    <a:pt x="17868" y="421"/>
                    <a:pt x="17088" y="840"/>
                    <a:pt x="16489" y="1380"/>
                  </a:cubicBezTo>
                  <a:cubicBezTo>
                    <a:pt x="14630" y="3059"/>
                    <a:pt x="13071" y="5037"/>
                    <a:pt x="11872" y="7196"/>
                  </a:cubicBezTo>
                  <a:cubicBezTo>
                    <a:pt x="10493" y="9534"/>
                    <a:pt x="9234" y="11872"/>
                    <a:pt x="8334" y="13611"/>
                  </a:cubicBezTo>
                  <a:lnTo>
                    <a:pt x="6776" y="16549"/>
                  </a:lnTo>
                  <a:cubicBezTo>
                    <a:pt x="6776" y="16549"/>
                    <a:pt x="6176" y="17748"/>
                    <a:pt x="5337" y="19547"/>
                  </a:cubicBezTo>
                  <a:lnTo>
                    <a:pt x="4018" y="22725"/>
                  </a:lnTo>
                  <a:cubicBezTo>
                    <a:pt x="3538" y="23864"/>
                    <a:pt x="2998" y="25123"/>
                    <a:pt x="2579" y="26382"/>
                  </a:cubicBezTo>
                  <a:cubicBezTo>
                    <a:pt x="2159" y="27641"/>
                    <a:pt x="1679" y="28900"/>
                    <a:pt x="1379" y="30099"/>
                  </a:cubicBezTo>
                  <a:cubicBezTo>
                    <a:pt x="1020" y="31358"/>
                    <a:pt x="720" y="32498"/>
                    <a:pt x="480" y="33457"/>
                  </a:cubicBezTo>
                  <a:cubicBezTo>
                    <a:pt x="240" y="34536"/>
                    <a:pt x="60" y="35615"/>
                    <a:pt x="0" y="36755"/>
                  </a:cubicBezTo>
                  <a:cubicBezTo>
                    <a:pt x="420" y="35735"/>
                    <a:pt x="780" y="34716"/>
                    <a:pt x="1020" y="33637"/>
                  </a:cubicBezTo>
                  <a:lnTo>
                    <a:pt x="2099" y="30459"/>
                  </a:lnTo>
                  <a:cubicBezTo>
                    <a:pt x="2519" y="29260"/>
                    <a:pt x="2938" y="28061"/>
                    <a:pt x="3478" y="26802"/>
                  </a:cubicBezTo>
                  <a:cubicBezTo>
                    <a:pt x="4018" y="25603"/>
                    <a:pt x="4497" y="24403"/>
                    <a:pt x="5037" y="23264"/>
                  </a:cubicBezTo>
                  <a:cubicBezTo>
                    <a:pt x="5636" y="22125"/>
                    <a:pt x="6116" y="21106"/>
                    <a:pt x="6536" y="20206"/>
                  </a:cubicBezTo>
                  <a:lnTo>
                    <a:pt x="8035" y="17209"/>
                  </a:lnTo>
                  <a:lnTo>
                    <a:pt x="9474" y="14211"/>
                  </a:lnTo>
                  <a:cubicBezTo>
                    <a:pt x="10373" y="12412"/>
                    <a:pt x="11512" y="10014"/>
                    <a:pt x="12771" y="7675"/>
                  </a:cubicBezTo>
                  <a:cubicBezTo>
                    <a:pt x="13791" y="5517"/>
                    <a:pt x="15170" y="3538"/>
                    <a:pt x="16848" y="1800"/>
                  </a:cubicBezTo>
                  <a:cubicBezTo>
                    <a:pt x="17388" y="1260"/>
                    <a:pt x="18047" y="780"/>
                    <a:pt x="18767" y="421"/>
                  </a:cubicBezTo>
                  <a:cubicBezTo>
                    <a:pt x="19247" y="181"/>
                    <a:pt x="19546" y="61"/>
                    <a:pt x="19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6" name="Google Shape;3356;p62"/>
            <p:cNvSpPr/>
            <p:nvPr/>
          </p:nvSpPr>
          <p:spPr>
            <a:xfrm>
              <a:off x="2368025" y="4851800"/>
              <a:ext cx="505175" cy="231150"/>
            </a:xfrm>
            <a:custGeom>
              <a:avLst/>
              <a:gdLst/>
              <a:ahLst/>
              <a:cxnLst/>
              <a:rect l="l" t="t" r="r" b="b"/>
              <a:pathLst>
                <a:path w="20207" h="9246" extrusionOk="0">
                  <a:moveTo>
                    <a:pt x="13611" y="1"/>
                  </a:moveTo>
                  <a:cubicBezTo>
                    <a:pt x="12112" y="1"/>
                    <a:pt x="10613" y="61"/>
                    <a:pt x="9114" y="121"/>
                  </a:cubicBezTo>
                  <a:cubicBezTo>
                    <a:pt x="7915" y="241"/>
                    <a:pt x="7076" y="361"/>
                    <a:pt x="7076" y="361"/>
                  </a:cubicBezTo>
                  <a:cubicBezTo>
                    <a:pt x="6416" y="481"/>
                    <a:pt x="5696" y="660"/>
                    <a:pt x="5037" y="900"/>
                  </a:cubicBezTo>
                  <a:cubicBezTo>
                    <a:pt x="3538" y="1260"/>
                    <a:pt x="2099" y="2039"/>
                    <a:pt x="960" y="3119"/>
                  </a:cubicBezTo>
                  <a:cubicBezTo>
                    <a:pt x="300" y="3778"/>
                    <a:pt x="1" y="4678"/>
                    <a:pt x="1" y="5577"/>
                  </a:cubicBezTo>
                  <a:cubicBezTo>
                    <a:pt x="1" y="6296"/>
                    <a:pt x="240" y="7016"/>
                    <a:pt x="600" y="7675"/>
                  </a:cubicBezTo>
                  <a:cubicBezTo>
                    <a:pt x="840" y="8095"/>
                    <a:pt x="1140" y="8515"/>
                    <a:pt x="1500" y="8875"/>
                  </a:cubicBezTo>
                  <a:cubicBezTo>
                    <a:pt x="1708" y="9083"/>
                    <a:pt x="1826" y="9246"/>
                    <a:pt x="1892" y="9246"/>
                  </a:cubicBezTo>
                  <a:cubicBezTo>
                    <a:pt x="1902" y="9246"/>
                    <a:pt x="1911" y="9242"/>
                    <a:pt x="1919" y="9234"/>
                  </a:cubicBezTo>
                  <a:cubicBezTo>
                    <a:pt x="1919" y="9234"/>
                    <a:pt x="1859" y="8994"/>
                    <a:pt x="1739" y="8695"/>
                  </a:cubicBezTo>
                  <a:cubicBezTo>
                    <a:pt x="1500" y="8275"/>
                    <a:pt x="1260" y="7855"/>
                    <a:pt x="1080" y="7436"/>
                  </a:cubicBezTo>
                  <a:cubicBezTo>
                    <a:pt x="840" y="6836"/>
                    <a:pt x="780" y="6236"/>
                    <a:pt x="780" y="5577"/>
                  </a:cubicBezTo>
                  <a:cubicBezTo>
                    <a:pt x="840" y="4917"/>
                    <a:pt x="1140" y="4258"/>
                    <a:pt x="1679" y="3838"/>
                  </a:cubicBezTo>
                  <a:cubicBezTo>
                    <a:pt x="2759" y="2939"/>
                    <a:pt x="4078" y="2399"/>
                    <a:pt x="5457" y="2159"/>
                  </a:cubicBezTo>
                  <a:cubicBezTo>
                    <a:pt x="6056" y="1979"/>
                    <a:pt x="6716" y="1860"/>
                    <a:pt x="7375" y="1800"/>
                  </a:cubicBezTo>
                  <a:cubicBezTo>
                    <a:pt x="7375" y="1800"/>
                    <a:pt x="8155" y="1620"/>
                    <a:pt x="9294" y="1440"/>
                  </a:cubicBezTo>
                  <a:cubicBezTo>
                    <a:pt x="10493" y="1260"/>
                    <a:pt x="12112" y="1140"/>
                    <a:pt x="13671" y="1020"/>
                  </a:cubicBezTo>
                  <a:cubicBezTo>
                    <a:pt x="16908" y="840"/>
                    <a:pt x="20146" y="960"/>
                    <a:pt x="20146" y="840"/>
                  </a:cubicBezTo>
                  <a:cubicBezTo>
                    <a:pt x="20206" y="600"/>
                    <a:pt x="16968" y="61"/>
                    <a:pt x="1361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7" name="Google Shape;3357;p62"/>
            <p:cNvSpPr/>
            <p:nvPr/>
          </p:nvSpPr>
          <p:spPr>
            <a:xfrm>
              <a:off x="2483450" y="4922989"/>
              <a:ext cx="155900" cy="181575"/>
            </a:xfrm>
            <a:custGeom>
              <a:avLst/>
              <a:gdLst/>
              <a:ahLst/>
              <a:cxnLst/>
              <a:rect l="l" t="t" r="r" b="b"/>
              <a:pathLst>
                <a:path w="6236" h="7263" extrusionOk="0">
                  <a:moveTo>
                    <a:pt x="5336" y="1"/>
                  </a:moveTo>
                  <a:cubicBezTo>
                    <a:pt x="4737" y="61"/>
                    <a:pt x="4077" y="180"/>
                    <a:pt x="3538" y="420"/>
                  </a:cubicBezTo>
                  <a:cubicBezTo>
                    <a:pt x="2878" y="720"/>
                    <a:pt x="2339" y="1020"/>
                    <a:pt x="1859" y="1440"/>
                  </a:cubicBezTo>
                  <a:cubicBezTo>
                    <a:pt x="1679" y="1559"/>
                    <a:pt x="1499" y="1679"/>
                    <a:pt x="1379" y="1859"/>
                  </a:cubicBezTo>
                  <a:cubicBezTo>
                    <a:pt x="1259" y="1979"/>
                    <a:pt x="1199" y="2039"/>
                    <a:pt x="1199" y="2039"/>
                  </a:cubicBezTo>
                  <a:cubicBezTo>
                    <a:pt x="1139" y="2099"/>
                    <a:pt x="1079" y="2159"/>
                    <a:pt x="1020" y="2219"/>
                  </a:cubicBezTo>
                  <a:cubicBezTo>
                    <a:pt x="960" y="2339"/>
                    <a:pt x="840" y="2519"/>
                    <a:pt x="660" y="2759"/>
                  </a:cubicBezTo>
                  <a:cubicBezTo>
                    <a:pt x="360" y="3358"/>
                    <a:pt x="180" y="4018"/>
                    <a:pt x="120" y="4677"/>
                  </a:cubicBezTo>
                  <a:cubicBezTo>
                    <a:pt x="0" y="5337"/>
                    <a:pt x="120" y="5936"/>
                    <a:pt x="360" y="6536"/>
                  </a:cubicBezTo>
                  <a:cubicBezTo>
                    <a:pt x="579" y="6975"/>
                    <a:pt x="799" y="7263"/>
                    <a:pt x="881" y="7263"/>
                  </a:cubicBezTo>
                  <a:cubicBezTo>
                    <a:pt x="888" y="7263"/>
                    <a:pt x="895" y="7260"/>
                    <a:pt x="900" y="7255"/>
                  </a:cubicBezTo>
                  <a:cubicBezTo>
                    <a:pt x="960" y="7195"/>
                    <a:pt x="900" y="6896"/>
                    <a:pt x="900" y="6416"/>
                  </a:cubicBezTo>
                  <a:cubicBezTo>
                    <a:pt x="840" y="5876"/>
                    <a:pt x="900" y="5337"/>
                    <a:pt x="1079" y="4857"/>
                  </a:cubicBezTo>
                  <a:cubicBezTo>
                    <a:pt x="1259" y="4377"/>
                    <a:pt x="1499" y="3898"/>
                    <a:pt x="1799" y="3478"/>
                  </a:cubicBezTo>
                  <a:lnTo>
                    <a:pt x="2159" y="3058"/>
                  </a:lnTo>
                  <a:cubicBezTo>
                    <a:pt x="2219" y="2998"/>
                    <a:pt x="2279" y="2938"/>
                    <a:pt x="2279" y="2938"/>
                  </a:cubicBezTo>
                  <a:lnTo>
                    <a:pt x="2399" y="2759"/>
                  </a:lnTo>
                  <a:cubicBezTo>
                    <a:pt x="2518" y="2639"/>
                    <a:pt x="2638" y="2519"/>
                    <a:pt x="2758" y="2399"/>
                  </a:cubicBezTo>
                  <a:cubicBezTo>
                    <a:pt x="3118" y="1979"/>
                    <a:pt x="3538" y="1619"/>
                    <a:pt x="4017" y="1320"/>
                  </a:cubicBezTo>
                  <a:cubicBezTo>
                    <a:pt x="4437" y="1020"/>
                    <a:pt x="4977" y="780"/>
                    <a:pt x="5516" y="540"/>
                  </a:cubicBezTo>
                  <a:cubicBezTo>
                    <a:pt x="5936" y="360"/>
                    <a:pt x="6236" y="240"/>
                    <a:pt x="6236" y="120"/>
                  </a:cubicBezTo>
                  <a:cubicBezTo>
                    <a:pt x="6236" y="61"/>
                    <a:pt x="5876" y="1"/>
                    <a:pt x="533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8" name="Google Shape;3358;p62"/>
            <p:cNvSpPr/>
            <p:nvPr/>
          </p:nvSpPr>
          <p:spPr>
            <a:xfrm>
              <a:off x="2663279" y="4937922"/>
              <a:ext cx="157400" cy="171875"/>
            </a:xfrm>
            <a:custGeom>
              <a:avLst/>
              <a:gdLst/>
              <a:ahLst/>
              <a:cxnLst/>
              <a:rect l="l" t="t" r="r" b="b"/>
              <a:pathLst>
                <a:path w="6296" h="6875" extrusionOk="0">
                  <a:moveTo>
                    <a:pt x="5930" y="0"/>
                  </a:moveTo>
                  <a:cubicBezTo>
                    <a:pt x="5450" y="0"/>
                    <a:pt x="4570" y="146"/>
                    <a:pt x="3718" y="511"/>
                  </a:cubicBezTo>
                  <a:cubicBezTo>
                    <a:pt x="3118" y="751"/>
                    <a:pt x="2579" y="991"/>
                    <a:pt x="2099" y="1351"/>
                  </a:cubicBezTo>
                  <a:cubicBezTo>
                    <a:pt x="1919" y="1471"/>
                    <a:pt x="1739" y="1590"/>
                    <a:pt x="1619" y="1710"/>
                  </a:cubicBezTo>
                  <a:lnTo>
                    <a:pt x="1439" y="1890"/>
                  </a:lnTo>
                  <a:cubicBezTo>
                    <a:pt x="1439" y="1890"/>
                    <a:pt x="1200" y="2130"/>
                    <a:pt x="900" y="2550"/>
                  </a:cubicBezTo>
                  <a:cubicBezTo>
                    <a:pt x="540" y="3089"/>
                    <a:pt x="300" y="3689"/>
                    <a:pt x="120" y="4289"/>
                  </a:cubicBezTo>
                  <a:cubicBezTo>
                    <a:pt x="0" y="4888"/>
                    <a:pt x="0" y="5548"/>
                    <a:pt x="180" y="6147"/>
                  </a:cubicBezTo>
                  <a:cubicBezTo>
                    <a:pt x="290" y="6586"/>
                    <a:pt x="450" y="6874"/>
                    <a:pt x="568" y="6874"/>
                  </a:cubicBezTo>
                  <a:cubicBezTo>
                    <a:pt x="579" y="6874"/>
                    <a:pt x="590" y="6872"/>
                    <a:pt x="600" y="6867"/>
                  </a:cubicBezTo>
                  <a:cubicBezTo>
                    <a:pt x="720" y="6807"/>
                    <a:pt x="720" y="6507"/>
                    <a:pt x="720" y="6087"/>
                  </a:cubicBezTo>
                  <a:cubicBezTo>
                    <a:pt x="720" y="5548"/>
                    <a:pt x="840" y="5068"/>
                    <a:pt x="1080" y="4588"/>
                  </a:cubicBezTo>
                  <a:cubicBezTo>
                    <a:pt x="1319" y="4169"/>
                    <a:pt x="1619" y="3749"/>
                    <a:pt x="1919" y="3329"/>
                  </a:cubicBezTo>
                  <a:cubicBezTo>
                    <a:pt x="2219" y="3089"/>
                    <a:pt x="2459" y="2850"/>
                    <a:pt x="2459" y="2850"/>
                  </a:cubicBezTo>
                  <a:lnTo>
                    <a:pt x="2579" y="2730"/>
                  </a:lnTo>
                  <a:cubicBezTo>
                    <a:pt x="2639" y="2670"/>
                    <a:pt x="2758" y="2490"/>
                    <a:pt x="2938" y="2370"/>
                  </a:cubicBezTo>
                  <a:cubicBezTo>
                    <a:pt x="3298" y="2010"/>
                    <a:pt x="3718" y="1650"/>
                    <a:pt x="4197" y="1351"/>
                  </a:cubicBezTo>
                  <a:cubicBezTo>
                    <a:pt x="5157" y="691"/>
                    <a:pt x="6296" y="271"/>
                    <a:pt x="6296" y="92"/>
                  </a:cubicBezTo>
                  <a:cubicBezTo>
                    <a:pt x="6296" y="33"/>
                    <a:pt x="6158" y="0"/>
                    <a:pt x="593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9" name="Google Shape;3359;p62"/>
            <p:cNvSpPr/>
            <p:nvPr/>
          </p:nvSpPr>
          <p:spPr>
            <a:xfrm>
              <a:off x="2231625" y="3530125"/>
              <a:ext cx="854400" cy="1345700"/>
            </a:xfrm>
            <a:custGeom>
              <a:avLst/>
              <a:gdLst/>
              <a:ahLst/>
              <a:cxnLst/>
              <a:rect l="l" t="t" r="r" b="b"/>
              <a:pathLst>
                <a:path w="34176" h="53828" extrusionOk="0">
                  <a:moveTo>
                    <a:pt x="11512" y="1"/>
                  </a:moveTo>
                  <a:cubicBezTo>
                    <a:pt x="11152" y="1"/>
                    <a:pt x="10793" y="16"/>
                    <a:pt x="10433" y="46"/>
                  </a:cubicBezTo>
                  <a:cubicBezTo>
                    <a:pt x="7735" y="106"/>
                    <a:pt x="5157" y="1125"/>
                    <a:pt x="3118" y="2864"/>
                  </a:cubicBezTo>
                  <a:cubicBezTo>
                    <a:pt x="2339" y="3583"/>
                    <a:pt x="1679" y="4423"/>
                    <a:pt x="1140" y="5382"/>
                  </a:cubicBezTo>
                  <a:cubicBezTo>
                    <a:pt x="780" y="6161"/>
                    <a:pt x="540" y="6941"/>
                    <a:pt x="360" y="7720"/>
                  </a:cubicBezTo>
                  <a:cubicBezTo>
                    <a:pt x="180" y="8260"/>
                    <a:pt x="120" y="8739"/>
                    <a:pt x="60" y="9279"/>
                  </a:cubicBezTo>
                  <a:cubicBezTo>
                    <a:pt x="60" y="9639"/>
                    <a:pt x="60" y="9819"/>
                    <a:pt x="60" y="9819"/>
                  </a:cubicBezTo>
                  <a:cubicBezTo>
                    <a:pt x="60" y="9819"/>
                    <a:pt x="1" y="10598"/>
                    <a:pt x="1" y="11857"/>
                  </a:cubicBezTo>
                  <a:cubicBezTo>
                    <a:pt x="1" y="12637"/>
                    <a:pt x="1" y="13416"/>
                    <a:pt x="120" y="14196"/>
                  </a:cubicBezTo>
                  <a:cubicBezTo>
                    <a:pt x="120" y="14675"/>
                    <a:pt x="180" y="15155"/>
                    <a:pt x="180" y="15635"/>
                  </a:cubicBezTo>
                  <a:cubicBezTo>
                    <a:pt x="240" y="16174"/>
                    <a:pt x="360" y="16714"/>
                    <a:pt x="420" y="17253"/>
                  </a:cubicBezTo>
                  <a:cubicBezTo>
                    <a:pt x="540" y="17793"/>
                    <a:pt x="600" y="18333"/>
                    <a:pt x="720" y="18932"/>
                  </a:cubicBezTo>
                  <a:cubicBezTo>
                    <a:pt x="840" y="19532"/>
                    <a:pt x="960" y="20131"/>
                    <a:pt x="1080" y="20731"/>
                  </a:cubicBezTo>
                  <a:cubicBezTo>
                    <a:pt x="1380" y="21990"/>
                    <a:pt x="1799" y="23249"/>
                    <a:pt x="2099" y="24568"/>
                  </a:cubicBezTo>
                  <a:cubicBezTo>
                    <a:pt x="2938" y="27206"/>
                    <a:pt x="3898" y="29964"/>
                    <a:pt x="5097" y="32602"/>
                  </a:cubicBezTo>
                  <a:cubicBezTo>
                    <a:pt x="7255" y="37999"/>
                    <a:pt x="9234" y="43515"/>
                    <a:pt x="11212" y="47472"/>
                  </a:cubicBezTo>
                  <a:cubicBezTo>
                    <a:pt x="11632" y="48491"/>
                    <a:pt x="12172" y="49330"/>
                    <a:pt x="12532" y="50170"/>
                  </a:cubicBezTo>
                  <a:cubicBezTo>
                    <a:pt x="12951" y="50949"/>
                    <a:pt x="13311" y="51609"/>
                    <a:pt x="13671" y="52148"/>
                  </a:cubicBezTo>
                  <a:cubicBezTo>
                    <a:pt x="13970" y="52748"/>
                    <a:pt x="14390" y="53288"/>
                    <a:pt x="14810" y="53827"/>
                  </a:cubicBezTo>
                  <a:cubicBezTo>
                    <a:pt x="14570" y="53228"/>
                    <a:pt x="14270" y="52568"/>
                    <a:pt x="13911" y="52029"/>
                  </a:cubicBezTo>
                  <a:cubicBezTo>
                    <a:pt x="13611" y="51429"/>
                    <a:pt x="13311" y="50769"/>
                    <a:pt x="12891" y="49930"/>
                  </a:cubicBezTo>
                  <a:cubicBezTo>
                    <a:pt x="12532" y="49151"/>
                    <a:pt x="12112" y="48251"/>
                    <a:pt x="11692" y="47232"/>
                  </a:cubicBezTo>
                  <a:cubicBezTo>
                    <a:pt x="9953" y="43275"/>
                    <a:pt x="8095" y="37699"/>
                    <a:pt x="5996" y="32243"/>
                  </a:cubicBezTo>
                  <a:cubicBezTo>
                    <a:pt x="4917" y="29545"/>
                    <a:pt x="4018" y="26787"/>
                    <a:pt x="3238" y="24208"/>
                  </a:cubicBezTo>
                  <a:cubicBezTo>
                    <a:pt x="2938" y="22949"/>
                    <a:pt x="2519" y="21690"/>
                    <a:pt x="2339" y="20491"/>
                  </a:cubicBezTo>
                  <a:lnTo>
                    <a:pt x="2039" y="18692"/>
                  </a:lnTo>
                  <a:cubicBezTo>
                    <a:pt x="1919" y="18153"/>
                    <a:pt x="1859" y="17553"/>
                    <a:pt x="1799" y="17014"/>
                  </a:cubicBezTo>
                  <a:cubicBezTo>
                    <a:pt x="1739" y="16534"/>
                    <a:pt x="1619" y="16054"/>
                    <a:pt x="1619" y="15515"/>
                  </a:cubicBezTo>
                  <a:cubicBezTo>
                    <a:pt x="1559" y="15035"/>
                    <a:pt x="1499" y="14615"/>
                    <a:pt x="1499" y="14136"/>
                  </a:cubicBezTo>
                  <a:cubicBezTo>
                    <a:pt x="1440" y="13416"/>
                    <a:pt x="1440" y="12697"/>
                    <a:pt x="1440" y="11917"/>
                  </a:cubicBezTo>
                  <a:cubicBezTo>
                    <a:pt x="1499" y="10718"/>
                    <a:pt x="1499" y="9939"/>
                    <a:pt x="1499" y="9939"/>
                  </a:cubicBezTo>
                  <a:cubicBezTo>
                    <a:pt x="1499" y="9939"/>
                    <a:pt x="1559" y="9759"/>
                    <a:pt x="1559" y="9459"/>
                  </a:cubicBezTo>
                  <a:cubicBezTo>
                    <a:pt x="1559" y="8979"/>
                    <a:pt x="1679" y="8560"/>
                    <a:pt x="1739" y="8080"/>
                  </a:cubicBezTo>
                  <a:cubicBezTo>
                    <a:pt x="1919" y="7360"/>
                    <a:pt x="2099" y="6701"/>
                    <a:pt x="2459" y="6041"/>
                  </a:cubicBezTo>
                  <a:cubicBezTo>
                    <a:pt x="2819" y="5202"/>
                    <a:pt x="3418" y="4483"/>
                    <a:pt x="4078" y="3823"/>
                  </a:cubicBezTo>
                  <a:cubicBezTo>
                    <a:pt x="5876" y="2264"/>
                    <a:pt x="8155" y="1365"/>
                    <a:pt x="10553" y="1245"/>
                  </a:cubicBezTo>
                  <a:cubicBezTo>
                    <a:pt x="11212" y="1185"/>
                    <a:pt x="11932" y="1185"/>
                    <a:pt x="12591" y="1185"/>
                  </a:cubicBezTo>
                  <a:cubicBezTo>
                    <a:pt x="13251" y="1245"/>
                    <a:pt x="13911" y="1365"/>
                    <a:pt x="14570" y="1545"/>
                  </a:cubicBezTo>
                  <a:cubicBezTo>
                    <a:pt x="15889" y="2024"/>
                    <a:pt x="17148" y="2624"/>
                    <a:pt x="18347" y="3463"/>
                  </a:cubicBezTo>
                  <a:cubicBezTo>
                    <a:pt x="20626" y="5142"/>
                    <a:pt x="22724" y="7001"/>
                    <a:pt x="24643" y="9159"/>
                  </a:cubicBezTo>
                  <a:cubicBezTo>
                    <a:pt x="26501" y="11138"/>
                    <a:pt x="28120" y="13116"/>
                    <a:pt x="29499" y="14795"/>
                  </a:cubicBezTo>
                  <a:lnTo>
                    <a:pt x="32797" y="18992"/>
                  </a:lnTo>
                  <a:cubicBezTo>
                    <a:pt x="33217" y="19532"/>
                    <a:pt x="33636" y="20011"/>
                    <a:pt x="34176" y="20491"/>
                  </a:cubicBezTo>
                  <a:cubicBezTo>
                    <a:pt x="33816" y="19892"/>
                    <a:pt x="33456" y="19292"/>
                    <a:pt x="33037" y="18812"/>
                  </a:cubicBezTo>
                  <a:cubicBezTo>
                    <a:pt x="32317" y="17733"/>
                    <a:pt x="31238" y="16234"/>
                    <a:pt x="29919" y="14495"/>
                  </a:cubicBezTo>
                  <a:cubicBezTo>
                    <a:pt x="28600" y="12697"/>
                    <a:pt x="27041" y="10658"/>
                    <a:pt x="25182" y="8620"/>
                  </a:cubicBezTo>
                  <a:cubicBezTo>
                    <a:pt x="23324" y="6401"/>
                    <a:pt x="21165" y="4363"/>
                    <a:pt x="18827" y="2624"/>
                  </a:cubicBezTo>
                  <a:cubicBezTo>
                    <a:pt x="17628" y="1725"/>
                    <a:pt x="16249" y="1005"/>
                    <a:pt x="14870" y="525"/>
                  </a:cubicBezTo>
                  <a:cubicBezTo>
                    <a:pt x="14090" y="286"/>
                    <a:pt x="13371" y="106"/>
                    <a:pt x="12591" y="46"/>
                  </a:cubicBezTo>
                  <a:cubicBezTo>
                    <a:pt x="12232" y="16"/>
                    <a:pt x="11872" y="1"/>
                    <a:pt x="11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0" name="Google Shape;3360;p62"/>
            <p:cNvSpPr/>
            <p:nvPr/>
          </p:nvSpPr>
          <p:spPr>
            <a:xfrm>
              <a:off x="2754750" y="3739600"/>
              <a:ext cx="736000" cy="1617300"/>
            </a:xfrm>
            <a:custGeom>
              <a:avLst/>
              <a:gdLst/>
              <a:ahLst/>
              <a:cxnLst/>
              <a:rect l="l" t="t" r="r" b="b"/>
              <a:pathLst>
                <a:path w="29440" h="64692" extrusionOk="0">
                  <a:moveTo>
                    <a:pt x="4018" y="1"/>
                  </a:moveTo>
                  <a:lnTo>
                    <a:pt x="6836" y="53962"/>
                  </a:lnTo>
                  <a:cubicBezTo>
                    <a:pt x="6836" y="53962"/>
                    <a:pt x="0" y="60557"/>
                    <a:pt x="2459" y="63136"/>
                  </a:cubicBezTo>
                  <a:cubicBezTo>
                    <a:pt x="3398" y="64097"/>
                    <a:pt x="6890" y="64692"/>
                    <a:pt x="10982" y="64692"/>
                  </a:cubicBezTo>
                  <a:cubicBezTo>
                    <a:pt x="17605" y="64692"/>
                    <a:pt x="25798" y="63135"/>
                    <a:pt x="27281" y="59058"/>
                  </a:cubicBezTo>
                  <a:cubicBezTo>
                    <a:pt x="27281" y="59058"/>
                    <a:pt x="28960" y="34116"/>
                    <a:pt x="29439" y="23444"/>
                  </a:cubicBezTo>
                  <a:lnTo>
                    <a:pt x="4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1" name="Google Shape;3361;p62"/>
            <p:cNvSpPr/>
            <p:nvPr/>
          </p:nvSpPr>
          <p:spPr>
            <a:xfrm>
              <a:off x="2903150" y="5184575"/>
              <a:ext cx="142425" cy="143925"/>
            </a:xfrm>
            <a:custGeom>
              <a:avLst/>
              <a:gdLst/>
              <a:ahLst/>
              <a:cxnLst/>
              <a:rect l="l" t="t" r="r" b="b"/>
              <a:pathLst>
                <a:path w="5697" h="5757" extrusionOk="0">
                  <a:moveTo>
                    <a:pt x="5696" y="0"/>
                  </a:moveTo>
                  <a:lnTo>
                    <a:pt x="5696" y="0"/>
                  </a:lnTo>
                  <a:cubicBezTo>
                    <a:pt x="5696" y="0"/>
                    <a:pt x="5516" y="60"/>
                    <a:pt x="5096" y="180"/>
                  </a:cubicBezTo>
                  <a:cubicBezTo>
                    <a:pt x="4737" y="240"/>
                    <a:pt x="4197" y="360"/>
                    <a:pt x="3598" y="540"/>
                  </a:cubicBezTo>
                  <a:cubicBezTo>
                    <a:pt x="3118" y="660"/>
                    <a:pt x="2578" y="900"/>
                    <a:pt x="2099" y="1140"/>
                  </a:cubicBezTo>
                  <a:cubicBezTo>
                    <a:pt x="1979" y="1200"/>
                    <a:pt x="1799" y="1259"/>
                    <a:pt x="1679" y="1379"/>
                  </a:cubicBezTo>
                  <a:lnTo>
                    <a:pt x="1499" y="1499"/>
                  </a:lnTo>
                  <a:cubicBezTo>
                    <a:pt x="1439" y="1499"/>
                    <a:pt x="1379" y="1559"/>
                    <a:pt x="1319" y="1619"/>
                  </a:cubicBezTo>
                  <a:lnTo>
                    <a:pt x="959" y="1979"/>
                  </a:lnTo>
                  <a:cubicBezTo>
                    <a:pt x="780" y="2219"/>
                    <a:pt x="660" y="2399"/>
                    <a:pt x="540" y="2638"/>
                  </a:cubicBezTo>
                  <a:cubicBezTo>
                    <a:pt x="360" y="2878"/>
                    <a:pt x="240" y="3178"/>
                    <a:pt x="120" y="3478"/>
                  </a:cubicBezTo>
                  <a:cubicBezTo>
                    <a:pt x="60" y="3718"/>
                    <a:pt x="0" y="4018"/>
                    <a:pt x="0" y="4317"/>
                  </a:cubicBezTo>
                  <a:lnTo>
                    <a:pt x="0" y="4737"/>
                  </a:lnTo>
                  <a:lnTo>
                    <a:pt x="120" y="5097"/>
                  </a:lnTo>
                  <a:cubicBezTo>
                    <a:pt x="120" y="5277"/>
                    <a:pt x="240" y="5397"/>
                    <a:pt x="300" y="5576"/>
                  </a:cubicBezTo>
                  <a:cubicBezTo>
                    <a:pt x="360" y="5636"/>
                    <a:pt x="360" y="5696"/>
                    <a:pt x="360" y="5756"/>
                  </a:cubicBezTo>
                  <a:cubicBezTo>
                    <a:pt x="360" y="5696"/>
                    <a:pt x="360" y="5636"/>
                    <a:pt x="360" y="5516"/>
                  </a:cubicBezTo>
                  <a:cubicBezTo>
                    <a:pt x="300" y="5397"/>
                    <a:pt x="240" y="5217"/>
                    <a:pt x="300" y="5097"/>
                  </a:cubicBezTo>
                  <a:cubicBezTo>
                    <a:pt x="300" y="4977"/>
                    <a:pt x="240" y="4857"/>
                    <a:pt x="300" y="4737"/>
                  </a:cubicBezTo>
                  <a:cubicBezTo>
                    <a:pt x="300" y="4677"/>
                    <a:pt x="360" y="4557"/>
                    <a:pt x="360" y="4437"/>
                  </a:cubicBezTo>
                  <a:cubicBezTo>
                    <a:pt x="420" y="4317"/>
                    <a:pt x="480" y="4197"/>
                    <a:pt x="540" y="4137"/>
                  </a:cubicBezTo>
                  <a:cubicBezTo>
                    <a:pt x="600" y="4018"/>
                    <a:pt x="660" y="3898"/>
                    <a:pt x="780" y="3838"/>
                  </a:cubicBezTo>
                  <a:cubicBezTo>
                    <a:pt x="900" y="3658"/>
                    <a:pt x="1079" y="3478"/>
                    <a:pt x="1259" y="3358"/>
                  </a:cubicBezTo>
                  <a:lnTo>
                    <a:pt x="1799" y="2938"/>
                  </a:lnTo>
                  <a:lnTo>
                    <a:pt x="2159" y="2698"/>
                  </a:lnTo>
                  <a:lnTo>
                    <a:pt x="2338" y="2638"/>
                  </a:lnTo>
                  <a:cubicBezTo>
                    <a:pt x="2338" y="2638"/>
                    <a:pt x="3058" y="1919"/>
                    <a:pt x="3897" y="1259"/>
                  </a:cubicBezTo>
                  <a:cubicBezTo>
                    <a:pt x="4377" y="900"/>
                    <a:pt x="4737" y="540"/>
                    <a:pt x="5096" y="360"/>
                  </a:cubicBezTo>
                  <a:cubicBezTo>
                    <a:pt x="5276" y="180"/>
                    <a:pt x="5516" y="120"/>
                    <a:pt x="569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2" name="Google Shape;3362;p62"/>
            <p:cNvSpPr/>
            <p:nvPr/>
          </p:nvSpPr>
          <p:spPr>
            <a:xfrm>
              <a:off x="3062025" y="5212425"/>
              <a:ext cx="133425" cy="120575"/>
            </a:xfrm>
            <a:custGeom>
              <a:avLst/>
              <a:gdLst/>
              <a:ahLst/>
              <a:cxnLst/>
              <a:rect l="l" t="t" r="r" b="b"/>
              <a:pathLst>
                <a:path w="5337" h="4823" extrusionOk="0">
                  <a:moveTo>
                    <a:pt x="4314" y="1"/>
                  </a:moveTo>
                  <a:cubicBezTo>
                    <a:pt x="3971" y="1"/>
                    <a:pt x="3620" y="43"/>
                    <a:pt x="3238" y="86"/>
                  </a:cubicBezTo>
                  <a:cubicBezTo>
                    <a:pt x="2759" y="205"/>
                    <a:pt x="2279" y="385"/>
                    <a:pt x="1859" y="625"/>
                  </a:cubicBezTo>
                  <a:cubicBezTo>
                    <a:pt x="1619" y="745"/>
                    <a:pt x="1440" y="865"/>
                    <a:pt x="1260" y="985"/>
                  </a:cubicBezTo>
                  <a:cubicBezTo>
                    <a:pt x="1080" y="1165"/>
                    <a:pt x="960" y="1345"/>
                    <a:pt x="840" y="1524"/>
                  </a:cubicBezTo>
                  <a:cubicBezTo>
                    <a:pt x="660" y="1764"/>
                    <a:pt x="540" y="1944"/>
                    <a:pt x="420" y="2184"/>
                  </a:cubicBezTo>
                  <a:cubicBezTo>
                    <a:pt x="300" y="2424"/>
                    <a:pt x="240" y="2664"/>
                    <a:pt x="120" y="2904"/>
                  </a:cubicBezTo>
                  <a:cubicBezTo>
                    <a:pt x="61" y="3143"/>
                    <a:pt x="61" y="3443"/>
                    <a:pt x="1" y="3683"/>
                  </a:cubicBezTo>
                  <a:lnTo>
                    <a:pt x="1" y="4103"/>
                  </a:lnTo>
                  <a:cubicBezTo>
                    <a:pt x="61" y="4223"/>
                    <a:pt x="61" y="4283"/>
                    <a:pt x="61" y="4402"/>
                  </a:cubicBezTo>
                  <a:cubicBezTo>
                    <a:pt x="61" y="4522"/>
                    <a:pt x="120" y="4702"/>
                    <a:pt x="180" y="4822"/>
                  </a:cubicBezTo>
                  <a:cubicBezTo>
                    <a:pt x="180" y="4702"/>
                    <a:pt x="180" y="4522"/>
                    <a:pt x="240" y="4402"/>
                  </a:cubicBezTo>
                  <a:cubicBezTo>
                    <a:pt x="240" y="4283"/>
                    <a:pt x="300" y="4223"/>
                    <a:pt x="300" y="4103"/>
                  </a:cubicBezTo>
                  <a:lnTo>
                    <a:pt x="420" y="3803"/>
                  </a:lnTo>
                  <a:cubicBezTo>
                    <a:pt x="480" y="3743"/>
                    <a:pt x="540" y="3623"/>
                    <a:pt x="600" y="3503"/>
                  </a:cubicBezTo>
                  <a:cubicBezTo>
                    <a:pt x="660" y="3443"/>
                    <a:pt x="720" y="3323"/>
                    <a:pt x="840" y="3263"/>
                  </a:cubicBezTo>
                  <a:cubicBezTo>
                    <a:pt x="960" y="3083"/>
                    <a:pt x="1140" y="2904"/>
                    <a:pt x="1320" y="2784"/>
                  </a:cubicBezTo>
                  <a:cubicBezTo>
                    <a:pt x="1440" y="2604"/>
                    <a:pt x="1619" y="2484"/>
                    <a:pt x="1739" y="2364"/>
                  </a:cubicBezTo>
                  <a:lnTo>
                    <a:pt x="2159" y="2064"/>
                  </a:lnTo>
                  <a:lnTo>
                    <a:pt x="2579" y="1644"/>
                  </a:lnTo>
                  <a:cubicBezTo>
                    <a:pt x="2879" y="1345"/>
                    <a:pt x="3178" y="1045"/>
                    <a:pt x="3538" y="805"/>
                  </a:cubicBezTo>
                  <a:cubicBezTo>
                    <a:pt x="3718" y="685"/>
                    <a:pt x="3958" y="565"/>
                    <a:pt x="4138" y="445"/>
                  </a:cubicBezTo>
                  <a:cubicBezTo>
                    <a:pt x="4317" y="325"/>
                    <a:pt x="4497" y="205"/>
                    <a:pt x="4737" y="145"/>
                  </a:cubicBezTo>
                  <a:cubicBezTo>
                    <a:pt x="4857" y="145"/>
                    <a:pt x="5037" y="86"/>
                    <a:pt x="5157" y="86"/>
                  </a:cubicBezTo>
                  <a:lnTo>
                    <a:pt x="5337" y="86"/>
                  </a:lnTo>
                  <a:cubicBezTo>
                    <a:pt x="5337" y="86"/>
                    <a:pt x="5097" y="26"/>
                    <a:pt x="4737" y="26"/>
                  </a:cubicBezTo>
                  <a:cubicBezTo>
                    <a:pt x="4597" y="8"/>
                    <a:pt x="4456" y="1"/>
                    <a:pt x="431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3" name="Google Shape;3363;p62"/>
            <p:cNvSpPr/>
            <p:nvPr/>
          </p:nvSpPr>
          <p:spPr>
            <a:xfrm>
              <a:off x="2846185" y="3699123"/>
              <a:ext cx="295322" cy="901700"/>
            </a:xfrm>
            <a:custGeom>
              <a:avLst/>
              <a:gdLst/>
              <a:ahLst/>
              <a:cxnLst/>
              <a:rect l="l" t="t" r="r" b="b"/>
              <a:pathLst>
                <a:path w="11213" h="36068" extrusionOk="0">
                  <a:moveTo>
                    <a:pt x="0" y="1"/>
                  </a:moveTo>
                  <a:lnTo>
                    <a:pt x="840" y="16129"/>
                  </a:lnTo>
                  <a:lnTo>
                    <a:pt x="1499" y="28121"/>
                  </a:lnTo>
                  <a:cubicBezTo>
                    <a:pt x="1619" y="30039"/>
                    <a:pt x="900" y="33097"/>
                    <a:pt x="1919" y="34776"/>
                  </a:cubicBezTo>
                  <a:cubicBezTo>
                    <a:pt x="2099" y="35136"/>
                    <a:pt x="2339" y="35436"/>
                    <a:pt x="2698" y="35675"/>
                  </a:cubicBezTo>
                  <a:cubicBezTo>
                    <a:pt x="3083" y="35946"/>
                    <a:pt x="3516" y="36068"/>
                    <a:pt x="3962" y="36068"/>
                  </a:cubicBezTo>
                  <a:cubicBezTo>
                    <a:pt x="5391" y="36068"/>
                    <a:pt x="6961" y="34817"/>
                    <a:pt x="7555" y="33217"/>
                  </a:cubicBezTo>
                  <a:cubicBezTo>
                    <a:pt x="8334" y="31119"/>
                    <a:pt x="7555" y="27821"/>
                    <a:pt x="7315" y="25722"/>
                  </a:cubicBezTo>
                  <a:cubicBezTo>
                    <a:pt x="7075" y="24763"/>
                    <a:pt x="7015" y="23744"/>
                    <a:pt x="7075" y="22725"/>
                  </a:cubicBezTo>
                  <a:cubicBezTo>
                    <a:pt x="7315" y="21106"/>
                    <a:pt x="7915" y="21466"/>
                    <a:pt x="8814" y="20326"/>
                  </a:cubicBezTo>
                  <a:cubicBezTo>
                    <a:pt x="10133" y="18708"/>
                    <a:pt x="10913" y="16789"/>
                    <a:pt x="11092" y="14750"/>
                  </a:cubicBezTo>
                  <a:cubicBezTo>
                    <a:pt x="11212" y="12952"/>
                    <a:pt x="10793" y="11393"/>
                    <a:pt x="10673" y="9654"/>
                  </a:cubicBezTo>
                  <a:lnTo>
                    <a:pt x="0" y="1"/>
                  </a:ln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4" name="Google Shape;3364;p62"/>
            <p:cNvSpPr/>
            <p:nvPr/>
          </p:nvSpPr>
          <p:spPr>
            <a:xfrm>
              <a:off x="2787725" y="4297200"/>
              <a:ext cx="700025" cy="1060775"/>
            </a:xfrm>
            <a:custGeom>
              <a:avLst/>
              <a:gdLst/>
              <a:ahLst/>
              <a:cxnLst/>
              <a:rect l="l" t="t" r="r" b="b"/>
              <a:pathLst>
                <a:path w="28001" h="42431" extrusionOk="0">
                  <a:moveTo>
                    <a:pt x="26921" y="1"/>
                  </a:moveTo>
                  <a:cubicBezTo>
                    <a:pt x="26322" y="5817"/>
                    <a:pt x="22724" y="36275"/>
                    <a:pt x="12771" y="37234"/>
                  </a:cubicBezTo>
                  <a:cubicBezTo>
                    <a:pt x="11272" y="37390"/>
                    <a:pt x="9980" y="37457"/>
                    <a:pt x="8865" y="37457"/>
                  </a:cubicBezTo>
                  <a:cubicBezTo>
                    <a:pt x="4404" y="37457"/>
                    <a:pt x="2782" y="36383"/>
                    <a:pt x="2159" y="35615"/>
                  </a:cubicBezTo>
                  <a:cubicBezTo>
                    <a:pt x="900" y="37474"/>
                    <a:pt x="0" y="39632"/>
                    <a:pt x="1140" y="40832"/>
                  </a:cubicBezTo>
                  <a:cubicBezTo>
                    <a:pt x="2083" y="41821"/>
                    <a:pt x="5602" y="42430"/>
                    <a:pt x="9718" y="42430"/>
                  </a:cubicBezTo>
                  <a:cubicBezTo>
                    <a:pt x="16331" y="42430"/>
                    <a:pt x="24484" y="40857"/>
                    <a:pt x="25962" y="36754"/>
                  </a:cubicBezTo>
                  <a:cubicBezTo>
                    <a:pt x="25962" y="36754"/>
                    <a:pt x="27401" y="15230"/>
                    <a:pt x="28000" y="3658"/>
                  </a:cubicBezTo>
                  <a:cubicBezTo>
                    <a:pt x="27701" y="2279"/>
                    <a:pt x="27521" y="1140"/>
                    <a:pt x="27341" y="361"/>
                  </a:cubicBezTo>
                  <a:lnTo>
                    <a:pt x="26921"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5" name="Google Shape;3365;p62"/>
            <p:cNvSpPr/>
            <p:nvPr/>
          </p:nvSpPr>
          <p:spPr>
            <a:xfrm>
              <a:off x="2783225" y="3739600"/>
              <a:ext cx="707525" cy="1635550"/>
            </a:xfrm>
            <a:custGeom>
              <a:avLst/>
              <a:gdLst/>
              <a:ahLst/>
              <a:cxnLst/>
              <a:rect l="l" t="t" r="r" b="b"/>
              <a:pathLst>
                <a:path w="28301" h="65422" extrusionOk="0">
                  <a:moveTo>
                    <a:pt x="2879" y="1"/>
                  </a:moveTo>
                  <a:lnTo>
                    <a:pt x="2879" y="1"/>
                  </a:lnTo>
                  <a:cubicBezTo>
                    <a:pt x="2998" y="4498"/>
                    <a:pt x="3118" y="9054"/>
                    <a:pt x="3298" y="13551"/>
                  </a:cubicBezTo>
                  <a:cubicBezTo>
                    <a:pt x="3418" y="18048"/>
                    <a:pt x="3598" y="22545"/>
                    <a:pt x="3778" y="27041"/>
                  </a:cubicBezTo>
                  <a:cubicBezTo>
                    <a:pt x="3958" y="31538"/>
                    <a:pt x="4078" y="36035"/>
                    <a:pt x="4318" y="40532"/>
                  </a:cubicBezTo>
                  <a:lnTo>
                    <a:pt x="4960" y="53683"/>
                  </a:lnTo>
                  <a:lnTo>
                    <a:pt x="4960" y="53683"/>
                  </a:lnTo>
                  <a:cubicBezTo>
                    <a:pt x="4461" y="54195"/>
                    <a:pt x="4000" y="54708"/>
                    <a:pt x="3538" y="55221"/>
                  </a:cubicBezTo>
                  <a:cubicBezTo>
                    <a:pt x="3058" y="55821"/>
                    <a:pt x="2519" y="56480"/>
                    <a:pt x="2039" y="57140"/>
                  </a:cubicBezTo>
                  <a:cubicBezTo>
                    <a:pt x="1560" y="57799"/>
                    <a:pt x="1140" y="58459"/>
                    <a:pt x="780" y="59238"/>
                  </a:cubicBezTo>
                  <a:cubicBezTo>
                    <a:pt x="300" y="60018"/>
                    <a:pt x="61" y="60917"/>
                    <a:pt x="1" y="61876"/>
                  </a:cubicBezTo>
                  <a:cubicBezTo>
                    <a:pt x="1" y="62416"/>
                    <a:pt x="180" y="62896"/>
                    <a:pt x="480" y="63375"/>
                  </a:cubicBezTo>
                  <a:cubicBezTo>
                    <a:pt x="600" y="63495"/>
                    <a:pt x="660" y="63615"/>
                    <a:pt x="780" y="63675"/>
                  </a:cubicBezTo>
                  <a:lnTo>
                    <a:pt x="900" y="63795"/>
                  </a:lnTo>
                  <a:lnTo>
                    <a:pt x="1080" y="63915"/>
                  </a:lnTo>
                  <a:cubicBezTo>
                    <a:pt x="1320" y="64095"/>
                    <a:pt x="1500" y="64215"/>
                    <a:pt x="1739" y="64335"/>
                  </a:cubicBezTo>
                  <a:cubicBezTo>
                    <a:pt x="2519" y="64634"/>
                    <a:pt x="3358" y="64874"/>
                    <a:pt x="4198" y="64994"/>
                  </a:cubicBezTo>
                  <a:cubicBezTo>
                    <a:pt x="5756" y="65294"/>
                    <a:pt x="7375" y="65414"/>
                    <a:pt x="8994" y="65414"/>
                  </a:cubicBezTo>
                  <a:cubicBezTo>
                    <a:pt x="9264" y="65419"/>
                    <a:pt x="9534" y="65421"/>
                    <a:pt x="9803" y="65421"/>
                  </a:cubicBezTo>
                  <a:cubicBezTo>
                    <a:pt x="12771" y="65421"/>
                    <a:pt x="15729" y="65119"/>
                    <a:pt x="18587" y="64515"/>
                  </a:cubicBezTo>
                  <a:cubicBezTo>
                    <a:pt x="20206" y="64155"/>
                    <a:pt x="21765" y="63615"/>
                    <a:pt x="23204" y="62896"/>
                  </a:cubicBezTo>
                  <a:cubicBezTo>
                    <a:pt x="23923" y="62536"/>
                    <a:pt x="24643" y="62056"/>
                    <a:pt x="25302" y="61517"/>
                  </a:cubicBezTo>
                  <a:cubicBezTo>
                    <a:pt x="25962" y="60917"/>
                    <a:pt x="26442" y="60138"/>
                    <a:pt x="26801" y="59298"/>
                  </a:cubicBezTo>
                  <a:lnTo>
                    <a:pt x="26801" y="59238"/>
                  </a:lnTo>
                  <a:lnTo>
                    <a:pt x="26801" y="59118"/>
                  </a:lnTo>
                  <a:cubicBezTo>
                    <a:pt x="27101" y="53183"/>
                    <a:pt x="27401" y="47247"/>
                    <a:pt x="27701" y="41311"/>
                  </a:cubicBezTo>
                  <a:cubicBezTo>
                    <a:pt x="27821" y="38313"/>
                    <a:pt x="27881" y="35375"/>
                    <a:pt x="28000" y="32378"/>
                  </a:cubicBezTo>
                  <a:cubicBezTo>
                    <a:pt x="28120" y="29440"/>
                    <a:pt x="28240" y="26442"/>
                    <a:pt x="28300" y="23444"/>
                  </a:cubicBezTo>
                  <a:lnTo>
                    <a:pt x="28300" y="23444"/>
                  </a:lnTo>
                  <a:cubicBezTo>
                    <a:pt x="28060" y="26442"/>
                    <a:pt x="27821" y="29380"/>
                    <a:pt x="27581" y="32378"/>
                  </a:cubicBezTo>
                  <a:cubicBezTo>
                    <a:pt x="27341" y="35315"/>
                    <a:pt x="27101" y="38253"/>
                    <a:pt x="26861" y="41251"/>
                  </a:cubicBezTo>
                  <a:cubicBezTo>
                    <a:pt x="26442" y="47187"/>
                    <a:pt x="25962" y="53123"/>
                    <a:pt x="25482" y="59058"/>
                  </a:cubicBezTo>
                  <a:lnTo>
                    <a:pt x="25482" y="58879"/>
                  </a:lnTo>
                  <a:cubicBezTo>
                    <a:pt x="24883" y="60138"/>
                    <a:pt x="23803" y="61157"/>
                    <a:pt x="22484" y="61697"/>
                  </a:cubicBezTo>
                  <a:cubicBezTo>
                    <a:pt x="21105" y="62356"/>
                    <a:pt x="19666" y="62896"/>
                    <a:pt x="18227" y="63196"/>
                  </a:cubicBezTo>
                  <a:cubicBezTo>
                    <a:pt x="15426" y="63745"/>
                    <a:pt x="12625" y="64042"/>
                    <a:pt x="9778" y="64042"/>
                  </a:cubicBezTo>
                  <a:cubicBezTo>
                    <a:pt x="9517" y="64042"/>
                    <a:pt x="9256" y="64040"/>
                    <a:pt x="8994" y="64035"/>
                  </a:cubicBezTo>
                  <a:cubicBezTo>
                    <a:pt x="7495" y="63975"/>
                    <a:pt x="5936" y="63855"/>
                    <a:pt x="4437" y="63555"/>
                  </a:cubicBezTo>
                  <a:cubicBezTo>
                    <a:pt x="3718" y="63435"/>
                    <a:pt x="2998" y="63255"/>
                    <a:pt x="2339" y="62956"/>
                  </a:cubicBezTo>
                  <a:cubicBezTo>
                    <a:pt x="2219" y="62896"/>
                    <a:pt x="2099" y="62836"/>
                    <a:pt x="1979" y="62776"/>
                  </a:cubicBezTo>
                  <a:lnTo>
                    <a:pt x="1919" y="62716"/>
                  </a:lnTo>
                  <a:lnTo>
                    <a:pt x="1799" y="62656"/>
                  </a:lnTo>
                  <a:cubicBezTo>
                    <a:pt x="1799" y="62596"/>
                    <a:pt x="1739" y="62536"/>
                    <a:pt x="1739" y="62536"/>
                  </a:cubicBezTo>
                  <a:cubicBezTo>
                    <a:pt x="1560" y="62296"/>
                    <a:pt x="1500" y="62056"/>
                    <a:pt x="1500" y="61817"/>
                  </a:cubicBezTo>
                  <a:cubicBezTo>
                    <a:pt x="1560" y="61157"/>
                    <a:pt x="1739" y="60497"/>
                    <a:pt x="2039" y="59898"/>
                  </a:cubicBezTo>
                  <a:cubicBezTo>
                    <a:pt x="2339" y="59238"/>
                    <a:pt x="2759" y="58639"/>
                    <a:pt x="3178" y="58039"/>
                  </a:cubicBezTo>
                  <a:cubicBezTo>
                    <a:pt x="4078" y="56780"/>
                    <a:pt x="5097" y="55581"/>
                    <a:pt x="6176" y="54502"/>
                  </a:cubicBezTo>
                  <a:lnTo>
                    <a:pt x="6416" y="54262"/>
                  </a:lnTo>
                  <a:lnTo>
                    <a:pt x="6416" y="53962"/>
                  </a:lnTo>
                  <a:lnTo>
                    <a:pt x="5637" y="40472"/>
                  </a:lnTo>
                  <a:cubicBezTo>
                    <a:pt x="5397" y="35975"/>
                    <a:pt x="5097" y="31478"/>
                    <a:pt x="4797" y="26981"/>
                  </a:cubicBezTo>
                  <a:cubicBezTo>
                    <a:pt x="4497" y="22485"/>
                    <a:pt x="4198" y="17988"/>
                    <a:pt x="3898" y="13491"/>
                  </a:cubicBezTo>
                  <a:cubicBezTo>
                    <a:pt x="3538" y="8994"/>
                    <a:pt x="3238" y="4498"/>
                    <a:pt x="287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6" name="Google Shape;3366;p62"/>
            <p:cNvSpPr/>
            <p:nvPr/>
          </p:nvSpPr>
          <p:spPr>
            <a:xfrm>
              <a:off x="3783528" y="3379766"/>
              <a:ext cx="659835" cy="2028856"/>
            </a:xfrm>
            <a:custGeom>
              <a:avLst/>
              <a:gdLst/>
              <a:ahLst/>
              <a:cxnLst/>
              <a:rect l="l" t="t" r="r" b="b"/>
              <a:pathLst>
                <a:path w="30819" h="63377" extrusionOk="0">
                  <a:moveTo>
                    <a:pt x="24643" y="1"/>
                  </a:moveTo>
                  <a:lnTo>
                    <a:pt x="1" y="22785"/>
                  </a:lnTo>
                  <a:cubicBezTo>
                    <a:pt x="900" y="33457"/>
                    <a:pt x="3478" y="58339"/>
                    <a:pt x="3478" y="58339"/>
                  </a:cubicBezTo>
                  <a:cubicBezTo>
                    <a:pt x="5012" y="62020"/>
                    <a:pt x="12107" y="63376"/>
                    <a:pt x="18374" y="63376"/>
                  </a:cubicBezTo>
                  <a:cubicBezTo>
                    <a:pt x="23131" y="63376"/>
                    <a:pt x="27411" y="62595"/>
                    <a:pt x="28420" y="61457"/>
                  </a:cubicBezTo>
                  <a:cubicBezTo>
                    <a:pt x="30818" y="58819"/>
                    <a:pt x="23743" y="52463"/>
                    <a:pt x="23743" y="52463"/>
                  </a:cubicBezTo>
                  <a:lnTo>
                    <a:pt x="24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7" name="Google Shape;3367;p62"/>
            <p:cNvSpPr/>
            <p:nvPr/>
          </p:nvSpPr>
          <p:spPr>
            <a:xfrm>
              <a:off x="4199700" y="5217550"/>
              <a:ext cx="146925" cy="137925"/>
            </a:xfrm>
            <a:custGeom>
              <a:avLst/>
              <a:gdLst/>
              <a:ahLst/>
              <a:cxnLst/>
              <a:rect l="l" t="t" r="r" b="b"/>
              <a:pathLst>
                <a:path w="5877" h="5517" extrusionOk="0">
                  <a:moveTo>
                    <a:pt x="1" y="0"/>
                  </a:moveTo>
                  <a:cubicBezTo>
                    <a:pt x="241" y="120"/>
                    <a:pt x="420" y="180"/>
                    <a:pt x="600" y="360"/>
                  </a:cubicBezTo>
                  <a:cubicBezTo>
                    <a:pt x="960" y="540"/>
                    <a:pt x="1440" y="840"/>
                    <a:pt x="1859" y="1200"/>
                  </a:cubicBezTo>
                  <a:cubicBezTo>
                    <a:pt x="2759" y="1859"/>
                    <a:pt x="3478" y="2519"/>
                    <a:pt x="3478" y="2519"/>
                  </a:cubicBezTo>
                  <a:lnTo>
                    <a:pt x="3658" y="2579"/>
                  </a:lnTo>
                  <a:lnTo>
                    <a:pt x="4018" y="2818"/>
                  </a:lnTo>
                  <a:lnTo>
                    <a:pt x="4557" y="3178"/>
                  </a:lnTo>
                  <a:cubicBezTo>
                    <a:pt x="4737" y="3358"/>
                    <a:pt x="4917" y="3478"/>
                    <a:pt x="5097" y="3658"/>
                  </a:cubicBezTo>
                  <a:cubicBezTo>
                    <a:pt x="5157" y="3718"/>
                    <a:pt x="5217" y="3838"/>
                    <a:pt x="5337" y="3958"/>
                  </a:cubicBezTo>
                  <a:cubicBezTo>
                    <a:pt x="5397" y="4018"/>
                    <a:pt x="5457" y="4137"/>
                    <a:pt x="5517" y="4257"/>
                  </a:cubicBezTo>
                  <a:cubicBezTo>
                    <a:pt x="5517" y="4377"/>
                    <a:pt x="5577" y="4497"/>
                    <a:pt x="5637" y="4557"/>
                  </a:cubicBezTo>
                  <a:cubicBezTo>
                    <a:pt x="5637" y="4677"/>
                    <a:pt x="5637" y="4797"/>
                    <a:pt x="5637" y="4857"/>
                  </a:cubicBezTo>
                  <a:cubicBezTo>
                    <a:pt x="5637" y="5037"/>
                    <a:pt x="5637" y="5217"/>
                    <a:pt x="5577" y="5337"/>
                  </a:cubicBezTo>
                  <a:cubicBezTo>
                    <a:pt x="5577" y="5397"/>
                    <a:pt x="5517" y="5457"/>
                    <a:pt x="5517" y="5516"/>
                  </a:cubicBezTo>
                  <a:lnTo>
                    <a:pt x="5517" y="5516"/>
                  </a:lnTo>
                  <a:cubicBezTo>
                    <a:pt x="5517" y="5516"/>
                    <a:pt x="5517" y="5456"/>
                    <a:pt x="5577" y="5397"/>
                  </a:cubicBezTo>
                  <a:cubicBezTo>
                    <a:pt x="5697" y="5217"/>
                    <a:pt x="5757" y="5037"/>
                    <a:pt x="5817" y="4917"/>
                  </a:cubicBezTo>
                  <a:cubicBezTo>
                    <a:pt x="5817" y="4797"/>
                    <a:pt x="5877" y="4677"/>
                    <a:pt x="5877" y="4557"/>
                  </a:cubicBezTo>
                  <a:cubicBezTo>
                    <a:pt x="5877" y="4437"/>
                    <a:pt x="5877" y="4257"/>
                    <a:pt x="5877" y="4137"/>
                  </a:cubicBezTo>
                  <a:cubicBezTo>
                    <a:pt x="5877" y="4018"/>
                    <a:pt x="5877" y="3838"/>
                    <a:pt x="5817" y="3718"/>
                  </a:cubicBezTo>
                  <a:cubicBezTo>
                    <a:pt x="5817" y="3538"/>
                    <a:pt x="5757" y="3418"/>
                    <a:pt x="5697" y="3298"/>
                  </a:cubicBezTo>
                  <a:cubicBezTo>
                    <a:pt x="5577" y="2998"/>
                    <a:pt x="5457" y="2699"/>
                    <a:pt x="5277" y="2459"/>
                  </a:cubicBezTo>
                  <a:cubicBezTo>
                    <a:pt x="5157" y="2219"/>
                    <a:pt x="4977" y="2039"/>
                    <a:pt x="4797" y="1859"/>
                  </a:cubicBezTo>
                  <a:lnTo>
                    <a:pt x="4438" y="1499"/>
                  </a:lnTo>
                  <a:lnTo>
                    <a:pt x="4258" y="1319"/>
                  </a:lnTo>
                  <a:lnTo>
                    <a:pt x="4138" y="1260"/>
                  </a:lnTo>
                  <a:cubicBezTo>
                    <a:pt x="3958" y="1140"/>
                    <a:pt x="3778" y="1080"/>
                    <a:pt x="3658" y="1020"/>
                  </a:cubicBezTo>
                  <a:cubicBezTo>
                    <a:pt x="3178" y="780"/>
                    <a:pt x="2639" y="600"/>
                    <a:pt x="2159" y="480"/>
                  </a:cubicBezTo>
                  <a:cubicBezTo>
                    <a:pt x="1620" y="360"/>
                    <a:pt x="1020" y="240"/>
                    <a:pt x="660" y="180"/>
                  </a:cubicBezTo>
                  <a:cubicBezTo>
                    <a:pt x="242" y="121"/>
                    <a:pt x="3" y="1"/>
                    <a:pt x="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8" name="Google Shape;3368;p62"/>
            <p:cNvSpPr/>
            <p:nvPr/>
          </p:nvSpPr>
          <p:spPr>
            <a:xfrm>
              <a:off x="4051325" y="5250900"/>
              <a:ext cx="136425" cy="118075"/>
            </a:xfrm>
            <a:custGeom>
              <a:avLst/>
              <a:gdLst/>
              <a:ahLst/>
              <a:cxnLst/>
              <a:rect l="l" t="t" r="r" b="b"/>
              <a:pathLst>
                <a:path w="5457" h="4723" extrusionOk="0">
                  <a:moveTo>
                    <a:pt x="1327" y="0"/>
                  </a:moveTo>
                  <a:cubicBezTo>
                    <a:pt x="1079" y="0"/>
                    <a:pt x="839" y="15"/>
                    <a:pt x="600" y="45"/>
                  </a:cubicBezTo>
                  <a:cubicBezTo>
                    <a:pt x="240" y="45"/>
                    <a:pt x="0" y="105"/>
                    <a:pt x="0" y="105"/>
                  </a:cubicBezTo>
                  <a:lnTo>
                    <a:pt x="180" y="105"/>
                  </a:lnTo>
                  <a:cubicBezTo>
                    <a:pt x="360" y="105"/>
                    <a:pt x="480" y="165"/>
                    <a:pt x="660" y="225"/>
                  </a:cubicBezTo>
                  <a:cubicBezTo>
                    <a:pt x="839" y="225"/>
                    <a:pt x="1019" y="345"/>
                    <a:pt x="1199" y="405"/>
                  </a:cubicBezTo>
                  <a:cubicBezTo>
                    <a:pt x="1439" y="525"/>
                    <a:pt x="1619" y="645"/>
                    <a:pt x="1859" y="825"/>
                  </a:cubicBezTo>
                  <a:cubicBezTo>
                    <a:pt x="2158" y="1065"/>
                    <a:pt x="2518" y="1305"/>
                    <a:pt x="2818" y="1604"/>
                  </a:cubicBezTo>
                  <a:lnTo>
                    <a:pt x="3238" y="1964"/>
                  </a:lnTo>
                  <a:lnTo>
                    <a:pt x="3717" y="2324"/>
                  </a:lnTo>
                  <a:cubicBezTo>
                    <a:pt x="3837" y="2444"/>
                    <a:pt x="4017" y="2504"/>
                    <a:pt x="4137" y="2684"/>
                  </a:cubicBezTo>
                  <a:cubicBezTo>
                    <a:pt x="4317" y="2803"/>
                    <a:pt x="4497" y="2983"/>
                    <a:pt x="4617" y="3163"/>
                  </a:cubicBezTo>
                  <a:cubicBezTo>
                    <a:pt x="4737" y="3223"/>
                    <a:pt x="4797" y="3283"/>
                    <a:pt x="4857" y="3403"/>
                  </a:cubicBezTo>
                  <a:cubicBezTo>
                    <a:pt x="4916" y="3463"/>
                    <a:pt x="4976" y="3583"/>
                    <a:pt x="5036" y="3703"/>
                  </a:cubicBezTo>
                  <a:cubicBezTo>
                    <a:pt x="5096" y="3763"/>
                    <a:pt x="5156" y="3883"/>
                    <a:pt x="5216" y="4003"/>
                  </a:cubicBezTo>
                  <a:cubicBezTo>
                    <a:pt x="5276" y="4063"/>
                    <a:pt x="5276" y="4182"/>
                    <a:pt x="5276" y="4242"/>
                  </a:cubicBezTo>
                  <a:cubicBezTo>
                    <a:pt x="5336" y="4422"/>
                    <a:pt x="5336" y="4542"/>
                    <a:pt x="5336" y="4722"/>
                  </a:cubicBezTo>
                  <a:cubicBezTo>
                    <a:pt x="5396" y="4542"/>
                    <a:pt x="5396" y="4422"/>
                    <a:pt x="5456" y="4242"/>
                  </a:cubicBezTo>
                  <a:lnTo>
                    <a:pt x="5456" y="3943"/>
                  </a:lnTo>
                  <a:lnTo>
                    <a:pt x="5456" y="3583"/>
                  </a:lnTo>
                  <a:cubicBezTo>
                    <a:pt x="5396" y="3283"/>
                    <a:pt x="5396" y="3043"/>
                    <a:pt x="5276" y="2744"/>
                  </a:cubicBezTo>
                  <a:cubicBezTo>
                    <a:pt x="5216" y="2504"/>
                    <a:pt x="5096" y="2264"/>
                    <a:pt x="4976" y="2024"/>
                  </a:cubicBezTo>
                  <a:cubicBezTo>
                    <a:pt x="4857" y="1784"/>
                    <a:pt x="4737" y="1604"/>
                    <a:pt x="4557" y="1424"/>
                  </a:cubicBezTo>
                  <a:cubicBezTo>
                    <a:pt x="4437" y="1245"/>
                    <a:pt x="4257" y="1065"/>
                    <a:pt x="4137" y="885"/>
                  </a:cubicBezTo>
                  <a:cubicBezTo>
                    <a:pt x="4137" y="885"/>
                    <a:pt x="3897" y="705"/>
                    <a:pt x="3537" y="525"/>
                  </a:cubicBezTo>
                  <a:cubicBezTo>
                    <a:pt x="3058" y="285"/>
                    <a:pt x="2578" y="165"/>
                    <a:pt x="2099" y="45"/>
                  </a:cubicBezTo>
                  <a:cubicBezTo>
                    <a:pt x="1829" y="15"/>
                    <a:pt x="1574" y="0"/>
                    <a:pt x="132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9" name="Google Shape;3369;p62"/>
            <p:cNvSpPr/>
            <p:nvPr/>
          </p:nvSpPr>
          <p:spPr>
            <a:xfrm>
              <a:off x="3765025" y="4820325"/>
              <a:ext cx="700025" cy="571025"/>
            </a:xfrm>
            <a:custGeom>
              <a:avLst/>
              <a:gdLst/>
              <a:ahLst/>
              <a:cxnLst/>
              <a:rect l="l" t="t" r="r" b="b"/>
              <a:pathLst>
                <a:path w="28001" h="22841" extrusionOk="0">
                  <a:moveTo>
                    <a:pt x="0" y="1"/>
                  </a:moveTo>
                  <a:cubicBezTo>
                    <a:pt x="900" y="9234"/>
                    <a:pt x="1799" y="17748"/>
                    <a:pt x="1799" y="17748"/>
                  </a:cubicBezTo>
                  <a:cubicBezTo>
                    <a:pt x="3336" y="21472"/>
                    <a:pt x="10481" y="22840"/>
                    <a:pt x="16775" y="22840"/>
                  </a:cubicBezTo>
                  <a:cubicBezTo>
                    <a:pt x="21527" y="22840"/>
                    <a:pt x="25795" y="22061"/>
                    <a:pt x="26801" y="20926"/>
                  </a:cubicBezTo>
                  <a:cubicBezTo>
                    <a:pt x="28000" y="19487"/>
                    <a:pt x="26621" y="17089"/>
                    <a:pt x="25062" y="15110"/>
                  </a:cubicBezTo>
                  <a:cubicBezTo>
                    <a:pt x="24583" y="15470"/>
                    <a:pt x="24283" y="16009"/>
                    <a:pt x="24163" y="16609"/>
                  </a:cubicBezTo>
                  <a:cubicBezTo>
                    <a:pt x="23955" y="18132"/>
                    <a:pt x="20871" y="18835"/>
                    <a:pt x="16940" y="18835"/>
                  </a:cubicBezTo>
                  <a:cubicBezTo>
                    <a:pt x="14060" y="18835"/>
                    <a:pt x="10726" y="18458"/>
                    <a:pt x="7735" y="17748"/>
                  </a:cubicBezTo>
                  <a:cubicBezTo>
                    <a:pt x="3897" y="16789"/>
                    <a:pt x="1439" y="7915"/>
                    <a:pt x="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0" name="Google Shape;3370;p62"/>
            <p:cNvSpPr/>
            <p:nvPr/>
          </p:nvSpPr>
          <p:spPr>
            <a:xfrm>
              <a:off x="3724550" y="3805550"/>
              <a:ext cx="742000" cy="1603125"/>
            </a:xfrm>
            <a:custGeom>
              <a:avLst/>
              <a:gdLst/>
              <a:ahLst/>
              <a:cxnLst/>
              <a:rect l="l" t="t" r="r" b="b"/>
              <a:pathLst>
                <a:path w="29680" h="64125" extrusionOk="0">
                  <a:moveTo>
                    <a:pt x="24583" y="1"/>
                  </a:moveTo>
                  <a:cubicBezTo>
                    <a:pt x="24343" y="4378"/>
                    <a:pt x="24223" y="8815"/>
                    <a:pt x="23983" y="13191"/>
                  </a:cubicBezTo>
                  <a:cubicBezTo>
                    <a:pt x="23803" y="17568"/>
                    <a:pt x="23683" y="21945"/>
                    <a:pt x="23563" y="26322"/>
                  </a:cubicBezTo>
                  <a:cubicBezTo>
                    <a:pt x="23444" y="30699"/>
                    <a:pt x="23324" y="35076"/>
                    <a:pt x="23204" y="39453"/>
                  </a:cubicBezTo>
                  <a:lnTo>
                    <a:pt x="22964" y="52583"/>
                  </a:lnTo>
                  <a:lnTo>
                    <a:pt x="22964" y="52883"/>
                  </a:lnTo>
                  <a:lnTo>
                    <a:pt x="23204" y="53123"/>
                  </a:lnTo>
                  <a:cubicBezTo>
                    <a:pt x="24283" y="54142"/>
                    <a:pt x="25362" y="55281"/>
                    <a:pt x="26262" y="56480"/>
                  </a:cubicBezTo>
                  <a:cubicBezTo>
                    <a:pt x="26741" y="57080"/>
                    <a:pt x="27161" y="57680"/>
                    <a:pt x="27521" y="58339"/>
                  </a:cubicBezTo>
                  <a:cubicBezTo>
                    <a:pt x="27820" y="58939"/>
                    <a:pt x="28060" y="59538"/>
                    <a:pt x="28060" y="60258"/>
                  </a:cubicBezTo>
                  <a:cubicBezTo>
                    <a:pt x="28120" y="60498"/>
                    <a:pt x="28060" y="60737"/>
                    <a:pt x="27880" y="60917"/>
                  </a:cubicBezTo>
                  <a:lnTo>
                    <a:pt x="27880" y="60977"/>
                  </a:lnTo>
                  <a:lnTo>
                    <a:pt x="27700" y="61157"/>
                  </a:lnTo>
                  <a:cubicBezTo>
                    <a:pt x="27521" y="61277"/>
                    <a:pt x="27521" y="61277"/>
                    <a:pt x="27341" y="61397"/>
                  </a:cubicBezTo>
                  <a:cubicBezTo>
                    <a:pt x="26681" y="61697"/>
                    <a:pt x="26022" y="61877"/>
                    <a:pt x="25302" y="62056"/>
                  </a:cubicBezTo>
                  <a:cubicBezTo>
                    <a:pt x="23803" y="62356"/>
                    <a:pt x="22304" y="62596"/>
                    <a:pt x="20746" y="62656"/>
                  </a:cubicBezTo>
                  <a:cubicBezTo>
                    <a:pt x="19966" y="62686"/>
                    <a:pt x="19187" y="62701"/>
                    <a:pt x="18415" y="62701"/>
                  </a:cubicBezTo>
                  <a:cubicBezTo>
                    <a:pt x="17643" y="62701"/>
                    <a:pt x="16878" y="62686"/>
                    <a:pt x="16129" y="62656"/>
                  </a:cubicBezTo>
                  <a:cubicBezTo>
                    <a:pt x="14570" y="62596"/>
                    <a:pt x="13011" y="62416"/>
                    <a:pt x="11512" y="62116"/>
                  </a:cubicBezTo>
                  <a:cubicBezTo>
                    <a:pt x="10013" y="61877"/>
                    <a:pt x="8574" y="61457"/>
                    <a:pt x="7195" y="60857"/>
                  </a:cubicBezTo>
                  <a:cubicBezTo>
                    <a:pt x="6476" y="60558"/>
                    <a:pt x="5876" y="60138"/>
                    <a:pt x="5337" y="59718"/>
                  </a:cubicBezTo>
                  <a:cubicBezTo>
                    <a:pt x="4797" y="59298"/>
                    <a:pt x="4377" y="58699"/>
                    <a:pt x="4078" y="58099"/>
                  </a:cubicBezTo>
                  <a:lnTo>
                    <a:pt x="4078" y="58279"/>
                  </a:lnTo>
                  <a:lnTo>
                    <a:pt x="2099" y="40532"/>
                  </a:lnTo>
                  <a:cubicBezTo>
                    <a:pt x="1799" y="37594"/>
                    <a:pt x="1439" y="34656"/>
                    <a:pt x="1080" y="31718"/>
                  </a:cubicBezTo>
                  <a:cubicBezTo>
                    <a:pt x="720" y="28720"/>
                    <a:pt x="360" y="25782"/>
                    <a:pt x="0" y="22845"/>
                  </a:cubicBezTo>
                  <a:lnTo>
                    <a:pt x="0" y="22845"/>
                  </a:lnTo>
                  <a:cubicBezTo>
                    <a:pt x="180" y="25782"/>
                    <a:pt x="360" y="28780"/>
                    <a:pt x="600" y="31718"/>
                  </a:cubicBezTo>
                  <a:cubicBezTo>
                    <a:pt x="840" y="34716"/>
                    <a:pt x="1080" y="37654"/>
                    <a:pt x="1320" y="40652"/>
                  </a:cubicBezTo>
                  <a:lnTo>
                    <a:pt x="2818" y="58399"/>
                  </a:lnTo>
                  <a:lnTo>
                    <a:pt x="2818" y="58519"/>
                  </a:lnTo>
                  <a:lnTo>
                    <a:pt x="2818" y="58579"/>
                  </a:lnTo>
                  <a:cubicBezTo>
                    <a:pt x="3178" y="59418"/>
                    <a:pt x="3718" y="60138"/>
                    <a:pt x="4437" y="60677"/>
                  </a:cubicBezTo>
                  <a:cubicBezTo>
                    <a:pt x="5097" y="61217"/>
                    <a:pt x="5816" y="61697"/>
                    <a:pt x="6596" y="62056"/>
                  </a:cubicBezTo>
                  <a:cubicBezTo>
                    <a:pt x="8095" y="62716"/>
                    <a:pt x="9654" y="63196"/>
                    <a:pt x="11272" y="63495"/>
                  </a:cubicBezTo>
                  <a:cubicBezTo>
                    <a:pt x="12891" y="63735"/>
                    <a:pt x="14450" y="63975"/>
                    <a:pt x="16069" y="64035"/>
                  </a:cubicBezTo>
                  <a:cubicBezTo>
                    <a:pt x="16878" y="64095"/>
                    <a:pt x="17673" y="64125"/>
                    <a:pt x="18467" y="64125"/>
                  </a:cubicBezTo>
                  <a:cubicBezTo>
                    <a:pt x="19262" y="64125"/>
                    <a:pt x="20056" y="64095"/>
                    <a:pt x="20865" y="64035"/>
                  </a:cubicBezTo>
                  <a:cubicBezTo>
                    <a:pt x="22484" y="63975"/>
                    <a:pt x="24103" y="63795"/>
                    <a:pt x="25662" y="63435"/>
                  </a:cubicBezTo>
                  <a:cubicBezTo>
                    <a:pt x="26501" y="63316"/>
                    <a:pt x="27281" y="63016"/>
                    <a:pt x="28060" y="62656"/>
                  </a:cubicBezTo>
                  <a:cubicBezTo>
                    <a:pt x="28300" y="62536"/>
                    <a:pt x="28540" y="62416"/>
                    <a:pt x="28720" y="62236"/>
                  </a:cubicBezTo>
                  <a:lnTo>
                    <a:pt x="28960" y="62056"/>
                  </a:lnTo>
                  <a:lnTo>
                    <a:pt x="29020" y="61996"/>
                  </a:lnTo>
                  <a:lnTo>
                    <a:pt x="29020" y="61937"/>
                  </a:lnTo>
                  <a:lnTo>
                    <a:pt x="29079" y="61877"/>
                  </a:lnTo>
                  <a:lnTo>
                    <a:pt x="29199" y="61697"/>
                  </a:lnTo>
                  <a:cubicBezTo>
                    <a:pt x="29499" y="61217"/>
                    <a:pt x="29679" y="60677"/>
                    <a:pt x="29619" y="60138"/>
                  </a:cubicBezTo>
                  <a:cubicBezTo>
                    <a:pt x="29559" y="59238"/>
                    <a:pt x="29319" y="58339"/>
                    <a:pt x="28840" y="57560"/>
                  </a:cubicBezTo>
                  <a:cubicBezTo>
                    <a:pt x="28420" y="56840"/>
                    <a:pt x="28000" y="56181"/>
                    <a:pt x="27461" y="55521"/>
                  </a:cubicBezTo>
                  <a:cubicBezTo>
                    <a:pt x="26981" y="54862"/>
                    <a:pt x="26441" y="54262"/>
                    <a:pt x="25902" y="53662"/>
                  </a:cubicBezTo>
                  <a:cubicBezTo>
                    <a:pt x="25435" y="53144"/>
                    <a:pt x="24924" y="52671"/>
                    <a:pt x="24407" y="52204"/>
                  </a:cubicBezTo>
                  <a:lnTo>
                    <a:pt x="24407" y="52204"/>
                  </a:lnTo>
                  <a:lnTo>
                    <a:pt x="24583" y="39393"/>
                  </a:lnTo>
                  <a:cubicBezTo>
                    <a:pt x="24643" y="35016"/>
                    <a:pt x="24643" y="30639"/>
                    <a:pt x="24643" y="26262"/>
                  </a:cubicBezTo>
                  <a:cubicBezTo>
                    <a:pt x="24643" y="21885"/>
                    <a:pt x="24703" y="17508"/>
                    <a:pt x="24643" y="13131"/>
                  </a:cubicBezTo>
                  <a:cubicBezTo>
                    <a:pt x="24643" y="8755"/>
                    <a:pt x="24643" y="4378"/>
                    <a:pt x="2458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1" name="Google Shape;3371;p62"/>
            <p:cNvSpPr/>
            <p:nvPr/>
          </p:nvSpPr>
          <p:spPr>
            <a:xfrm>
              <a:off x="1982800" y="238550"/>
              <a:ext cx="2858475" cy="3939150"/>
            </a:xfrm>
            <a:custGeom>
              <a:avLst/>
              <a:gdLst/>
              <a:ahLst/>
              <a:cxnLst/>
              <a:rect l="l" t="t" r="r" b="b"/>
              <a:pathLst>
                <a:path w="114339" h="157566" extrusionOk="0">
                  <a:moveTo>
                    <a:pt x="93635" y="0"/>
                  </a:moveTo>
                  <a:cubicBezTo>
                    <a:pt x="85110" y="0"/>
                    <a:pt x="70270" y="36497"/>
                    <a:pt x="70270" y="36497"/>
                  </a:cubicBezTo>
                  <a:cubicBezTo>
                    <a:pt x="66501" y="34739"/>
                    <a:pt x="62492" y="34171"/>
                    <a:pt x="58883" y="34171"/>
                  </a:cubicBezTo>
                  <a:cubicBezTo>
                    <a:pt x="52274" y="34171"/>
                    <a:pt x="47007" y="36077"/>
                    <a:pt x="47007" y="36077"/>
                  </a:cubicBezTo>
                  <a:cubicBezTo>
                    <a:pt x="40944" y="24498"/>
                    <a:pt x="26572" y="3366"/>
                    <a:pt x="16855" y="3366"/>
                  </a:cubicBezTo>
                  <a:cubicBezTo>
                    <a:pt x="15905" y="3366"/>
                    <a:pt x="14999" y="3568"/>
                    <a:pt x="14151" y="4000"/>
                  </a:cubicBezTo>
                  <a:cubicBezTo>
                    <a:pt x="1" y="11255"/>
                    <a:pt x="21405" y="54604"/>
                    <a:pt x="20146" y="55563"/>
                  </a:cubicBezTo>
                  <a:cubicBezTo>
                    <a:pt x="14031" y="60120"/>
                    <a:pt x="7435" y="78946"/>
                    <a:pt x="6896" y="82544"/>
                  </a:cubicBezTo>
                  <a:cubicBezTo>
                    <a:pt x="6711" y="83919"/>
                    <a:pt x="7481" y="84326"/>
                    <a:pt x="8519" y="84326"/>
                  </a:cubicBezTo>
                  <a:cubicBezTo>
                    <a:pt x="9835" y="84326"/>
                    <a:pt x="11581" y="83671"/>
                    <a:pt x="12352" y="83503"/>
                  </a:cubicBezTo>
                  <a:lnTo>
                    <a:pt x="12352" y="83503"/>
                  </a:lnTo>
                  <a:cubicBezTo>
                    <a:pt x="7795" y="87400"/>
                    <a:pt x="6596" y="89499"/>
                    <a:pt x="10433" y="94775"/>
                  </a:cubicBezTo>
                  <a:cubicBezTo>
                    <a:pt x="16069" y="102390"/>
                    <a:pt x="25722" y="102869"/>
                    <a:pt x="25722" y="102869"/>
                  </a:cubicBezTo>
                  <a:cubicBezTo>
                    <a:pt x="25722" y="102869"/>
                    <a:pt x="19127" y="110004"/>
                    <a:pt x="20626" y="113602"/>
                  </a:cubicBezTo>
                  <a:cubicBezTo>
                    <a:pt x="21062" y="114591"/>
                    <a:pt x="21615" y="114947"/>
                    <a:pt x="22185" y="114947"/>
                  </a:cubicBezTo>
                  <a:cubicBezTo>
                    <a:pt x="23656" y="114947"/>
                    <a:pt x="25242" y="112583"/>
                    <a:pt x="25243" y="112582"/>
                  </a:cubicBezTo>
                  <a:lnTo>
                    <a:pt x="25243" y="112582"/>
                  </a:lnTo>
                  <a:cubicBezTo>
                    <a:pt x="25242" y="112583"/>
                    <a:pt x="23204" y="122715"/>
                    <a:pt x="25243" y="129370"/>
                  </a:cubicBezTo>
                  <a:cubicBezTo>
                    <a:pt x="26322" y="133208"/>
                    <a:pt x="29439" y="136146"/>
                    <a:pt x="33337" y="136985"/>
                  </a:cubicBezTo>
                  <a:cubicBezTo>
                    <a:pt x="39491" y="151195"/>
                    <a:pt x="47388" y="152937"/>
                    <a:pt x="50891" y="152937"/>
                  </a:cubicBezTo>
                  <a:cubicBezTo>
                    <a:pt x="52029" y="152937"/>
                    <a:pt x="52703" y="152754"/>
                    <a:pt x="52703" y="152754"/>
                  </a:cubicBezTo>
                  <a:cubicBezTo>
                    <a:pt x="54033" y="156078"/>
                    <a:pt x="56230" y="157566"/>
                    <a:pt x="59047" y="157566"/>
                  </a:cubicBezTo>
                  <a:cubicBezTo>
                    <a:pt x="64867" y="157566"/>
                    <a:pt x="73333" y="151217"/>
                    <a:pt x="82261" y="141602"/>
                  </a:cubicBezTo>
                  <a:cubicBezTo>
                    <a:pt x="95511" y="127392"/>
                    <a:pt x="95032" y="120737"/>
                    <a:pt x="95032" y="120737"/>
                  </a:cubicBezTo>
                  <a:lnTo>
                    <a:pt x="95032" y="120737"/>
                  </a:lnTo>
                  <a:cubicBezTo>
                    <a:pt x="95032" y="120737"/>
                    <a:pt x="96043" y="122313"/>
                    <a:pt x="98362" y="122313"/>
                  </a:cubicBezTo>
                  <a:cubicBezTo>
                    <a:pt x="98868" y="122313"/>
                    <a:pt x="99436" y="122238"/>
                    <a:pt x="100069" y="122056"/>
                  </a:cubicBezTo>
                  <a:cubicBezTo>
                    <a:pt x="103666" y="120976"/>
                    <a:pt x="100069" y="110064"/>
                    <a:pt x="100069" y="110064"/>
                  </a:cubicBezTo>
                  <a:lnTo>
                    <a:pt x="100069" y="110064"/>
                  </a:lnTo>
                  <a:cubicBezTo>
                    <a:pt x="100069" y="110064"/>
                    <a:pt x="101009" y="110137"/>
                    <a:pt x="102306" y="110137"/>
                  </a:cubicBezTo>
                  <a:cubicBezTo>
                    <a:pt x="104332" y="110137"/>
                    <a:pt x="107227" y="109959"/>
                    <a:pt x="108762" y="109045"/>
                  </a:cubicBezTo>
                  <a:cubicBezTo>
                    <a:pt x="111280" y="107486"/>
                    <a:pt x="100608" y="97293"/>
                    <a:pt x="100608" y="97293"/>
                  </a:cubicBezTo>
                  <a:lnTo>
                    <a:pt x="106184" y="92737"/>
                  </a:lnTo>
                  <a:cubicBezTo>
                    <a:pt x="114338" y="84043"/>
                    <a:pt x="107683" y="79966"/>
                    <a:pt x="107683" y="79966"/>
                  </a:cubicBezTo>
                  <a:cubicBezTo>
                    <a:pt x="107683" y="79966"/>
                    <a:pt x="111760" y="79486"/>
                    <a:pt x="112779" y="76428"/>
                  </a:cubicBezTo>
                  <a:cubicBezTo>
                    <a:pt x="113799" y="73370"/>
                    <a:pt x="101088" y="56043"/>
                    <a:pt x="101088" y="56043"/>
                  </a:cubicBezTo>
                  <a:cubicBezTo>
                    <a:pt x="103126" y="44891"/>
                    <a:pt x="106964" y="5439"/>
                    <a:pt x="94732" y="223"/>
                  </a:cubicBezTo>
                  <a:cubicBezTo>
                    <a:pt x="94380" y="72"/>
                    <a:pt x="94014" y="0"/>
                    <a:pt x="93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2" name="Google Shape;3372;p62"/>
            <p:cNvSpPr/>
            <p:nvPr/>
          </p:nvSpPr>
          <p:spPr>
            <a:xfrm>
              <a:off x="3059025" y="2296150"/>
              <a:ext cx="680550" cy="568950"/>
            </a:xfrm>
            <a:custGeom>
              <a:avLst/>
              <a:gdLst/>
              <a:ahLst/>
              <a:cxnLst/>
              <a:rect l="l" t="t" r="r" b="b"/>
              <a:pathLst>
                <a:path w="27222" h="22758" extrusionOk="0">
                  <a:moveTo>
                    <a:pt x="27221" y="0"/>
                  </a:moveTo>
                  <a:cubicBezTo>
                    <a:pt x="27221" y="0"/>
                    <a:pt x="23024" y="5816"/>
                    <a:pt x="22125" y="8394"/>
                  </a:cubicBezTo>
                  <a:cubicBezTo>
                    <a:pt x="21276" y="10772"/>
                    <a:pt x="18075" y="13096"/>
                    <a:pt x="14390" y="13096"/>
                  </a:cubicBezTo>
                  <a:cubicBezTo>
                    <a:pt x="14172" y="13096"/>
                    <a:pt x="13952" y="13087"/>
                    <a:pt x="13731" y="13071"/>
                  </a:cubicBezTo>
                  <a:cubicBezTo>
                    <a:pt x="11129" y="12915"/>
                    <a:pt x="7823" y="12056"/>
                    <a:pt x="5344" y="12056"/>
                  </a:cubicBezTo>
                  <a:cubicBezTo>
                    <a:pt x="3995" y="12056"/>
                    <a:pt x="2892" y="12310"/>
                    <a:pt x="2279" y="13071"/>
                  </a:cubicBezTo>
                  <a:cubicBezTo>
                    <a:pt x="2279" y="13071"/>
                    <a:pt x="1" y="21105"/>
                    <a:pt x="8395" y="22604"/>
                  </a:cubicBezTo>
                  <a:cubicBezTo>
                    <a:pt x="8973" y="22707"/>
                    <a:pt x="9556" y="22758"/>
                    <a:pt x="10141" y="22758"/>
                  </a:cubicBezTo>
                  <a:cubicBezTo>
                    <a:pt x="18046" y="22758"/>
                    <a:pt x="26272" y="13510"/>
                    <a:pt x="27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3" name="Google Shape;3373;p62"/>
            <p:cNvSpPr/>
            <p:nvPr/>
          </p:nvSpPr>
          <p:spPr>
            <a:xfrm>
              <a:off x="2828200" y="2266150"/>
              <a:ext cx="74975" cy="39000"/>
            </a:xfrm>
            <a:custGeom>
              <a:avLst/>
              <a:gdLst/>
              <a:ahLst/>
              <a:cxnLst/>
              <a:rect l="l" t="t" r="r" b="b"/>
              <a:pathLst>
                <a:path w="2999" h="1560" extrusionOk="0">
                  <a:moveTo>
                    <a:pt x="1319" y="1"/>
                  </a:moveTo>
                  <a:cubicBezTo>
                    <a:pt x="1199" y="1"/>
                    <a:pt x="1080" y="1"/>
                    <a:pt x="960" y="61"/>
                  </a:cubicBezTo>
                  <a:cubicBezTo>
                    <a:pt x="720" y="181"/>
                    <a:pt x="480" y="301"/>
                    <a:pt x="300" y="481"/>
                  </a:cubicBezTo>
                  <a:cubicBezTo>
                    <a:pt x="120" y="720"/>
                    <a:pt x="0" y="960"/>
                    <a:pt x="0" y="1200"/>
                  </a:cubicBezTo>
                  <a:cubicBezTo>
                    <a:pt x="0" y="1440"/>
                    <a:pt x="60" y="1560"/>
                    <a:pt x="180" y="1560"/>
                  </a:cubicBezTo>
                  <a:cubicBezTo>
                    <a:pt x="420" y="1500"/>
                    <a:pt x="660" y="1380"/>
                    <a:pt x="900" y="1320"/>
                  </a:cubicBezTo>
                  <a:lnTo>
                    <a:pt x="1259" y="1320"/>
                  </a:lnTo>
                  <a:cubicBezTo>
                    <a:pt x="1259" y="1380"/>
                    <a:pt x="1319" y="1380"/>
                    <a:pt x="1379" y="1380"/>
                  </a:cubicBezTo>
                  <a:lnTo>
                    <a:pt x="1499" y="1380"/>
                  </a:lnTo>
                  <a:lnTo>
                    <a:pt x="1979" y="1320"/>
                  </a:lnTo>
                  <a:cubicBezTo>
                    <a:pt x="2099" y="1320"/>
                    <a:pt x="2238" y="1330"/>
                    <a:pt x="2369" y="1330"/>
                  </a:cubicBezTo>
                  <a:cubicBezTo>
                    <a:pt x="2566" y="1330"/>
                    <a:pt x="2746" y="1308"/>
                    <a:pt x="2818" y="1200"/>
                  </a:cubicBezTo>
                  <a:cubicBezTo>
                    <a:pt x="2998" y="1020"/>
                    <a:pt x="2698" y="660"/>
                    <a:pt x="2279" y="361"/>
                  </a:cubicBezTo>
                  <a:cubicBezTo>
                    <a:pt x="2099" y="241"/>
                    <a:pt x="1859" y="121"/>
                    <a:pt x="1679" y="61"/>
                  </a:cubicBezTo>
                  <a:lnTo>
                    <a:pt x="1319"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4" name="Google Shape;3374;p62"/>
            <p:cNvSpPr/>
            <p:nvPr/>
          </p:nvSpPr>
          <p:spPr>
            <a:xfrm>
              <a:off x="2859675" y="2233175"/>
              <a:ext cx="957825" cy="404750"/>
            </a:xfrm>
            <a:custGeom>
              <a:avLst/>
              <a:gdLst/>
              <a:ahLst/>
              <a:cxnLst/>
              <a:rect l="l" t="t" r="r" b="b"/>
              <a:pathLst>
                <a:path w="38313" h="16190" extrusionOk="0">
                  <a:moveTo>
                    <a:pt x="36754" y="1"/>
                  </a:moveTo>
                  <a:cubicBezTo>
                    <a:pt x="36034" y="61"/>
                    <a:pt x="35735" y="600"/>
                    <a:pt x="35855" y="780"/>
                  </a:cubicBezTo>
                  <a:cubicBezTo>
                    <a:pt x="35915" y="960"/>
                    <a:pt x="36394" y="900"/>
                    <a:pt x="36634" y="1080"/>
                  </a:cubicBezTo>
                  <a:cubicBezTo>
                    <a:pt x="36694" y="1080"/>
                    <a:pt x="36754" y="1200"/>
                    <a:pt x="36814" y="1260"/>
                  </a:cubicBezTo>
                  <a:cubicBezTo>
                    <a:pt x="36694" y="1320"/>
                    <a:pt x="36514" y="1440"/>
                    <a:pt x="36394" y="1500"/>
                  </a:cubicBezTo>
                  <a:cubicBezTo>
                    <a:pt x="35495" y="2039"/>
                    <a:pt x="34715" y="2759"/>
                    <a:pt x="34116" y="3538"/>
                  </a:cubicBezTo>
                  <a:cubicBezTo>
                    <a:pt x="33276" y="4678"/>
                    <a:pt x="32497" y="5877"/>
                    <a:pt x="31837" y="7136"/>
                  </a:cubicBezTo>
                  <a:cubicBezTo>
                    <a:pt x="31178" y="8575"/>
                    <a:pt x="30398" y="9894"/>
                    <a:pt x="29439" y="11153"/>
                  </a:cubicBezTo>
                  <a:cubicBezTo>
                    <a:pt x="28480" y="12352"/>
                    <a:pt x="27281" y="13311"/>
                    <a:pt x="25962" y="14031"/>
                  </a:cubicBezTo>
                  <a:cubicBezTo>
                    <a:pt x="24823" y="14630"/>
                    <a:pt x="23503" y="14930"/>
                    <a:pt x="22184" y="14930"/>
                  </a:cubicBezTo>
                  <a:cubicBezTo>
                    <a:pt x="21285" y="14930"/>
                    <a:pt x="20386" y="14750"/>
                    <a:pt x="19486" y="14451"/>
                  </a:cubicBezTo>
                  <a:lnTo>
                    <a:pt x="18347" y="14211"/>
                  </a:lnTo>
                  <a:cubicBezTo>
                    <a:pt x="18347" y="14211"/>
                    <a:pt x="17987" y="14151"/>
                    <a:pt x="17268" y="14031"/>
                  </a:cubicBezTo>
                  <a:cubicBezTo>
                    <a:pt x="16429" y="13851"/>
                    <a:pt x="15649" y="13791"/>
                    <a:pt x="14810" y="13791"/>
                  </a:cubicBezTo>
                  <a:cubicBezTo>
                    <a:pt x="14870" y="13611"/>
                    <a:pt x="14930" y="13371"/>
                    <a:pt x="14930" y="13191"/>
                  </a:cubicBezTo>
                  <a:cubicBezTo>
                    <a:pt x="15050" y="12652"/>
                    <a:pt x="15050" y="12052"/>
                    <a:pt x="15050" y="12052"/>
                  </a:cubicBezTo>
                  <a:cubicBezTo>
                    <a:pt x="15050" y="12052"/>
                    <a:pt x="14930" y="11573"/>
                    <a:pt x="14750" y="11033"/>
                  </a:cubicBezTo>
                  <a:cubicBezTo>
                    <a:pt x="14570" y="10493"/>
                    <a:pt x="14450" y="9954"/>
                    <a:pt x="14270" y="9894"/>
                  </a:cubicBezTo>
                  <a:cubicBezTo>
                    <a:pt x="14030" y="9894"/>
                    <a:pt x="13850" y="10433"/>
                    <a:pt x="13731" y="11033"/>
                  </a:cubicBezTo>
                  <a:cubicBezTo>
                    <a:pt x="13611" y="11633"/>
                    <a:pt x="13611" y="12232"/>
                    <a:pt x="13611" y="12232"/>
                  </a:cubicBezTo>
                  <a:cubicBezTo>
                    <a:pt x="13611" y="12232"/>
                    <a:pt x="13731" y="12772"/>
                    <a:pt x="13970" y="13311"/>
                  </a:cubicBezTo>
                  <a:cubicBezTo>
                    <a:pt x="13970" y="13491"/>
                    <a:pt x="14030" y="13611"/>
                    <a:pt x="14090" y="13791"/>
                  </a:cubicBezTo>
                  <a:cubicBezTo>
                    <a:pt x="13790" y="13791"/>
                    <a:pt x="13491" y="13791"/>
                    <a:pt x="13191" y="13851"/>
                  </a:cubicBezTo>
                  <a:cubicBezTo>
                    <a:pt x="12831" y="13911"/>
                    <a:pt x="12471" y="13971"/>
                    <a:pt x="12112" y="14031"/>
                  </a:cubicBezTo>
                  <a:cubicBezTo>
                    <a:pt x="11392" y="14211"/>
                    <a:pt x="10733" y="14391"/>
                    <a:pt x="10013" y="14451"/>
                  </a:cubicBezTo>
                  <a:cubicBezTo>
                    <a:pt x="9593" y="14518"/>
                    <a:pt x="9173" y="14552"/>
                    <a:pt x="8758" y="14552"/>
                  </a:cubicBezTo>
                  <a:cubicBezTo>
                    <a:pt x="7689" y="14552"/>
                    <a:pt x="6646" y="14326"/>
                    <a:pt x="5696" y="13851"/>
                  </a:cubicBezTo>
                  <a:cubicBezTo>
                    <a:pt x="4377" y="13131"/>
                    <a:pt x="3358" y="11992"/>
                    <a:pt x="2758" y="10613"/>
                  </a:cubicBezTo>
                  <a:cubicBezTo>
                    <a:pt x="2159" y="9354"/>
                    <a:pt x="1679" y="8095"/>
                    <a:pt x="1319" y="6776"/>
                  </a:cubicBezTo>
                  <a:cubicBezTo>
                    <a:pt x="960" y="5637"/>
                    <a:pt x="660" y="4618"/>
                    <a:pt x="420" y="3958"/>
                  </a:cubicBezTo>
                  <a:cubicBezTo>
                    <a:pt x="360" y="3598"/>
                    <a:pt x="180" y="3239"/>
                    <a:pt x="0" y="2939"/>
                  </a:cubicBezTo>
                  <a:lnTo>
                    <a:pt x="0" y="2939"/>
                  </a:lnTo>
                  <a:cubicBezTo>
                    <a:pt x="0" y="3299"/>
                    <a:pt x="60" y="3658"/>
                    <a:pt x="180" y="4018"/>
                  </a:cubicBezTo>
                  <a:cubicBezTo>
                    <a:pt x="300" y="4737"/>
                    <a:pt x="480" y="5697"/>
                    <a:pt x="780" y="6896"/>
                  </a:cubicBezTo>
                  <a:cubicBezTo>
                    <a:pt x="1080" y="8275"/>
                    <a:pt x="1499" y="9594"/>
                    <a:pt x="2099" y="10913"/>
                  </a:cubicBezTo>
                  <a:cubicBezTo>
                    <a:pt x="2698" y="12472"/>
                    <a:pt x="3838" y="13791"/>
                    <a:pt x="5277" y="14690"/>
                  </a:cubicBezTo>
                  <a:cubicBezTo>
                    <a:pt x="6494" y="15324"/>
                    <a:pt x="7871" y="15640"/>
                    <a:pt x="9277" y="15640"/>
                  </a:cubicBezTo>
                  <a:cubicBezTo>
                    <a:pt x="9601" y="15640"/>
                    <a:pt x="9927" y="15623"/>
                    <a:pt x="10253" y="15590"/>
                  </a:cubicBezTo>
                  <a:cubicBezTo>
                    <a:pt x="11032" y="15470"/>
                    <a:pt x="11812" y="15290"/>
                    <a:pt x="12411" y="15230"/>
                  </a:cubicBezTo>
                  <a:cubicBezTo>
                    <a:pt x="12771" y="15110"/>
                    <a:pt x="13071" y="15110"/>
                    <a:pt x="13371" y="15110"/>
                  </a:cubicBezTo>
                  <a:cubicBezTo>
                    <a:pt x="13671" y="15050"/>
                    <a:pt x="13970" y="15050"/>
                    <a:pt x="14270" y="15050"/>
                  </a:cubicBezTo>
                  <a:cubicBezTo>
                    <a:pt x="15229" y="15050"/>
                    <a:pt x="16129" y="15110"/>
                    <a:pt x="17088" y="15290"/>
                  </a:cubicBezTo>
                  <a:cubicBezTo>
                    <a:pt x="17748" y="15470"/>
                    <a:pt x="18167" y="15530"/>
                    <a:pt x="18167" y="15530"/>
                  </a:cubicBezTo>
                  <a:lnTo>
                    <a:pt x="19247" y="15770"/>
                  </a:lnTo>
                  <a:cubicBezTo>
                    <a:pt x="20206" y="16069"/>
                    <a:pt x="21285" y="16189"/>
                    <a:pt x="22304" y="16189"/>
                  </a:cubicBezTo>
                  <a:cubicBezTo>
                    <a:pt x="23803" y="16129"/>
                    <a:pt x="25242" y="15710"/>
                    <a:pt x="26561" y="14990"/>
                  </a:cubicBezTo>
                  <a:cubicBezTo>
                    <a:pt x="28060" y="14151"/>
                    <a:pt x="29319" y="13072"/>
                    <a:pt x="30339" y="11693"/>
                  </a:cubicBezTo>
                  <a:cubicBezTo>
                    <a:pt x="31238" y="10373"/>
                    <a:pt x="32017" y="8934"/>
                    <a:pt x="32617" y="7436"/>
                  </a:cubicBezTo>
                  <a:cubicBezTo>
                    <a:pt x="33216" y="6176"/>
                    <a:pt x="33816" y="4977"/>
                    <a:pt x="34595" y="3778"/>
                  </a:cubicBezTo>
                  <a:cubicBezTo>
                    <a:pt x="35195" y="2879"/>
                    <a:pt x="35974" y="2039"/>
                    <a:pt x="36934" y="1380"/>
                  </a:cubicBezTo>
                  <a:lnTo>
                    <a:pt x="36994" y="1440"/>
                  </a:lnTo>
                  <a:cubicBezTo>
                    <a:pt x="37114" y="1560"/>
                    <a:pt x="37234" y="1680"/>
                    <a:pt x="37294" y="1800"/>
                  </a:cubicBezTo>
                  <a:cubicBezTo>
                    <a:pt x="37533" y="2159"/>
                    <a:pt x="37653" y="2579"/>
                    <a:pt x="37833" y="2579"/>
                  </a:cubicBezTo>
                  <a:cubicBezTo>
                    <a:pt x="38073" y="2579"/>
                    <a:pt x="38313" y="2099"/>
                    <a:pt x="38313" y="1560"/>
                  </a:cubicBezTo>
                  <a:cubicBezTo>
                    <a:pt x="38313" y="1320"/>
                    <a:pt x="38253" y="1080"/>
                    <a:pt x="38193" y="840"/>
                  </a:cubicBezTo>
                  <a:cubicBezTo>
                    <a:pt x="38133" y="720"/>
                    <a:pt x="38073" y="660"/>
                    <a:pt x="38073" y="600"/>
                  </a:cubicBezTo>
                  <a:lnTo>
                    <a:pt x="38013" y="481"/>
                  </a:lnTo>
                  <a:cubicBezTo>
                    <a:pt x="37893" y="361"/>
                    <a:pt x="37773" y="301"/>
                    <a:pt x="37653" y="241"/>
                  </a:cubicBezTo>
                  <a:cubicBezTo>
                    <a:pt x="37353" y="61"/>
                    <a:pt x="37054" y="1"/>
                    <a:pt x="36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5" name="Google Shape;3375;p62"/>
            <p:cNvSpPr/>
            <p:nvPr/>
          </p:nvSpPr>
          <p:spPr>
            <a:xfrm>
              <a:off x="2916300" y="2227525"/>
              <a:ext cx="535600" cy="268000"/>
            </a:xfrm>
            <a:custGeom>
              <a:avLst/>
              <a:gdLst/>
              <a:ahLst/>
              <a:cxnLst/>
              <a:rect l="l" t="t" r="r" b="b"/>
              <a:pathLst>
                <a:path w="21424" h="10720" extrusionOk="0">
                  <a:moveTo>
                    <a:pt x="11491" y="0"/>
                  </a:moveTo>
                  <a:cubicBezTo>
                    <a:pt x="5778" y="0"/>
                    <a:pt x="0" y="2661"/>
                    <a:pt x="6369" y="7781"/>
                  </a:cubicBezTo>
                  <a:cubicBezTo>
                    <a:pt x="7928" y="8981"/>
                    <a:pt x="9727" y="9940"/>
                    <a:pt x="11645" y="10599"/>
                  </a:cubicBezTo>
                  <a:cubicBezTo>
                    <a:pt x="11885" y="10659"/>
                    <a:pt x="12185" y="10719"/>
                    <a:pt x="12485" y="10719"/>
                  </a:cubicBezTo>
                  <a:cubicBezTo>
                    <a:pt x="13684" y="10539"/>
                    <a:pt x="15123" y="9101"/>
                    <a:pt x="15962" y="8321"/>
                  </a:cubicBezTo>
                  <a:cubicBezTo>
                    <a:pt x="16802" y="7662"/>
                    <a:pt x="17521" y="6942"/>
                    <a:pt x="18181" y="6223"/>
                  </a:cubicBezTo>
                  <a:cubicBezTo>
                    <a:pt x="21423" y="2030"/>
                    <a:pt x="16482" y="0"/>
                    <a:pt x="11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6" name="Google Shape;3376;p62"/>
            <p:cNvSpPr/>
            <p:nvPr/>
          </p:nvSpPr>
          <p:spPr>
            <a:xfrm>
              <a:off x="3039550" y="2241500"/>
              <a:ext cx="326775" cy="110125"/>
            </a:xfrm>
            <a:custGeom>
              <a:avLst/>
              <a:gdLst/>
              <a:ahLst/>
              <a:cxnLst/>
              <a:rect l="l" t="t" r="r" b="b"/>
              <a:pathLst>
                <a:path w="13071" h="4405" extrusionOk="0">
                  <a:moveTo>
                    <a:pt x="6670" y="0"/>
                  </a:moveTo>
                  <a:cubicBezTo>
                    <a:pt x="3466" y="0"/>
                    <a:pt x="257" y="981"/>
                    <a:pt x="0" y="2906"/>
                  </a:cubicBezTo>
                  <a:cubicBezTo>
                    <a:pt x="1139" y="3805"/>
                    <a:pt x="3478" y="4404"/>
                    <a:pt x="6236" y="4404"/>
                  </a:cubicBezTo>
                  <a:cubicBezTo>
                    <a:pt x="9653" y="4404"/>
                    <a:pt x="12531" y="3505"/>
                    <a:pt x="13071" y="2246"/>
                  </a:cubicBezTo>
                  <a:cubicBezTo>
                    <a:pt x="12234" y="741"/>
                    <a:pt x="9454" y="0"/>
                    <a:pt x="6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7" name="Google Shape;3377;p62"/>
            <p:cNvSpPr/>
            <p:nvPr/>
          </p:nvSpPr>
          <p:spPr>
            <a:xfrm>
              <a:off x="3008075" y="2296150"/>
              <a:ext cx="394225" cy="199375"/>
            </a:xfrm>
            <a:custGeom>
              <a:avLst/>
              <a:gdLst/>
              <a:ahLst/>
              <a:cxnLst/>
              <a:rect l="l" t="t" r="r" b="b"/>
              <a:pathLst>
                <a:path w="15769" h="7975" extrusionOk="0">
                  <a:moveTo>
                    <a:pt x="15349" y="0"/>
                  </a:moveTo>
                  <a:lnTo>
                    <a:pt x="15349" y="0"/>
                  </a:lnTo>
                  <a:cubicBezTo>
                    <a:pt x="14570" y="1679"/>
                    <a:pt x="12771" y="4017"/>
                    <a:pt x="8334" y="4257"/>
                  </a:cubicBezTo>
                  <a:cubicBezTo>
                    <a:pt x="8016" y="4282"/>
                    <a:pt x="7698" y="4295"/>
                    <a:pt x="7380" y="4295"/>
                  </a:cubicBezTo>
                  <a:cubicBezTo>
                    <a:pt x="4707" y="4295"/>
                    <a:pt x="2090" y="3400"/>
                    <a:pt x="0" y="1739"/>
                  </a:cubicBezTo>
                  <a:lnTo>
                    <a:pt x="0" y="1739"/>
                  </a:lnTo>
                  <a:cubicBezTo>
                    <a:pt x="300" y="2698"/>
                    <a:pt x="1139" y="3777"/>
                    <a:pt x="2698" y="5036"/>
                  </a:cubicBezTo>
                  <a:cubicBezTo>
                    <a:pt x="4257" y="6236"/>
                    <a:pt x="6056" y="7195"/>
                    <a:pt x="7974" y="7854"/>
                  </a:cubicBezTo>
                  <a:cubicBezTo>
                    <a:pt x="8214" y="7914"/>
                    <a:pt x="8514" y="7974"/>
                    <a:pt x="8754" y="7974"/>
                  </a:cubicBezTo>
                  <a:cubicBezTo>
                    <a:pt x="10013" y="7794"/>
                    <a:pt x="11452" y="6356"/>
                    <a:pt x="12291" y="5576"/>
                  </a:cubicBezTo>
                  <a:cubicBezTo>
                    <a:pt x="13071" y="4917"/>
                    <a:pt x="13850" y="4197"/>
                    <a:pt x="14510" y="3478"/>
                  </a:cubicBezTo>
                  <a:cubicBezTo>
                    <a:pt x="15589" y="2039"/>
                    <a:pt x="15769" y="899"/>
                    <a:pt x="1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8" name="Google Shape;3378;p62"/>
            <p:cNvSpPr/>
            <p:nvPr/>
          </p:nvSpPr>
          <p:spPr>
            <a:xfrm>
              <a:off x="3180450" y="2269150"/>
              <a:ext cx="104950" cy="52500"/>
            </a:xfrm>
            <a:custGeom>
              <a:avLst/>
              <a:gdLst/>
              <a:ahLst/>
              <a:cxnLst/>
              <a:rect l="l" t="t" r="r" b="b"/>
              <a:pathLst>
                <a:path w="4198" h="2100" extrusionOk="0">
                  <a:moveTo>
                    <a:pt x="2099" y="1"/>
                  </a:moveTo>
                  <a:cubicBezTo>
                    <a:pt x="959" y="1"/>
                    <a:pt x="0" y="481"/>
                    <a:pt x="0" y="1080"/>
                  </a:cubicBezTo>
                  <a:cubicBezTo>
                    <a:pt x="0" y="1620"/>
                    <a:pt x="959" y="2099"/>
                    <a:pt x="2099" y="2099"/>
                  </a:cubicBezTo>
                  <a:cubicBezTo>
                    <a:pt x="3298" y="2099"/>
                    <a:pt x="4197" y="1620"/>
                    <a:pt x="4197" y="1080"/>
                  </a:cubicBezTo>
                  <a:cubicBezTo>
                    <a:pt x="4197" y="481"/>
                    <a:pt x="3298" y="1"/>
                    <a:pt x="209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9" name="Google Shape;3379;p62"/>
            <p:cNvSpPr/>
            <p:nvPr/>
          </p:nvSpPr>
          <p:spPr>
            <a:xfrm>
              <a:off x="3110000" y="2637725"/>
              <a:ext cx="521650" cy="645325"/>
            </a:xfrm>
            <a:custGeom>
              <a:avLst/>
              <a:gdLst/>
              <a:ahLst/>
              <a:cxnLst/>
              <a:rect l="l" t="t" r="r" b="b"/>
              <a:pathLst>
                <a:path w="20866" h="25813" extrusionOk="0">
                  <a:moveTo>
                    <a:pt x="18940" y="0"/>
                  </a:moveTo>
                  <a:cubicBezTo>
                    <a:pt x="16495" y="0"/>
                    <a:pt x="12388" y="306"/>
                    <a:pt x="10673" y="2226"/>
                  </a:cubicBezTo>
                  <a:cubicBezTo>
                    <a:pt x="10673" y="2226"/>
                    <a:pt x="8523" y="1264"/>
                    <a:pt x="6593" y="1264"/>
                  </a:cubicBezTo>
                  <a:cubicBezTo>
                    <a:pt x="5714" y="1264"/>
                    <a:pt x="4880" y="1464"/>
                    <a:pt x="4317" y="2046"/>
                  </a:cubicBezTo>
                  <a:cubicBezTo>
                    <a:pt x="2518" y="3964"/>
                    <a:pt x="0" y="13138"/>
                    <a:pt x="360" y="19014"/>
                  </a:cubicBezTo>
                  <a:cubicBezTo>
                    <a:pt x="652" y="23739"/>
                    <a:pt x="2726" y="25813"/>
                    <a:pt x="6099" y="25813"/>
                  </a:cubicBezTo>
                  <a:cubicBezTo>
                    <a:pt x="6877" y="25813"/>
                    <a:pt x="7724" y="25703"/>
                    <a:pt x="8634" y="25489"/>
                  </a:cubicBezTo>
                  <a:cubicBezTo>
                    <a:pt x="13431" y="24350"/>
                    <a:pt x="14989" y="16316"/>
                    <a:pt x="16248" y="11639"/>
                  </a:cubicBezTo>
                  <a:cubicBezTo>
                    <a:pt x="17508" y="6902"/>
                    <a:pt x="20865" y="67"/>
                    <a:pt x="20865" y="67"/>
                  </a:cubicBezTo>
                  <a:cubicBezTo>
                    <a:pt x="20865" y="67"/>
                    <a:pt x="20085" y="0"/>
                    <a:pt x="189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0" name="Google Shape;3380;p62"/>
            <p:cNvSpPr/>
            <p:nvPr/>
          </p:nvSpPr>
          <p:spPr>
            <a:xfrm>
              <a:off x="3118975" y="2637725"/>
              <a:ext cx="511175" cy="645475"/>
            </a:xfrm>
            <a:custGeom>
              <a:avLst/>
              <a:gdLst/>
              <a:ahLst/>
              <a:cxnLst/>
              <a:rect l="l" t="t" r="r" b="b"/>
              <a:pathLst>
                <a:path w="20447" h="25819" extrusionOk="0">
                  <a:moveTo>
                    <a:pt x="18536" y="0"/>
                  </a:moveTo>
                  <a:cubicBezTo>
                    <a:pt x="16109" y="0"/>
                    <a:pt x="12029" y="306"/>
                    <a:pt x="10314" y="2226"/>
                  </a:cubicBezTo>
                  <a:cubicBezTo>
                    <a:pt x="10314" y="2226"/>
                    <a:pt x="8164" y="1264"/>
                    <a:pt x="6234" y="1264"/>
                  </a:cubicBezTo>
                  <a:cubicBezTo>
                    <a:pt x="5355" y="1264"/>
                    <a:pt x="4521" y="1464"/>
                    <a:pt x="3958" y="2046"/>
                  </a:cubicBezTo>
                  <a:cubicBezTo>
                    <a:pt x="3838" y="2226"/>
                    <a:pt x="3718" y="2406"/>
                    <a:pt x="3598" y="2525"/>
                  </a:cubicBezTo>
                  <a:cubicBezTo>
                    <a:pt x="3685" y="2535"/>
                    <a:pt x="3773" y="2539"/>
                    <a:pt x="3863" y="2539"/>
                  </a:cubicBezTo>
                  <a:cubicBezTo>
                    <a:pt x="4510" y="2539"/>
                    <a:pt x="5236" y="2321"/>
                    <a:pt x="5892" y="2321"/>
                  </a:cubicBezTo>
                  <a:cubicBezTo>
                    <a:pt x="6282" y="2321"/>
                    <a:pt x="6647" y="2398"/>
                    <a:pt x="6956" y="2645"/>
                  </a:cubicBezTo>
                  <a:cubicBezTo>
                    <a:pt x="8395" y="3845"/>
                    <a:pt x="7555" y="6423"/>
                    <a:pt x="7436" y="7922"/>
                  </a:cubicBezTo>
                  <a:cubicBezTo>
                    <a:pt x="7376" y="9361"/>
                    <a:pt x="7196" y="10800"/>
                    <a:pt x="6896" y="12179"/>
                  </a:cubicBezTo>
                  <a:cubicBezTo>
                    <a:pt x="6896" y="12179"/>
                    <a:pt x="7615" y="9421"/>
                    <a:pt x="8755" y="6123"/>
                  </a:cubicBezTo>
                  <a:cubicBezTo>
                    <a:pt x="9543" y="3954"/>
                    <a:pt x="12925" y="1889"/>
                    <a:pt x="14978" y="1889"/>
                  </a:cubicBezTo>
                  <a:cubicBezTo>
                    <a:pt x="16046" y="1889"/>
                    <a:pt x="16754" y="2449"/>
                    <a:pt x="16549" y="3845"/>
                  </a:cubicBezTo>
                  <a:cubicBezTo>
                    <a:pt x="15889" y="7922"/>
                    <a:pt x="14630" y="20213"/>
                    <a:pt x="7016" y="22311"/>
                  </a:cubicBezTo>
                  <a:cubicBezTo>
                    <a:pt x="6322" y="22511"/>
                    <a:pt x="5687" y="22602"/>
                    <a:pt x="5106" y="22602"/>
                  </a:cubicBezTo>
                  <a:cubicBezTo>
                    <a:pt x="2375" y="22602"/>
                    <a:pt x="841" y="20590"/>
                    <a:pt x="1" y="18414"/>
                  </a:cubicBezTo>
                  <a:lnTo>
                    <a:pt x="1" y="19014"/>
                  </a:lnTo>
                  <a:cubicBezTo>
                    <a:pt x="292" y="23773"/>
                    <a:pt x="2354" y="25818"/>
                    <a:pt x="5676" y="25818"/>
                  </a:cubicBezTo>
                  <a:cubicBezTo>
                    <a:pt x="6455" y="25818"/>
                    <a:pt x="7304" y="25706"/>
                    <a:pt x="8215" y="25489"/>
                  </a:cubicBezTo>
                  <a:cubicBezTo>
                    <a:pt x="13012" y="24350"/>
                    <a:pt x="14570" y="16376"/>
                    <a:pt x="15830" y="11639"/>
                  </a:cubicBezTo>
                  <a:cubicBezTo>
                    <a:pt x="17089" y="6962"/>
                    <a:pt x="20446" y="67"/>
                    <a:pt x="20446" y="67"/>
                  </a:cubicBezTo>
                  <a:cubicBezTo>
                    <a:pt x="20446" y="67"/>
                    <a:pt x="19672" y="0"/>
                    <a:pt x="18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1" name="Google Shape;3381;p62"/>
            <p:cNvSpPr/>
            <p:nvPr/>
          </p:nvSpPr>
          <p:spPr>
            <a:xfrm>
              <a:off x="3286875" y="2627200"/>
              <a:ext cx="344775" cy="361500"/>
            </a:xfrm>
            <a:custGeom>
              <a:avLst/>
              <a:gdLst/>
              <a:ahLst/>
              <a:cxnLst/>
              <a:rect l="l" t="t" r="r" b="b"/>
              <a:pathLst>
                <a:path w="13791" h="14460" extrusionOk="0">
                  <a:moveTo>
                    <a:pt x="10248" y="0"/>
                  </a:moveTo>
                  <a:cubicBezTo>
                    <a:pt x="9525" y="0"/>
                    <a:pt x="8801" y="60"/>
                    <a:pt x="8094" y="188"/>
                  </a:cubicBezTo>
                  <a:cubicBezTo>
                    <a:pt x="7375" y="308"/>
                    <a:pt x="6655" y="548"/>
                    <a:pt x="5996" y="848"/>
                  </a:cubicBezTo>
                  <a:cubicBezTo>
                    <a:pt x="5696" y="968"/>
                    <a:pt x="5396" y="1148"/>
                    <a:pt x="5096" y="1328"/>
                  </a:cubicBezTo>
                  <a:cubicBezTo>
                    <a:pt x="4797" y="1508"/>
                    <a:pt x="4557" y="1747"/>
                    <a:pt x="4377" y="1927"/>
                  </a:cubicBezTo>
                  <a:cubicBezTo>
                    <a:pt x="4017" y="2227"/>
                    <a:pt x="3717" y="2527"/>
                    <a:pt x="3418" y="2887"/>
                  </a:cubicBezTo>
                  <a:lnTo>
                    <a:pt x="3058" y="3306"/>
                  </a:lnTo>
                  <a:cubicBezTo>
                    <a:pt x="3058" y="3306"/>
                    <a:pt x="2998" y="3426"/>
                    <a:pt x="2818" y="3726"/>
                  </a:cubicBezTo>
                  <a:lnTo>
                    <a:pt x="2518" y="4206"/>
                  </a:lnTo>
                  <a:cubicBezTo>
                    <a:pt x="2398" y="4385"/>
                    <a:pt x="2278" y="4625"/>
                    <a:pt x="2159" y="4865"/>
                  </a:cubicBezTo>
                  <a:cubicBezTo>
                    <a:pt x="1559" y="6124"/>
                    <a:pt x="1139" y="7383"/>
                    <a:pt x="839" y="8702"/>
                  </a:cubicBezTo>
                  <a:cubicBezTo>
                    <a:pt x="540" y="10021"/>
                    <a:pt x="300" y="11340"/>
                    <a:pt x="180" y="12660"/>
                  </a:cubicBezTo>
                  <a:cubicBezTo>
                    <a:pt x="60" y="13259"/>
                    <a:pt x="0" y="13859"/>
                    <a:pt x="60" y="14458"/>
                  </a:cubicBezTo>
                  <a:cubicBezTo>
                    <a:pt x="61" y="14459"/>
                    <a:pt x="63" y="14459"/>
                    <a:pt x="64" y="14459"/>
                  </a:cubicBezTo>
                  <a:cubicBezTo>
                    <a:pt x="187" y="14459"/>
                    <a:pt x="548" y="11611"/>
                    <a:pt x="1379" y="8822"/>
                  </a:cubicBezTo>
                  <a:cubicBezTo>
                    <a:pt x="1739" y="7563"/>
                    <a:pt x="2218" y="6364"/>
                    <a:pt x="2818" y="5165"/>
                  </a:cubicBezTo>
                  <a:lnTo>
                    <a:pt x="3118" y="4565"/>
                  </a:lnTo>
                  <a:lnTo>
                    <a:pt x="3478" y="4086"/>
                  </a:lnTo>
                  <a:cubicBezTo>
                    <a:pt x="3538" y="3966"/>
                    <a:pt x="3598" y="3846"/>
                    <a:pt x="3717" y="3726"/>
                  </a:cubicBezTo>
                  <a:lnTo>
                    <a:pt x="4017" y="3306"/>
                  </a:lnTo>
                  <a:cubicBezTo>
                    <a:pt x="4257" y="3006"/>
                    <a:pt x="4557" y="2647"/>
                    <a:pt x="4857" y="2407"/>
                  </a:cubicBezTo>
                  <a:cubicBezTo>
                    <a:pt x="5036" y="2227"/>
                    <a:pt x="5276" y="1987"/>
                    <a:pt x="5516" y="1867"/>
                  </a:cubicBezTo>
                  <a:cubicBezTo>
                    <a:pt x="5696" y="1687"/>
                    <a:pt x="5996" y="1508"/>
                    <a:pt x="6236" y="1328"/>
                  </a:cubicBezTo>
                  <a:cubicBezTo>
                    <a:pt x="6895" y="1088"/>
                    <a:pt x="7495" y="848"/>
                    <a:pt x="8214" y="728"/>
                  </a:cubicBezTo>
                  <a:cubicBezTo>
                    <a:pt x="9148" y="506"/>
                    <a:pt x="10115" y="382"/>
                    <a:pt x="11090" y="382"/>
                  </a:cubicBezTo>
                  <a:cubicBezTo>
                    <a:pt x="11430" y="382"/>
                    <a:pt x="11771" y="397"/>
                    <a:pt x="12111" y="428"/>
                  </a:cubicBezTo>
                  <a:cubicBezTo>
                    <a:pt x="12651" y="488"/>
                    <a:pt x="13251" y="668"/>
                    <a:pt x="13790" y="848"/>
                  </a:cubicBezTo>
                  <a:cubicBezTo>
                    <a:pt x="13670" y="728"/>
                    <a:pt x="13550" y="608"/>
                    <a:pt x="13370" y="548"/>
                  </a:cubicBezTo>
                  <a:cubicBezTo>
                    <a:pt x="13011" y="368"/>
                    <a:pt x="12591" y="248"/>
                    <a:pt x="12111" y="129"/>
                  </a:cubicBezTo>
                  <a:cubicBezTo>
                    <a:pt x="11499" y="45"/>
                    <a:pt x="10874" y="0"/>
                    <a:pt x="10248" y="0"/>
                  </a:cubicBezTo>
                  <a:close/>
                </a:path>
              </a:pathLst>
            </a:custGeom>
            <a:solidFill>
              <a:srgbClr val="7D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2" name="Google Shape;3382;p62"/>
            <p:cNvSpPr/>
            <p:nvPr/>
          </p:nvSpPr>
          <p:spPr>
            <a:xfrm>
              <a:off x="3114500" y="2660925"/>
              <a:ext cx="268325" cy="426675"/>
            </a:xfrm>
            <a:custGeom>
              <a:avLst/>
              <a:gdLst/>
              <a:ahLst/>
              <a:cxnLst/>
              <a:rect l="l" t="t" r="r" b="b"/>
              <a:pathLst>
                <a:path w="10733" h="17067" extrusionOk="0">
                  <a:moveTo>
                    <a:pt x="6361" y="0"/>
                  </a:moveTo>
                  <a:cubicBezTo>
                    <a:pt x="5871" y="0"/>
                    <a:pt x="5399" y="108"/>
                    <a:pt x="4976" y="338"/>
                  </a:cubicBezTo>
                  <a:cubicBezTo>
                    <a:pt x="4797" y="398"/>
                    <a:pt x="4617" y="518"/>
                    <a:pt x="4437" y="638"/>
                  </a:cubicBezTo>
                  <a:lnTo>
                    <a:pt x="4017" y="998"/>
                  </a:lnTo>
                  <a:cubicBezTo>
                    <a:pt x="3717" y="1298"/>
                    <a:pt x="3538" y="1597"/>
                    <a:pt x="3358" y="1897"/>
                  </a:cubicBezTo>
                  <a:cubicBezTo>
                    <a:pt x="2998" y="2437"/>
                    <a:pt x="2698" y="3036"/>
                    <a:pt x="2458" y="3636"/>
                  </a:cubicBezTo>
                  <a:cubicBezTo>
                    <a:pt x="2039" y="4655"/>
                    <a:pt x="1799" y="5375"/>
                    <a:pt x="1799" y="5375"/>
                  </a:cubicBezTo>
                  <a:cubicBezTo>
                    <a:pt x="1799" y="5375"/>
                    <a:pt x="1739" y="5555"/>
                    <a:pt x="1679" y="5854"/>
                  </a:cubicBezTo>
                  <a:cubicBezTo>
                    <a:pt x="1559" y="6214"/>
                    <a:pt x="1439" y="6634"/>
                    <a:pt x="1319" y="7173"/>
                  </a:cubicBezTo>
                  <a:cubicBezTo>
                    <a:pt x="1019" y="8253"/>
                    <a:pt x="720" y="9692"/>
                    <a:pt x="480" y="11191"/>
                  </a:cubicBezTo>
                  <a:cubicBezTo>
                    <a:pt x="240" y="12510"/>
                    <a:pt x="120" y="13889"/>
                    <a:pt x="60" y="15208"/>
                  </a:cubicBezTo>
                  <a:cubicBezTo>
                    <a:pt x="0" y="15867"/>
                    <a:pt x="0" y="16467"/>
                    <a:pt x="180" y="17066"/>
                  </a:cubicBezTo>
                  <a:cubicBezTo>
                    <a:pt x="240" y="17066"/>
                    <a:pt x="240" y="16347"/>
                    <a:pt x="360" y="15268"/>
                  </a:cubicBezTo>
                  <a:cubicBezTo>
                    <a:pt x="480" y="14129"/>
                    <a:pt x="660" y="12690"/>
                    <a:pt x="959" y="11251"/>
                  </a:cubicBezTo>
                  <a:cubicBezTo>
                    <a:pt x="1259" y="9812"/>
                    <a:pt x="1619" y="8373"/>
                    <a:pt x="1979" y="7353"/>
                  </a:cubicBezTo>
                  <a:cubicBezTo>
                    <a:pt x="2099" y="6814"/>
                    <a:pt x="2218" y="6394"/>
                    <a:pt x="2338" y="6094"/>
                  </a:cubicBezTo>
                  <a:lnTo>
                    <a:pt x="2518" y="5615"/>
                  </a:lnTo>
                  <a:cubicBezTo>
                    <a:pt x="2518" y="5615"/>
                    <a:pt x="2698" y="4895"/>
                    <a:pt x="3118" y="3876"/>
                  </a:cubicBezTo>
                  <a:cubicBezTo>
                    <a:pt x="3298" y="3336"/>
                    <a:pt x="3538" y="2737"/>
                    <a:pt x="3837" y="2197"/>
                  </a:cubicBezTo>
                  <a:cubicBezTo>
                    <a:pt x="4017" y="1897"/>
                    <a:pt x="4197" y="1657"/>
                    <a:pt x="4377" y="1358"/>
                  </a:cubicBezTo>
                  <a:lnTo>
                    <a:pt x="4737" y="1058"/>
                  </a:lnTo>
                  <a:cubicBezTo>
                    <a:pt x="4857" y="938"/>
                    <a:pt x="5036" y="818"/>
                    <a:pt x="5156" y="758"/>
                  </a:cubicBezTo>
                  <a:cubicBezTo>
                    <a:pt x="5601" y="536"/>
                    <a:pt x="6112" y="412"/>
                    <a:pt x="6615" y="412"/>
                  </a:cubicBezTo>
                  <a:cubicBezTo>
                    <a:pt x="6790" y="412"/>
                    <a:pt x="6965" y="427"/>
                    <a:pt x="7135" y="458"/>
                  </a:cubicBezTo>
                  <a:cubicBezTo>
                    <a:pt x="7734" y="578"/>
                    <a:pt x="8334" y="698"/>
                    <a:pt x="8934" y="938"/>
                  </a:cubicBezTo>
                  <a:cubicBezTo>
                    <a:pt x="9533" y="1118"/>
                    <a:pt x="10133" y="1238"/>
                    <a:pt x="10732" y="1298"/>
                  </a:cubicBezTo>
                  <a:cubicBezTo>
                    <a:pt x="10732" y="1238"/>
                    <a:pt x="10073" y="1058"/>
                    <a:pt x="9054" y="638"/>
                  </a:cubicBezTo>
                  <a:cubicBezTo>
                    <a:pt x="8454" y="398"/>
                    <a:pt x="7794" y="218"/>
                    <a:pt x="7195" y="99"/>
                  </a:cubicBezTo>
                  <a:cubicBezTo>
                    <a:pt x="6915" y="34"/>
                    <a:pt x="6635" y="0"/>
                    <a:pt x="6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3" name="Google Shape;3383;p62"/>
            <p:cNvSpPr/>
            <p:nvPr/>
          </p:nvSpPr>
          <p:spPr>
            <a:xfrm>
              <a:off x="3220900" y="2789275"/>
              <a:ext cx="340300" cy="499175"/>
            </a:xfrm>
            <a:custGeom>
              <a:avLst/>
              <a:gdLst/>
              <a:ahLst/>
              <a:cxnLst/>
              <a:rect l="l" t="t" r="r" b="b"/>
              <a:pathLst>
                <a:path w="13612" h="19967" extrusionOk="0">
                  <a:moveTo>
                    <a:pt x="13611" y="1"/>
                  </a:moveTo>
                  <a:lnTo>
                    <a:pt x="13611" y="1"/>
                  </a:lnTo>
                  <a:cubicBezTo>
                    <a:pt x="13251" y="601"/>
                    <a:pt x="12952" y="1260"/>
                    <a:pt x="12772" y="1920"/>
                  </a:cubicBezTo>
                  <a:cubicBezTo>
                    <a:pt x="12172" y="3359"/>
                    <a:pt x="11693" y="4798"/>
                    <a:pt x="11273" y="6296"/>
                  </a:cubicBezTo>
                  <a:cubicBezTo>
                    <a:pt x="10793" y="7855"/>
                    <a:pt x="10433" y="9414"/>
                    <a:pt x="10074" y="10673"/>
                  </a:cubicBezTo>
                  <a:cubicBezTo>
                    <a:pt x="9714" y="11872"/>
                    <a:pt x="9474" y="12652"/>
                    <a:pt x="9474" y="12652"/>
                  </a:cubicBezTo>
                  <a:cubicBezTo>
                    <a:pt x="9474" y="12652"/>
                    <a:pt x="9474" y="12712"/>
                    <a:pt x="9414" y="12772"/>
                  </a:cubicBezTo>
                  <a:lnTo>
                    <a:pt x="9294" y="13192"/>
                  </a:lnTo>
                  <a:cubicBezTo>
                    <a:pt x="9114" y="13551"/>
                    <a:pt x="8935" y="14091"/>
                    <a:pt x="8635" y="14690"/>
                  </a:cubicBezTo>
                  <a:cubicBezTo>
                    <a:pt x="8335" y="15410"/>
                    <a:pt x="7975" y="16009"/>
                    <a:pt x="7496" y="16669"/>
                  </a:cubicBezTo>
                  <a:cubicBezTo>
                    <a:pt x="7016" y="17329"/>
                    <a:pt x="6416" y="17928"/>
                    <a:pt x="5757" y="18348"/>
                  </a:cubicBezTo>
                  <a:cubicBezTo>
                    <a:pt x="5097" y="18768"/>
                    <a:pt x="4378" y="19067"/>
                    <a:pt x="3718" y="19247"/>
                  </a:cubicBezTo>
                  <a:cubicBezTo>
                    <a:pt x="3059" y="19427"/>
                    <a:pt x="2459" y="19547"/>
                    <a:pt x="1800" y="19667"/>
                  </a:cubicBezTo>
                  <a:cubicBezTo>
                    <a:pt x="1590" y="19697"/>
                    <a:pt x="1380" y="19712"/>
                    <a:pt x="1163" y="19712"/>
                  </a:cubicBezTo>
                  <a:cubicBezTo>
                    <a:pt x="945" y="19712"/>
                    <a:pt x="720" y="19697"/>
                    <a:pt x="481" y="19667"/>
                  </a:cubicBezTo>
                  <a:cubicBezTo>
                    <a:pt x="181" y="19607"/>
                    <a:pt x="1" y="19547"/>
                    <a:pt x="1" y="19547"/>
                  </a:cubicBezTo>
                  <a:lnTo>
                    <a:pt x="1" y="19547"/>
                  </a:lnTo>
                  <a:cubicBezTo>
                    <a:pt x="121" y="19727"/>
                    <a:pt x="241" y="19787"/>
                    <a:pt x="421" y="19847"/>
                  </a:cubicBezTo>
                  <a:cubicBezTo>
                    <a:pt x="900" y="19967"/>
                    <a:pt x="1320" y="19967"/>
                    <a:pt x="1800" y="19967"/>
                  </a:cubicBezTo>
                  <a:cubicBezTo>
                    <a:pt x="2459" y="19907"/>
                    <a:pt x="3119" y="19787"/>
                    <a:pt x="3778" y="19667"/>
                  </a:cubicBezTo>
                  <a:cubicBezTo>
                    <a:pt x="4498" y="19487"/>
                    <a:pt x="5277" y="19187"/>
                    <a:pt x="5937" y="18827"/>
                  </a:cubicBezTo>
                  <a:cubicBezTo>
                    <a:pt x="6716" y="18348"/>
                    <a:pt x="7376" y="17748"/>
                    <a:pt x="7975" y="17029"/>
                  </a:cubicBezTo>
                  <a:cubicBezTo>
                    <a:pt x="8455" y="16429"/>
                    <a:pt x="8875" y="15710"/>
                    <a:pt x="9234" y="14990"/>
                  </a:cubicBezTo>
                  <a:cubicBezTo>
                    <a:pt x="9534" y="14391"/>
                    <a:pt x="9774" y="13851"/>
                    <a:pt x="9894" y="13491"/>
                  </a:cubicBezTo>
                  <a:cubicBezTo>
                    <a:pt x="10014" y="13251"/>
                    <a:pt x="10074" y="13132"/>
                    <a:pt x="10074" y="13012"/>
                  </a:cubicBezTo>
                  <a:cubicBezTo>
                    <a:pt x="10134" y="12892"/>
                    <a:pt x="10134" y="12832"/>
                    <a:pt x="10134" y="12832"/>
                  </a:cubicBezTo>
                  <a:cubicBezTo>
                    <a:pt x="10134" y="12832"/>
                    <a:pt x="11033" y="9654"/>
                    <a:pt x="11812" y="6416"/>
                  </a:cubicBezTo>
                  <a:cubicBezTo>
                    <a:pt x="12232" y="4798"/>
                    <a:pt x="12592" y="3179"/>
                    <a:pt x="13012" y="2039"/>
                  </a:cubicBezTo>
                  <a:cubicBezTo>
                    <a:pt x="13251" y="1380"/>
                    <a:pt x="13431" y="720"/>
                    <a:pt x="1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4" name="Google Shape;3384;p62"/>
            <p:cNvSpPr/>
            <p:nvPr/>
          </p:nvSpPr>
          <p:spPr>
            <a:xfrm>
              <a:off x="3370800" y="2468525"/>
              <a:ext cx="43500" cy="37000"/>
            </a:xfrm>
            <a:custGeom>
              <a:avLst/>
              <a:gdLst/>
              <a:ahLst/>
              <a:cxnLst/>
              <a:rect l="l" t="t" r="r" b="b"/>
              <a:pathLst>
                <a:path w="1740" h="1480" extrusionOk="0">
                  <a:moveTo>
                    <a:pt x="1020" y="0"/>
                  </a:moveTo>
                  <a:cubicBezTo>
                    <a:pt x="360" y="0"/>
                    <a:pt x="1" y="780"/>
                    <a:pt x="480" y="1259"/>
                  </a:cubicBezTo>
                  <a:cubicBezTo>
                    <a:pt x="633" y="1412"/>
                    <a:pt x="816" y="1480"/>
                    <a:pt x="995" y="1480"/>
                  </a:cubicBezTo>
                  <a:cubicBezTo>
                    <a:pt x="1377" y="1480"/>
                    <a:pt x="1739" y="1169"/>
                    <a:pt x="1739" y="720"/>
                  </a:cubicBezTo>
                  <a:cubicBezTo>
                    <a:pt x="1739" y="300"/>
                    <a:pt x="1440" y="0"/>
                    <a:pt x="10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5" name="Google Shape;3385;p62"/>
            <p:cNvSpPr/>
            <p:nvPr/>
          </p:nvSpPr>
          <p:spPr>
            <a:xfrm>
              <a:off x="3460450" y="2434050"/>
              <a:ext cx="16800" cy="10800"/>
            </a:xfrm>
            <a:custGeom>
              <a:avLst/>
              <a:gdLst/>
              <a:ahLst/>
              <a:cxnLst/>
              <a:rect l="l" t="t" r="r" b="b"/>
              <a:pathLst>
                <a:path w="672" h="432" extrusionOk="0">
                  <a:moveTo>
                    <a:pt x="372" y="0"/>
                  </a:moveTo>
                  <a:cubicBezTo>
                    <a:pt x="0" y="0"/>
                    <a:pt x="384" y="431"/>
                    <a:pt x="576" y="431"/>
                  </a:cubicBezTo>
                  <a:cubicBezTo>
                    <a:pt x="632" y="431"/>
                    <a:pt x="672" y="395"/>
                    <a:pt x="672" y="300"/>
                  </a:cubicBezTo>
                  <a:cubicBezTo>
                    <a:pt x="672" y="120"/>
                    <a:pt x="492"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6" name="Google Shape;3386;p62"/>
            <p:cNvSpPr/>
            <p:nvPr/>
          </p:nvSpPr>
          <p:spPr>
            <a:xfrm>
              <a:off x="3470300" y="2510475"/>
              <a:ext cx="20450" cy="13950"/>
            </a:xfrm>
            <a:custGeom>
              <a:avLst/>
              <a:gdLst/>
              <a:ahLst/>
              <a:cxnLst/>
              <a:rect l="l" t="t" r="r" b="b"/>
              <a:pathLst>
                <a:path w="818" h="558" extrusionOk="0">
                  <a:moveTo>
                    <a:pt x="457" y="1"/>
                  </a:moveTo>
                  <a:cubicBezTo>
                    <a:pt x="1" y="1"/>
                    <a:pt x="449" y="558"/>
                    <a:pt x="688" y="558"/>
                  </a:cubicBezTo>
                  <a:cubicBezTo>
                    <a:pt x="763" y="558"/>
                    <a:pt x="817" y="503"/>
                    <a:pt x="817" y="361"/>
                  </a:cubicBezTo>
                  <a:cubicBezTo>
                    <a:pt x="817" y="181"/>
                    <a:pt x="697" y="1"/>
                    <a:pt x="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7" name="Google Shape;3387;p62"/>
            <p:cNvSpPr/>
            <p:nvPr/>
          </p:nvSpPr>
          <p:spPr>
            <a:xfrm>
              <a:off x="2985575" y="2491000"/>
              <a:ext cx="33000" cy="28350"/>
            </a:xfrm>
            <a:custGeom>
              <a:avLst/>
              <a:gdLst/>
              <a:ahLst/>
              <a:cxnLst/>
              <a:rect l="l" t="t" r="r" b="b"/>
              <a:pathLst>
                <a:path w="1320" h="1134" extrusionOk="0">
                  <a:moveTo>
                    <a:pt x="780" y="0"/>
                  </a:moveTo>
                  <a:cubicBezTo>
                    <a:pt x="241" y="0"/>
                    <a:pt x="1" y="600"/>
                    <a:pt x="361" y="960"/>
                  </a:cubicBezTo>
                  <a:cubicBezTo>
                    <a:pt x="480" y="1080"/>
                    <a:pt x="627" y="1133"/>
                    <a:pt x="769" y="1133"/>
                  </a:cubicBezTo>
                  <a:cubicBezTo>
                    <a:pt x="1053" y="1133"/>
                    <a:pt x="1320" y="920"/>
                    <a:pt x="1320" y="600"/>
                  </a:cubicBezTo>
                  <a:cubicBezTo>
                    <a:pt x="1320" y="240"/>
                    <a:pt x="1080" y="0"/>
                    <a:pt x="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8" name="Google Shape;3388;p62"/>
            <p:cNvSpPr/>
            <p:nvPr/>
          </p:nvSpPr>
          <p:spPr>
            <a:xfrm>
              <a:off x="3036550" y="2451650"/>
              <a:ext cx="31500" cy="29250"/>
            </a:xfrm>
            <a:custGeom>
              <a:avLst/>
              <a:gdLst/>
              <a:ahLst/>
              <a:cxnLst/>
              <a:rect l="l" t="t" r="r" b="b"/>
              <a:pathLst>
                <a:path w="1260" h="1170" extrusionOk="0">
                  <a:moveTo>
                    <a:pt x="630" y="1"/>
                  </a:moveTo>
                  <a:cubicBezTo>
                    <a:pt x="315" y="1"/>
                    <a:pt x="0" y="225"/>
                    <a:pt x="60" y="675"/>
                  </a:cubicBezTo>
                  <a:cubicBezTo>
                    <a:pt x="90" y="1005"/>
                    <a:pt x="360" y="1170"/>
                    <a:pt x="630" y="1170"/>
                  </a:cubicBezTo>
                  <a:cubicBezTo>
                    <a:pt x="900" y="1170"/>
                    <a:pt x="1169" y="1005"/>
                    <a:pt x="1199" y="675"/>
                  </a:cubicBezTo>
                  <a:cubicBezTo>
                    <a:pt x="1259" y="225"/>
                    <a:pt x="945" y="1"/>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9" name="Google Shape;3389;p62"/>
            <p:cNvSpPr/>
            <p:nvPr/>
          </p:nvSpPr>
          <p:spPr>
            <a:xfrm>
              <a:off x="3089000" y="2529975"/>
              <a:ext cx="16525" cy="10150"/>
            </a:xfrm>
            <a:custGeom>
              <a:avLst/>
              <a:gdLst/>
              <a:ahLst/>
              <a:cxnLst/>
              <a:rect l="l" t="t" r="r" b="b"/>
              <a:pathLst>
                <a:path w="661" h="406" extrusionOk="0">
                  <a:moveTo>
                    <a:pt x="361" y="0"/>
                  </a:moveTo>
                  <a:cubicBezTo>
                    <a:pt x="1" y="0"/>
                    <a:pt x="349" y="405"/>
                    <a:pt x="546" y="405"/>
                  </a:cubicBezTo>
                  <a:cubicBezTo>
                    <a:pt x="612" y="405"/>
                    <a:pt x="660" y="360"/>
                    <a:pt x="660" y="240"/>
                  </a:cubicBezTo>
                  <a:cubicBezTo>
                    <a:pt x="660" y="120"/>
                    <a:pt x="480" y="0"/>
                    <a:pt x="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0" name="Google Shape;3390;p62"/>
            <p:cNvSpPr/>
            <p:nvPr/>
          </p:nvSpPr>
          <p:spPr>
            <a:xfrm>
              <a:off x="2480450" y="1639600"/>
              <a:ext cx="2359325" cy="2538100"/>
            </a:xfrm>
            <a:custGeom>
              <a:avLst/>
              <a:gdLst/>
              <a:ahLst/>
              <a:cxnLst/>
              <a:rect l="l" t="t" r="r" b="b"/>
              <a:pathLst>
                <a:path w="94373" h="101524" extrusionOk="0">
                  <a:moveTo>
                    <a:pt x="81182" y="1"/>
                  </a:moveTo>
                  <a:lnTo>
                    <a:pt x="81182" y="1"/>
                  </a:lnTo>
                  <a:cubicBezTo>
                    <a:pt x="81183" y="2"/>
                    <a:pt x="88796" y="12532"/>
                    <a:pt x="88556" y="16249"/>
                  </a:cubicBezTo>
                  <a:cubicBezTo>
                    <a:pt x="88454" y="17496"/>
                    <a:pt x="87224" y="17906"/>
                    <a:pt x="85647" y="17906"/>
                  </a:cubicBezTo>
                  <a:cubicBezTo>
                    <a:pt x="82595" y="17906"/>
                    <a:pt x="78244" y="16369"/>
                    <a:pt x="78244" y="16369"/>
                  </a:cubicBezTo>
                  <a:lnTo>
                    <a:pt x="78244" y="16369"/>
                  </a:lnTo>
                  <a:cubicBezTo>
                    <a:pt x="78244" y="16369"/>
                    <a:pt x="83940" y="22065"/>
                    <a:pt x="83040" y="24283"/>
                  </a:cubicBezTo>
                  <a:cubicBezTo>
                    <a:pt x="82663" y="25255"/>
                    <a:pt x="81156" y="25522"/>
                    <a:pt x="79613" y="25522"/>
                  </a:cubicBezTo>
                  <a:cubicBezTo>
                    <a:pt x="77726" y="25522"/>
                    <a:pt x="75786" y="25123"/>
                    <a:pt x="75786" y="25123"/>
                  </a:cubicBezTo>
                  <a:lnTo>
                    <a:pt x="75786" y="25123"/>
                  </a:lnTo>
                  <a:cubicBezTo>
                    <a:pt x="76925" y="26802"/>
                    <a:pt x="77165" y="28900"/>
                    <a:pt x="76445" y="30759"/>
                  </a:cubicBezTo>
                  <a:cubicBezTo>
                    <a:pt x="75186" y="33817"/>
                    <a:pt x="68411" y="33817"/>
                    <a:pt x="68411" y="33817"/>
                  </a:cubicBezTo>
                  <a:cubicBezTo>
                    <a:pt x="68411" y="33817"/>
                    <a:pt x="70210" y="36755"/>
                    <a:pt x="68291" y="38134"/>
                  </a:cubicBezTo>
                  <a:cubicBezTo>
                    <a:pt x="67894" y="38419"/>
                    <a:pt x="67393" y="38533"/>
                    <a:pt x="66849" y="38533"/>
                  </a:cubicBezTo>
                  <a:cubicBezTo>
                    <a:pt x="64769" y="38533"/>
                    <a:pt x="62056" y="36875"/>
                    <a:pt x="62056" y="36874"/>
                  </a:cubicBezTo>
                  <a:lnTo>
                    <a:pt x="62056" y="36874"/>
                  </a:lnTo>
                  <a:lnTo>
                    <a:pt x="62955" y="41551"/>
                  </a:lnTo>
                  <a:cubicBezTo>
                    <a:pt x="62955" y="41551"/>
                    <a:pt x="56060" y="49046"/>
                    <a:pt x="51143" y="49825"/>
                  </a:cubicBezTo>
                  <a:cubicBezTo>
                    <a:pt x="50350" y="49932"/>
                    <a:pt x="49552" y="49985"/>
                    <a:pt x="48756" y="49985"/>
                  </a:cubicBezTo>
                  <a:cubicBezTo>
                    <a:pt x="46427" y="49985"/>
                    <a:pt x="44115" y="49535"/>
                    <a:pt x="41970" y="48686"/>
                  </a:cubicBezTo>
                  <a:lnTo>
                    <a:pt x="41850" y="50185"/>
                  </a:lnTo>
                  <a:cubicBezTo>
                    <a:pt x="44742" y="52194"/>
                    <a:pt x="48051" y="52689"/>
                    <a:pt x="50608" y="52689"/>
                  </a:cubicBezTo>
                  <a:cubicBezTo>
                    <a:pt x="53088" y="52689"/>
                    <a:pt x="54861" y="52224"/>
                    <a:pt x="54861" y="52223"/>
                  </a:cubicBezTo>
                  <a:lnTo>
                    <a:pt x="54861" y="52223"/>
                  </a:lnTo>
                  <a:cubicBezTo>
                    <a:pt x="54861" y="52224"/>
                    <a:pt x="54441" y="57380"/>
                    <a:pt x="50244" y="65054"/>
                  </a:cubicBezTo>
                  <a:cubicBezTo>
                    <a:pt x="46374" y="72076"/>
                    <a:pt x="37710" y="78996"/>
                    <a:pt x="32248" y="78996"/>
                  </a:cubicBezTo>
                  <a:cubicBezTo>
                    <a:pt x="31787" y="78996"/>
                    <a:pt x="31349" y="78947"/>
                    <a:pt x="30938" y="78844"/>
                  </a:cubicBezTo>
                  <a:cubicBezTo>
                    <a:pt x="25602" y="77585"/>
                    <a:pt x="26681" y="69851"/>
                    <a:pt x="26681" y="69851"/>
                  </a:cubicBezTo>
                  <a:lnTo>
                    <a:pt x="26681" y="69851"/>
                  </a:lnTo>
                  <a:cubicBezTo>
                    <a:pt x="25575" y="70925"/>
                    <a:pt x="24681" y="71321"/>
                    <a:pt x="23965" y="71321"/>
                  </a:cubicBezTo>
                  <a:cubicBezTo>
                    <a:pt x="21963" y="71321"/>
                    <a:pt x="21345" y="68232"/>
                    <a:pt x="21345" y="68232"/>
                  </a:cubicBezTo>
                  <a:lnTo>
                    <a:pt x="21345" y="68232"/>
                  </a:lnTo>
                  <a:cubicBezTo>
                    <a:pt x="21027" y="73562"/>
                    <a:pt x="22978" y="74459"/>
                    <a:pt x="24327" y="74459"/>
                  </a:cubicBezTo>
                  <a:cubicBezTo>
                    <a:pt x="25012" y="74459"/>
                    <a:pt x="25542" y="74228"/>
                    <a:pt x="25542" y="74228"/>
                  </a:cubicBezTo>
                  <a:lnTo>
                    <a:pt x="25542" y="74228"/>
                  </a:lnTo>
                  <a:cubicBezTo>
                    <a:pt x="25542" y="74228"/>
                    <a:pt x="29717" y="87093"/>
                    <a:pt x="25399" y="87093"/>
                  </a:cubicBezTo>
                  <a:cubicBezTo>
                    <a:pt x="24918" y="87093"/>
                    <a:pt x="24332" y="86933"/>
                    <a:pt x="23623" y="86579"/>
                  </a:cubicBezTo>
                  <a:cubicBezTo>
                    <a:pt x="16608" y="82981"/>
                    <a:pt x="13191" y="67453"/>
                    <a:pt x="13191" y="67453"/>
                  </a:cubicBezTo>
                  <a:cubicBezTo>
                    <a:pt x="13191" y="67453"/>
                    <a:pt x="11417" y="71766"/>
                    <a:pt x="9424" y="71766"/>
                  </a:cubicBezTo>
                  <a:cubicBezTo>
                    <a:pt x="8986" y="71766"/>
                    <a:pt x="8537" y="71557"/>
                    <a:pt x="8095" y="71050"/>
                  </a:cubicBezTo>
                  <a:cubicBezTo>
                    <a:pt x="5696" y="68232"/>
                    <a:pt x="7615" y="51025"/>
                    <a:pt x="7615" y="51024"/>
                  </a:cubicBezTo>
                  <a:lnTo>
                    <a:pt x="7615" y="51024"/>
                  </a:lnTo>
                  <a:cubicBezTo>
                    <a:pt x="7615" y="51025"/>
                    <a:pt x="5662" y="53303"/>
                    <a:pt x="4130" y="53303"/>
                  </a:cubicBezTo>
                  <a:cubicBezTo>
                    <a:pt x="3583" y="53303"/>
                    <a:pt x="3090" y="53012"/>
                    <a:pt x="2758" y="52223"/>
                  </a:cubicBezTo>
                  <a:cubicBezTo>
                    <a:pt x="2579" y="51684"/>
                    <a:pt x="2638" y="51084"/>
                    <a:pt x="2878" y="50605"/>
                  </a:cubicBezTo>
                  <a:lnTo>
                    <a:pt x="2878" y="50605"/>
                  </a:lnTo>
                  <a:cubicBezTo>
                    <a:pt x="1319" y="52883"/>
                    <a:pt x="0" y="55701"/>
                    <a:pt x="720" y="57560"/>
                  </a:cubicBezTo>
                  <a:cubicBezTo>
                    <a:pt x="1156" y="58549"/>
                    <a:pt x="1709" y="58905"/>
                    <a:pt x="2279" y="58905"/>
                  </a:cubicBezTo>
                  <a:cubicBezTo>
                    <a:pt x="3750" y="58905"/>
                    <a:pt x="5336" y="56541"/>
                    <a:pt x="5337" y="56540"/>
                  </a:cubicBezTo>
                  <a:lnTo>
                    <a:pt x="5337" y="56540"/>
                  </a:lnTo>
                  <a:cubicBezTo>
                    <a:pt x="5336" y="56541"/>
                    <a:pt x="3298" y="66673"/>
                    <a:pt x="5337" y="73328"/>
                  </a:cubicBezTo>
                  <a:cubicBezTo>
                    <a:pt x="6416" y="77166"/>
                    <a:pt x="9533" y="80104"/>
                    <a:pt x="13431" y="80943"/>
                  </a:cubicBezTo>
                  <a:cubicBezTo>
                    <a:pt x="19585" y="95153"/>
                    <a:pt x="27482" y="96895"/>
                    <a:pt x="30985" y="96895"/>
                  </a:cubicBezTo>
                  <a:cubicBezTo>
                    <a:pt x="32123" y="96895"/>
                    <a:pt x="32797" y="96712"/>
                    <a:pt x="32797" y="96712"/>
                  </a:cubicBezTo>
                  <a:cubicBezTo>
                    <a:pt x="34127" y="100036"/>
                    <a:pt x="36324" y="101524"/>
                    <a:pt x="39141" y="101524"/>
                  </a:cubicBezTo>
                  <a:cubicBezTo>
                    <a:pt x="44961" y="101524"/>
                    <a:pt x="53427" y="95175"/>
                    <a:pt x="62355" y="85560"/>
                  </a:cubicBezTo>
                  <a:cubicBezTo>
                    <a:pt x="75605" y="71350"/>
                    <a:pt x="75066" y="64695"/>
                    <a:pt x="75066" y="64695"/>
                  </a:cubicBezTo>
                  <a:lnTo>
                    <a:pt x="75066" y="64695"/>
                  </a:lnTo>
                  <a:cubicBezTo>
                    <a:pt x="75066" y="64695"/>
                    <a:pt x="76117" y="66271"/>
                    <a:pt x="78451" y="66271"/>
                  </a:cubicBezTo>
                  <a:cubicBezTo>
                    <a:pt x="78960" y="66271"/>
                    <a:pt x="79530" y="66196"/>
                    <a:pt x="80163" y="66014"/>
                  </a:cubicBezTo>
                  <a:cubicBezTo>
                    <a:pt x="83700" y="64934"/>
                    <a:pt x="80163" y="54022"/>
                    <a:pt x="80163" y="54022"/>
                  </a:cubicBezTo>
                  <a:lnTo>
                    <a:pt x="80163" y="54022"/>
                  </a:lnTo>
                  <a:cubicBezTo>
                    <a:pt x="80163" y="54022"/>
                    <a:pt x="81094" y="54095"/>
                    <a:pt x="82379" y="54095"/>
                  </a:cubicBezTo>
                  <a:cubicBezTo>
                    <a:pt x="84388" y="54095"/>
                    <a:pt x="87261" y="53917"/>
                    <a:pt x="88796" y="53003"/>
                  </a:cubicBezTo>
                  <a:cubicBezTo>
                    <a:pt x="91374" y="51444"/>
                    <a:pt x="80702" y="41251"/>
                    <a:pt x="80702" y="41251"/>
                  </a:cubicBezTo>
                  <a:lnTo>
                    <a:pt x="86278" y="36695"/>
                  </a:lnTo>
                  <a:cubicBezTo>
                    <a:pt x="94372" y="28001"/>
                    <a:pt x="87777" y="23924"/>
                    <a:pt x="87777" y="23924"/>
                  </a:cubicBezTo>
                  <a:cubicBezTo>
                    <a:pt x="87777" y="23924"/>
                    <a:pt x="91854" y="23444"/>
                    <a:pt x="92873" y="20386"/>
                  </a:cubicBezTo>
                  <a:cubicBezTo>
                    <a:pt x="93893" y="17329"/>
                    <a:pt x="81183" y="3"/>
                    <a:pt x="81182"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1" name="Google Shape;3391;p62"/>
            <p:cNvSpPr/>
            <p:nvPr/>
          </p:nvSpPr>
          <p:spPr>
            <a:xfrm>
              <a:off x="2147675" y="2179225"/>
              <a:ext cx="795950" cy="645950"/>
            </a:xfrm>
            <a:custGeom>
              <a:avLst/>
              <a:gdLst/>
              <a:ahLst/>
              <a:cxnLst/>
              <a:rect l="l" t="t" r="r" b="b"/>
              <a:pathLst>
                <a:path w="31838" h="25838" extrusionOk="0">
                  <a:moveTo>
                    <a:pt x="1680" y="0"/>
                  </a:moveTo>
                  <a:cubicBezTo>
                    <a:pt x="1140" y="1619"/>
                    <a:pt x="660" y="3238"/>
                    <a:pt x="301" y="4917"/>
                  </a:cubicBezTo>
                  <a:cubicBezTo>
                    <a:pt x="115" y="6273"/>
                    <a:pt x="907" y="6674"/>
                    <a:pt x="1968" y="6674"/>
                  </a:cubicBezTo>
                  <a:cubicBezTo>
                    <a:pt x="3298" y="6674"/>
                    <a:pt x="5049" y="6043"/>
                    <a:pt x="5817" y="5876"/>
                  </a:cubicBezTo>
                  <a:lnTo>
                    <a:pt x="5817" y="5876"/>
                  </a:lnTo>
                  <a:cubicBezTo>
                    <a:pt x="1200" y="9773"/>
                    <a:pt x="1" y="11872"/>
                    <a:pt x="3898" y="17088"/>
                  </a:cubicBezTo>
                  <a:cubicBezTo>
                    <a:pt x="8875" y="23923"/>
                    <a:pt x="20986" y="25602"/>
                    <a:pt x="22725" y="25782"/>
                  </a:cubicBezTo>
                  <a:cubicBezTo>
                    <a:pt x="23089" y="25820"/>
                    <a:pt x="23454" y="25838"/>
                    <a:pt x="23816" y="25838"/>
                  </a:cubicBezTo>
                  <a:cubicBezTo>
                    <a:pt x="27981" y="25838"/>
                    <a:pt x="31838" y="23504"/>
                    <a:pt x="31838" y="23504"/>
                  </a:cubicBezTo>
                  <a:cubicBezTo>
                    <a:pt x="31838" y="23504"/>
                    <a:pt x="16609" y="22005"/>
                    <a:pt x="10134" y="15349"/>
                  </a:cubicBezTo>
                  <a:cubicBezTo>
                    <a:pt x="5097" y="10253"/>
                    <a:pt x="12951" y="8454"/>
                    <a:pt x="12952" y="8454"/>
                  </a:cubicBezTo>
                  <a:lnTo>
                    <a:pt x="12952" y="8454"/>
                  </a:lnTo>
                  <a:cubicBezTo>
                    <a:pt x="12951" y="8454"/>
                    <a:pt x="9412" y="8731"/>
                    <a:pt x="6865" y="8731"/>
                  </a:cubicBezTo>
                  <a:cubicBezTo>
                    <a:pt x="5475" y="8731"/>
                    <a:pt x="4381" y="8648"/>
                    <a:pt x="4318" y="8394"/>
                  </a:cubicBezTo>
                  <a:cubicBezTo>
                    <a:pt x="4078" y="7735"/>
                    <a:pt x="7556" y="5816"/>
                    <a:pt x="9714" y="5037"/>
                  </a:cubicBezTo>
                  <a:cubicBezTo>
                    <a:pt x="11932" y="4257"/>
                    <a:pt x="14091" y="1380"/>
                    <a:pt x="14091" y="1379"/>
                  </a:cubicBezTo>
                  <a:lnTo>
                    <a:pt x="14091" y="1379"/>
                  </a:lnTo>
                  <a:cubicBezTo>
                    <a:pt x="11894" y="1726"/>
                    <a:pt x="9697" y="1900"/>
                    <a:pt x="7516" y="1900"/>
                  </a:cubicBezTo>
                  <a:cubicBezTo>
                    <a:pt x="6304" y="1900"/>
                    <a:pt x="5097" y="1846"/>
                    <a:pt x="3898" y="1739"/>
                  </a:cubicBezTo>
                  <a:cubicBezTo>
                    <a:pt x="2879" y="1619"/>
                    <a:pt x="2039" y="960"/>
                    <a:pt x="1680"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2" name="Google Shape;3392;p62"/>
            <p:cNvSpPr/>
            <p:nvPr/>
          </p:nvSpPr>
          <p:spPr>
            <a:xfrm>
              <a:off x="2564375" y="2913784"/>
              <a:ext cx="230875" cy="734775"/>
            </a:xfrm>
            <a:custGeom>
              <a:avLst/>
              <a:gdLst/>
              <a:ahLst/>
              <a:cxnLst/>
              <a:rect l="l" t="t" r="r" b="b"/>
              <a:pathLst>
                <a:path w="9235" h="29391" extrusionOk="0">
                  <a:moveTo>
                    <a:pt x="4258" y="0"/>
                  </a:moveTo>
                  <a:cubicBezTo>
                    <a:pt x="3598" y="660"/>
                    <a:pt x="3119" y="1379"/>
                    <a:pt x="2819" y="2219"/>
                  </a:cubicBezTo>
                  <a:cubicBezTo>
                    <a:pt x="1980" y="4017"/>
                    <a:pt x="1380" y="5876"/>
                    <a:pt x="960" y="7795"/>
                  </a:cubicBezTo>
                  <a:cubicBezTo>
                    <a:pt x="481" y="9773"/>
                    <a:pt x="181" y="11692"/>
                    <a:pt x="61" y="13671"/>
                  </a:cubicBezTo>
                  <a:cubicBezTo>
                    <a:pt x="1" y="15289"/>
                    <a:pt x="1" y="16369"/>
                    <a:pt x="1" y="16369"/>
                  </a:cubicBezTo>
                  <a:cubicBezTo>
                    <a:pt x="61" y="17268"/>
                    <a:pt x="121" y="18167"/>
                    <a:pt x="301" y="19067"/>
                  </a:cubicBezTo>
                  <a:cubicBezTo>
                    <a:pt x="541" y="21105"/>
                    <a:pt x="1200" y="23024"/>
                    <a:pt x="2159" y="24823"/>
                  </a:cubicBezTo>
                  <a:cubicBezTo>
                    <a:pt x="3119" y="26621"/>
                    <a:pt x="4678" y="28060"/>
                    <a:pt x="6536" y="28840"/>
                  </a:cubicBezTo>
                  <a:cubicBezTo>
                    <a:pt x="7271" y="29207"/>
                    <a:pt x="8051" y="29391"/>
                    <a:pt x="8877" y="29391"/>
                  </a:cubicBezTo>
                  <a:cubicBezTo>
                    <a:pt x="8995" y="29391"/>
                    <a:pt x="9114" y="29387"/>
                    <a:pt x="9234" y="29379"/>
                  </a:cubicBezTo>
                  <a:cubicBezTo>
                    <a:pt x="9234" y="29259"/>
                    <a:pt x="8155" y="29079"/>
                    <a:pt x="6836" y="28360"/>
                  </a:cubicBezTo>
                  <a:cubicBezTo>
                    <a:pt x="5157" y="27461"/>
                    <a:pt x="3838" y="26082"/>
                    <a:pt x="3059" y="24343"/>
                  </a:cubicBezTo>
                  <a:cubicBezTo>
                    <a:pt x="2279" y="22664"/>
                    <a:pt x="1800" y="20805"/>
                    <a:pt x="1560" y="18947"/>
                  </a:cubicBezTo>
                  <a:cubicBezTo>
                    <a:pt x="1500" y="18047"/>
                    <a:pt x="1440" y="17208"/>
                    <a:pt x="1440" y="16369"/>
                  </a:cubicBezTo>
                  <a:cubicBezTo>
                    <a:pt x="1440" y="16369"/>
                    <a:pt x="1320" y="15349"/>
                    <a:pt x="1380" y="13730"/>
                  </a:cubicBezTo>
                  <a:cubicBezTo>
                    <a:pt x="1440" y="11812"/>
                    <a:pt x="1620" y="9953"/>
                    <a:pt x="1920" y="8035"/>
                  </a:cubicBezTo>
                  <a:cubicBezTo>
                    <a:pt x="2279" y="6176"/>
                    <a:pt x="2699" y="4317"/>
                    <a:pt x="3359" y="2459"/>
                  </a:cubicBezTo>
                  <a:cubicBezTo>
                    <a:pt x="3658" y="1679"/>
                    <a:pt x="3958" y="840"/>
                    <a:pt x="4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3" name="Google Shape;3393;p62"/>
            <p:cNvSpPr/>
            <p:nvPr/>
          </p:nvSpPr>
          <p:spPr>
            <a:xfrm>
              <a:off x="2777225" y="3483300"/>
              <a:ext cx="724000" cy="589100"/>
            </a:xfrm>
            <a:custGeom>
              <a:avLst/>
              <a:gdLst/>
              <a:ahLst/>
              <a:cxnLst/>
              <a:rect l="l" t="t" r="r" b="b"/>
              <a:pathLst>
                <a:path w="28960" h="23564" extrusionOk="0">
                  <a:moveTo>
                    <a:pt x="301" y="0"/>
                  </a:moveTo>
                  <a:cubicBezTo>
                    <a:pt x="61" y="1139"/>
                    <a:pt x="1" y="2278"/>
                    <a:pt x="241" y="3358"/>
                  </a:cubicBezTo>
                  <a:cubicBezTo>
                    <a:pt x="600" y="5816"/>
                    <a:pt x="1380" y="8214"/>
                    <a:pt x="2579" y="10433"/>
                  </a:cubicBezTo>
                  <a:cubicBezTo>
                    <a:pt x="4318" y="13610"/>
                    <a:pt x="6536" y="16488"/>
                    <a:pt x="9114" y="19006"/>
                  </a:cubicBezTo>
                  <a:lnTo>
                    <a:pt x="9774" y="19666"/>
                  </a:lnTo>
                  <a:cubicBezTo>
                    <a:pt x="10014" y="19846"/>
                    <a:pt x="10313" y="20086"/>
                    <a:pt x="10613" y="20326"/>
                  </a:cubicBezTo>
                  <a:cubicBezTo>
                    <a:pt x="10973" y="20565"/>
                    <a:pt x="11333" y="20925"/>
                    <a:pt x="11752" y="21165"/>
                  </a:cubicBezTo>
                  <a:cubicBezTo>
                    <a:pt x="12232" y="21465"/>
                    <a:pt x="12712" y="21765"/>
                    <a:pt x="13191" y="22064"/>
                  </a:cubicBezTo>
                  <a:lnTo>
                    <a:pt x="14031" y="22484"/>
                  </a:lnTo>
                  <a:lnTo>
                    <a:pt x="14870" y="22844"/>
                  </a:lnTo>
                  <a:cubicBezTo>
                    <a:pt x="16189" y="23323"/>
                    <a:pt x="17568" y="23563"/>
                    <a:pt x="18887" y="23563"/>
                  </a:cubicBezTo>
                  <a:cubicBezTo>
                    <a:pt x="19607" y="23563"/>
                    <a:pt x="20326" y="23503"/>
                    <a:pt x="20986" y="23443"/>
                  </a:cubicBezTo>
                  <a:cubicBezTo>
                    <a:pt x="21645" y="23323"/>
                    <a:pt x="22305" y="23144"/>
                    <a:pt x="22904" y="22964"/>
                  </a:cubicBezTo>
                  <a:cubicBezTo>
                    <a:pt x="23504" y="22724"/>
                    <a:pt x="24043" y="22544"/>
                    <a:pt x="24643" y="22304"/>
                  </a:cubicBezTo>
                  <a:cubicBezTo>
                    <a:pt x="25123" y="22064"/>
                    <a:pt x="25662" y="21824"/>
                    <a:pt x="26142" y="21525"/>
                  </a:cubicBezTo>
                  <a:lnTo>
                    <a:pt x="27341" y="20865"/>
                  </a:lnTo>
                  <a:lnTo>
                    <a:pt x="28180" y="20266"/>
                  </a:lnTo>
                  <a:cubicBezTo>
                    <a:pt x="28720" y="19906"/>
                    <a:pt x="28960" y="19666"/>
                    <a:pt x="28960" y="19666"/>
                  </a:cubicBezTo>
                  <a:cubicBezTo>
                    <a:pt x="28900" y="19666"/>
                    <a:pt x="28600" y="19786"/>
                    <a:pt x="28121" y="20026"/>
                  </a:cubicBezTo>
                  <a:lnTo>
                    <a:pt x="27161" y="20505"/>
                  </a:lnTo>
                  <a:lnTo>
                    <a:pt x="25902" y="21045"/>
                  </a:lnTo>
                  <a:cubicBezTo>
                    <a:pt x="25482" y="21285"/>
                    <a:pt x="24943" y="21465"/>
                    <a:pt x="24403" y="21645"/>
                  </a:cubicBezTo>
                  <a:cubicBezTo>
                    <a:pt x="23864" y="21824"/>
                    <a:pt x="23324" y="22004"/>
                    <a:pt x="22724" y="22184"/>
                  </a:cubicBezTo>
                  <a:cubicBezTo>
                    <a:pt x="22125" y="22304"/>
                    <a:pt x="21525" y="22424"/>
                    <a:pt x="20926" y="22544"/>
                  </a:cubicBezTo>
                  <a:cubicBezTo>
                    <a:pt x="20596" y="22574"/>
                    <a:pt x="20266" y="22589"/>
                    <a:pt x="19944" y="22589"/>
                  </a:cubicBezTo>
                  <a:cubicBezTo>
                    <a:pt x="19622" y="22589"/>
                    <a:pt x="19307" y="22574"/>
                    <a:pt x="19007" y="22544"/>
                  </a:cubicBezTo>
                  <a:cubicBezTo>
                    <a:pt x="16669" y="22424"/>
                    <a:pt x="14390" y="21525"/>
                    <a:pt x="12592" y="20086"/>
                  </a:cubicBezTo>
                  <a:cubicBezTo>
                    <a:pt x="12232" y="19846"/>
                    <a:pt x="11872" y="19546"/>
                    <a:pt x="11512" y="19246"/>
                  </a:cubicBezTo>
                  <a:cubicBezTo>
                    <a:pt x="11213" y="19006"/>
                    <a:pt x="10973" y="18767"/>
                    <a:pt x="10793" y="18587"/>
                  </a:cubicBezTo>
                  <a:lnTo>
                    <a:pt x="10133" y="17987"/>
                  </a:lnTo>
                  <a:cubicBezTo>
                    <a:pt x="10133" y="17987"/>
                    <a:pt x="9174" y="17088"/>
                    <a:pt x="7855" y="15649"/>
                  </a:cubicBezTo>
                  <a:cubicBezTo>
                    <a:pt x="6176" y="13910"/>
                    <a:pt x="4737" y="11932"/>
                    <a:pt x="3538" y="9893"/>
                  </a:cubicBezTo>
                  <a:cubicBezTo>
                    <a:pt x="2279" y="7854"/>
                    <a:pt x="1320" y="5636"/>
                    <a:pt x="780" y="3298"/>
                  </a:cubicBezTo>
                  <a:cubicBezTo>
                    <a:pt x="301" y="1379"/>
                    <a:pt x="420" y="0"/>
                    <a:pt x="30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4" name="Google Shape;3394;p62"/>
            <p:cNvSpPr/>
            <p:nvPr/>
          </p:nvSpPr>
          <p:spPr>
            <a:xfrm rot="234287">
              <a:off x="3003589" y="3170233"/>
              <a:ext cx="364208" cy="446735"/>
            </a:xfrm>
            <a:custGeom>
              <a:avLst/>
              <a:gdLst/>
              <a:ahLst/>
              <a:cxnLst/>
              <a:rect l="l" t="t" r="r" b="b"/>
              <a:pathLst>
                <a:path w="14568" h="17869" extrusionOk="0">
                  <a:moveTo>
                    <a:pt x="2030" y="0"/>
                  </a:moveTo>
                  <a:cubicBezTo>
                    <a:pt x="1767" y="0"/>
                    <a:pt x="0" y="3512"/>
                    <a:pt x="238" y="7496"/>
                  </a:cubicBezTo>
                  <a:cubicBezTo>
                    <a:pt x="238" y="8035"/>
                    <a:pt x="358" y="8515"/>
                    <a:pt x="478" y="8995"/>
                  </a:cubicBezTo>
                  <a:cubicBezTo>
                    <a:pt x="658" y="9534"/>
                    <a:pt x="958" y="10014"/>
                    <a:pt x="1377" y="10434"/>
                  </a:cubicBezTo>
                  <a:cubicBezTo>
                    <a:pt x="1797" y="10793"/>
                    <a:pt x="2397" y="10973"/>
                    <a:pt x="2996" y="10973"/>
                  </a:cubicBezTo>
                  <a:cubicBezTo>
                    <a:pt x="3416" y="10913"/>
                    <a:pt x="3895" y="10793"/>
                    <a:pt x="4315" y="10614"/>
                  </a:cubicBezTo>
                  <a:cubicBezTo>
                    <a:pt x="4615" y="10494"/>
                    <a:pt x="4975" y="10314"/>
                    <a:pt x="5274" y="10134"/>
                  </a:cubicBezTo>
                  <a:lnTo>
                    <a:pt x="5394" y="10074"/>
                  </a:lnTo>
                  <a:lnTo>
                    <a:pt x="5454" y="10074"/>
                  </a:lnTo>
                  <a:lnTo>
                    <a:pt x="5454" y="10194"/>
                  </a:lnTo>
                  <a:cubicBezTo>
                    <a:pt x="5454" y="10554"/>
                    <a:pt x="5454" y="10853"/>
                    <a:pt x="5514" y="11213"/>
                  </a:cubicBezTo>
                  <a:cubicBezTo>
                    <a:pt x="5574" y="12052"/>
                    <a:pt x="5754" y="12892"/>
                    <a:pt x="6054" y="13671"/>
                  </a:cubicBezTo>
                  <a:cubicBezTo>
                    <a:pt x="6414" y="14571"/>
                    <a:pt x="6893" y="15410"/>
                    <a:pt x="7493" y="16190"/>
                  </a:cubicBezTo>
                  <a:cubicBezTo>
                    <a:pt x="8152" y="16969"/>
                    <a:pt x="8992" y="17509"/>
                    <a:pt x="10011" y="17748"/>
                  </a:cubicBezTo>
                  <a:cubicBezTo>
                    <a:pt x="10431" y="17868"/>
                    <a:pt x="10850" y="17868"/>
                    <a:pt x="11330" y="17868"/>
                  </a:cubicBezTo>
                  <a:cubicBezTo>
                    <a:pt x="11690" y="17808"/>
                    <a:pt x="12110" y="17748"/>
                    <a:pt x="12469" y="17688"/>
                  </a:cubicBezTo>
                  <a:lnTo>
                    <a:pt x="13369" y="17389"/>
                  </a:lnTo>
                  <a:cubicBezTo>
                    <a:pt x="13608" y="17269"/>
                    <a:pt x="13848" y="17149"/>
                    <a:pt x="14028" y="17029"/>
                  </a:cubicBezTo>
                  <a:cubicBezTo>
                    <a:pt x="14388" y="16789"/>
                    <a:pt x="14568" y="16669"/>
                    <a:pt x="14568" y="16609"/>
                  </a:cubicBezTo>
                  <a:cubicBezTo>
                    <a:pt x="14508" y="16609"/>
                    <a:pt x="14268" y="16609"/>
                    <a:pt x="13968" y="16789"/>
                  </a:cubicBezTo>
                  <a:cubicBezTo>
                    <a:pt x="13788" y="16789"/>
                    <a:pt x="13548" y="16909"/>
                    <a:pt x="13309" y="16969"/>
                  </a:cubicBezTo>
                  <a:lnTo>
                    <a:pt x="12409" y="17149"/>
                  </a:lnTo>
                  <a:cubicBezTo>
                    <a:pt x="12110" y="17209"/>
                    <a:pt x="11750" y="17209"/>
                    <a:pt x="11390" y="17209"/>
                  </a:cubicBezTo>
                  <a:cubicBezTo>
                    <a:pt x="10131" y="17149"/>
                    <a:pt x="9052" y="16549"/>
                    <a:pt x="8332" y="15590"/>
                  </a:cubicBezTo>
                  <a:cubicBezTo>
                    <a:pt x="7853" y="14870"/>
                    <a:pt x="7433" y="14151"/>
                    <a:pt x="7193" y="13312"/>
                  </a:cubicBezTo>
                  <a:cubicBezTo>
                    <a:pt x="7013" y="12592"/>
                    <a:pt x="6893" y="11813"/>
                    <a:pt x="6833" y="11093"/>
                  </a:cubicBezTo>
                  <a:cubicBezTo>
                    <a:pt x="6833" y="10793"/>
                    <a:pt x="6833" y="10434"/>
                    <a:pt x="6833" y="10134"/>
                  </a:cubicBezTo>
                  <a:cubicBezTo>
                    <a:pt x="6833" y="9894"/>
                    <a:pt x="6833" y="9654"/>
                    <a:pt x="6833" y="9414"/>
                  </a:cubicBezTo>
                  <a:cubicBezTo>
                    <a:pt x="6833" y="9115"/>
                    <a:pt x="6893" y="8875"/>
                    <a:pt x="6893" y="8635"/>
                  </a:cubicBezTo>
                  <a:cubicBezTo>
                    <a:pt x="6953" y="7736"/>
                    <a:pt x="7013" y="7136"/>
                    <a:pt x="7013" y="7016"/>
                  </a:cubicBezTo>
                  <a:lnTo>
                    <a:pt x="7013" y="7016"/>
                  </a:lnTo>
                  <a:lnTo>
                    <a:pt x="6653" y="7316"/>
                  </a:lnTo>
                  <a:lnTo>
                    <a:pt x="5634" y="8155"/>
                  </a:lnTo>
                  <a:lnTo>
                    <a:pt x="5095" y="8575"/>
                  </a:lnTo>
                  <a:lnTo>
                    <a:pt x="4795" y="8815"/>
                  </a:lnTo>
                  <a:lnTo>
                    <a:pt x="4615" y="8935"/>
                  </a:lnTo>
                  <a:lnTo>
                    <a:pt x="4555" y="8995"/>
                  </a:lnTo>
                  <a:cubicBezTo>
                    <a:pt x="4315" y="9115"/>
                    <a:pt x="4015" y="9294"/>
                    <a:pt x="3776" y="9414"/>
                  </a:cubicBezTo>
                  <a:cubicBezTo>
                    <a:pt x="3512" y="9579"/>
                    <a:pt x="3194" y="9671"/>
                    <a:pt x="2872" y="9671"/>
                  </a:cubicBezTo>
                  <a:cubicBezTo>
                    <a:pt x="2607" y="9671"/>
                    <a:pt x="2340" y="9609"/>
                    <a:pt x="2097" y="9474"/>
                  </a:cubicBezTo>
                  <a:cubicBezTo>
                    <a:pt x="1557" y="8935"/>
                    <a:pt x="1257" y="8155"/>
                    <a:pt x="1257" y="7376"/>
                  </a:cubicBezTo>
                  <a:cubicBezTo>
                    <a:pt x="1077" y="5697"/>
                    <a:pt x="1137" y="3958"/>
                    <a:pt x="1497" y="2339"/>
                  </a:cubicBezTo>
                  <a:cubicBezTo>
                    <a:pt x="1737" y="1560"/>
                    <a:pt x="1857" y="781"/>
                    <a:pt x="2037" y="1"/>
                  </a:cubicBezTo>
                  <a:cubicBezTo>
                    <a:pt x="2035" y="1"/>
                    <a:pt x="2033" y="0"/>
                    <a:pt x="2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5" name="Google Shape;3395;p62"/>
            <p:cNvSpPr/>
            <p:nvPr/>
          </p:nvSpPr>
          <p:spPr>
            <a:xfrm>
              <a:off x="3556675" y="2767875"/>
              <a:ext cx="439200" cy="138925"/>
            </a:xfrm>
            <a:custGeom>
              <a:avLst/>
              <a:gdLst/>
              <a:ahLst/>
              <a:cxnLst/>
              <a:rect l="l" t="t" r="r" b="b"/>
              <a:pathLst>
                <a:path w="17568" h="5557" extrusionOk="0">
                  <a:moveTo>
                    <a:pt x="17404" y="1"/>
                  </a:moveTo>
                  <a:cubicBezTo>
                    <a:pt x="17080" y="1"/>
                    <a:pt x="15218" y="1217"/>
                    <a:pt x="13251" y="2116"/>
                  </a:cubicBezTo>
                  <a:cubicBezTo>
                    <a:pt x="12291" y="2536"/>
                    <a:pt x="11332" y="2955"/>
                    <a:pt x="10313" y="3255"/>
                  </a:cubicBezTo>
                  <a:cubicBezTo>
                    <a:pt x="9953" y="3435"/>
                    <a:pt x="9593" y="3495"/>
                    <a:pt x="9354" y="3555"/>
                  </a:cubicBezTo>
                  <a:lnTo>
                    <a:pt x="8994" y="3675"/>
                  </a:lnTo>
                  <a:cubicBezTo>
                    <a:pt x="8814" y="3735"/>
                    <a:pt x="8694" y="3795"/>
                    <a:pt x="8574" y="3795"/>
                  </a:cubicBezTo>
                  <a:cubicBezTo>
                    <a:pt x="8394" y="3855"/>
                    <a:pt x="8035" y="3975"/>
                    <a:pt x="7615" y="4095"/>
                  </a:cubicBezTo>
                  <a:cubicBezTo>
                    <a:pt x="6596" y="4334"/>
                    <a:pt x="5576" y="4514"/>
                    <a:pt x="4557" y="4574"/>
                  </a:cubicBezTo>
                  <a:cubicBezTo>
                    <a:pt x="3538" y="4574"/>
                    <a:pt x="2518" y="4514"/>
                    <a:pt x="1499" y="4275"/>
                  </a:cubicBezTo>
                  <a:cubicBezTo>
                    <a:pt x="772" y="4119"/>
                    <a:pt x="225" y="3963"/>
                    <a:pt x="92" y="3963"/>
                  </a:cubicBezTo>
                  <a:cubicBezTo>
                    <a:pt x="71" y="3963"/>
                    <a:pt x="60" y="3967"/>
                    <a:pt x="60" y="3975"/>
                  </a:cubicBezTo>
                  <a:cubicBezTo>
                    <a:pt x="0" y="4035"/>
                    <a:pt x="480" y="4394"/>
                    <a:pt x="1319" y="4814"/>
                  </a:cubicBezTo>
                  <a:cubicBezTo>
                    <a:pt x="2339" y="5234"/>
                    <a:pt x="3418" y="5474"/>
                    <a:pt x="4557" y="5534"/>
                  </a:cubicBezTo>
                  <a:cubicBezTo>
                    <a:pt x="4842" y="5549"/>
                    <a:pt x="5123" y="5556"/>
                    <a:pt x="5402" y="5556"/>
                  </a:cubicBezTo>
                  <a:cubicBezTo>
                    <a:pt x="6240" y="5556"/>
                    <a:pt x="7060" y="5489"/>
                    <a:pt x="7915" y="5354"/>
                  </a:cubicBezTo>
                  <a:cubicBezTo>
                    <a:pt x="8814" y="5174"/>
                    <a:pt x="9414" y="5054"/>
                    <a:pt x="9414" y="5054"/>
                  </a:cubicBezTo>
                  <a:lnTo>
                    <a:pt x="9773" y="4874"/>
                  </a:lnTo>
                  <a:cubicBezTo>
                    <a:pt x="10073" y="4814"/>
                    <a:pt x="10373" y="4694"/>
                    <a:pt x="10793" y="4514"/>
                  </a:cubicBezTo>
                  <a:cubicBezTo>
                    <a:pt x="11812" y="4035"/>
                    <a:pt x="12831" y="3555"/>
                    <a:pt x="13730" y="3015"/>
                  </a:cubicBezTo>
                  <a:cubicBezTo>
                    <a:pt x="15829" y="1756"/>
                    <a:pt x="17568" y="137"/>
                    <a:pt x="17448" y="18"/>
                  </a:cubicBezTo>
                  <a:cubicBezTo>
                    <a:pt x="17440" y="6"/>
                    <a:pt x="17426" y="1"/>
                    <a:pt x="17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6" name="Google Shape;3396;p62"/>
            <p:cNvSpPr/>
            <p:nvPr/>
          </p:nvSpPr>
          <p:spPr>
            <a:xfrm>
              <a:off x="2147675" y="2018850"/>
              <a:ext cx="295325" cy="342150"/>
            </a:xfrm>
            <a:custGeom>
              <a:avLst/>
              <a:gdLst/>
              <a:ahLst/>
              <a:cxnLst/>
              <a:rect l="l" t="t" r="r" b="b"/>
              <a:pathLst>
                <a:path w="11813" h="13686" extrusionOk="0">
                  <a:moveTo>
                    <a:pt x="3958" y="0"/>
                  </a:moveTo>
                  <a:cubicBezTo>
                    <a:pt x="3538" y="480"/>
                    <a:pt x="3179" y="1019"/>
                    <a:pt x="2939" y="1619"/>
                  </a:cubicBezTo>
                  <a:cubicBezTo>
                    <a:pt x="2279" y="2878"/>
                    <a:pt x="1740" y="4197"/>
                    <a:pt x="1200" y="5516"/>
                  </a:cubicBezTo>
                  <a:cubicBezTo>
                    <a:pt x="900" y="6296"/>
                    <a:pt x="660" y="7015"/>
                    <a:pt x="481" y="7794"/>
                  </a:cubicBezTo>
                  <a:cubicBezTo>
                    <a:pt x="301" y="8454"/>
                    <a:pt x="181" y="9113"/>
                    <a:pt x="121" y="9833"/>
                  </a:cubicBezTo>
                  <a:cubicBezTo>
                    <a:pt x="61" y="10433"/>
                    <a:pt x="1" y="10912"/>
                    <a:pt x="1" y="11272"/>
                  </a:cubicBezTo>
                  <a:lnTo>
                    <a:pt x="1" y="11692"/>
                  </a:lnTo>
                  <a:lnTo>
                    <a:pt x="1" y="11872"/>
                  </a:lnTo>
                  <a:cubicBezTo>
                    <a:pt x="1" y="11931"/>
                    <a:pt x="1" y="11931"/>
                    <a:pt x="1" y="11991"/>
                  </a:cubicBezTo>
                  <a:cubicBezTo>
                    <a:pt x="1" y="12171"/>
                    <a:pt x="61" y="12351"/>
                    <a:pt x="121" y="12531"/>
                  </a:cubicBezTo>
                  <a:cubicBezTo>
                    <a:pt x="181" y="12831"/>
                    <a:pt x="361" y="13131"/>
                    <a:pt x="660" y="13370"/>
                  </a:cubicBezTo>
                  <a:cubicBezTo>
                    <a:pt x="959" y="13569"/>
                    <a:pt x="1298" y="13686"/>
                    <a:pt x="1610" y="13686"/>
                  </a:cubicBezTo>
                  <a:cubicBezTo>
                    <a:pt x="1674" y="13686"/>
                    <a:pt x="1738" y="13681"/>
                    <a:pt x="1800" y="13670"/>
                  </a:cubicBezTo>
                  <a:cubicBezTo>
                    <a:pt x="2519" y="13610"/>
                    <a:pt x="3239" y="13550"/>
                    <a:pt x="3898" y="13430"/>
                  </a:cubicBezTo>
                  <a:cubicBezTo>
                    <a:pt x="4558" y="13310"/>
                    <a:pt x="5397" y="13131"/>
                    <a:pt x="6117" y="12951"/>
                  </a:cubicBezTo>
                  <a:cubicBezTo>
                    <a:pt x="6896" y="12711"/>
                    <a:pt x="7675" y="12531"/>
                    <a:pt x="8335" y="12171"/>
                  </a:cubicBezTo>
                  <a:cubicBezTo>
                    <a:pt x="8994" y="11872"/>
                    <a:pt x="9654" y="11572"/>
                    <a:pt x="10134" y="11272"/>
                  </a:cubicBezTo>
                  <a:cubicBezTo>
                    <a:pt x="11153" y="10672"/>
                    <a:pt x="11812" y="10193"/>
                    <a:pt x="11752" y="10133"/>
                  </a:cubicBezTo>
                  <a:cubicBezTo>
                    <a:pt x="11744" y="10116"/>
                    <a:pt x="11723" y="10108"/>
                    <a:pt x="11689" y="10108"/>
                  </a:cubicBezTo>
                  <a:cubicBezTo>
                    <a:pt x="11250" y="10108"/>
                    <a:pt x="8723" y="11486"/>
                    <a:pt x="5937" y="11931"/>
                  </a:cubicBezTo>
                  <a:cubicBezTo>
                    <a:pt x="5157" y="12051"/>
                    <a:pt x="4438" y="12171"/>
                    <a:pt x="3718" y="12231"/>
                  </a:cubicBezTo>
                  <a:cubicBezTo>
                    <a:pt x="3059" y="12291"/>
                    <a:pt x="2459" y="12351"/>
                    <a:pt x="1800" y="12351"/>
                  </a:cubicBezTo>
                  <a:cubicBezTo>
                    <a:pt x="1560" y="12351"/>
                    <a:pt x="1500" y="12291"/>
                    <a:pt x="1500" y="12291"/>
                  </a:cubicBezTo>
                  <a:cubicBezTo>
                    <a:pt x="1440" y="12231"/>
                    <a:pt x="1440" y="12171"/>
                    <a:pt x="1440" y="12111"/>
                  </a:cubicBezTo>
                  <a:cubicBezTo>
                    <a:pt x="1380" y="12051"/>
                    <a:pt x="1380" y="11931"/>
                    <a:pt x="1380" y="11872"/>
                  </a:cubicBezTo>
                  <a:cubicBezTo>
                    <a:pt x="1380" y="11812"/>
                    <a:pt x="1380" y="11752"/>
                    <a:pt x="1380" y="11752"/>
                  </a:cubicBezTo>
                  <a:lnTo>
                    <a:pt x="1380" y="11632"/>
                  </a:lnTo>
                  <a:lnTo>
                    <a:pt x="1380" y="11272"/>
                  </a:lnTo>
                  <a:lnTo>
                    <a:pt x="1380" y="9893"/>
                  </a:lnTo>
                  <a:cubicBezTo>
                    <a:pt x="1380" y="9293"/>
                    <a:pt x="1440" y="8634"/>
                    <a:pt x="1560" y="8034"/>
                  </a:cubicBezTo>
                  <a:cubicBezTo>
                    <a:pt x="1740" y="7375"/>
                    <a:pt x="1860" y="6595"/>
                    <a:pt x="2099" y="5876"/>
                  </a:cubicBezTo>
                  <a:cubicBezTo>
                    <a:pt x="2939" y="2998"/>
                    <a:pt x="4138" y="6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7" name="Google Shape;3397;p62"/>
            <p:cNvSpPr/>
            <p:nvPr/>
          </p:nvSpPr>
          <p:spPr>
            <a:xfrm>
              <a:off x="2234625" y="2333625"/>
              <a:ext cx="221875" cy="258650"/>
            </a:xfrm>
            <a:custGeom>
              <a:avLst/>
              <a:gdLst/>
              <a:ahLst/>
              <a:cxnLst/>
              <a:rect l="l" t="t" r="r" b="b"/>
              <a:pathLst>
                <a:path w="8875" h="10346" extrusionOk="0">
                  <a:moveTo>
                    <a:pt x="1799" y="0"/>
                  </a:moveTo>
                  <a:cubicBezTo>
                    <a:pt x="1739" y="0"/>
                    <a:pt x="1619" y="60"/>
                    <a:pt x="1379" y="180"/>
                  </a:cubicBezTo>
                  <a:lnTo>
                    <a:pt x="1020" y="420"/>
                  </a:lnTo>
                  <a:lnTo>
                    <a:pt x="600" y="839"/>
                  </a:lnTo>
                  <a:cubicBezTo>
                    <a:pt x="480" y="1019"/>
                    <a:pt x="300" y="1199"/>
                    <a:pt x="240" y="1439"/>
                  </a:cubicBezTo>
                  <a:cubicBezTo>
                    <a:pt x="60" y="1679"/>
                    <a:pt x="0" y="2039"/>
                    <a:pt x="0" y="2338"/>
                  </a:cubicBezTo>
                  <a:cubicBezTo>
                    <a:pt x="60" y="2998"/>
                    <a:pt x="420" y="3657"/>
                    <a:pt x="1020" y="4017"/>
                  </a:cubicBezTo>
                  <a:cubicBezTo>
                    <a:pt x="1499" y="4317"/>
                    <a:pt x="2099" y="4617"/>
                    <a:pt x="2699" y="4737"/>
                  </a:cubicBezTo>
                  <a:cubicBezTo>
                    <a:pt x="2938" y="4797"/>
                    <a:pt x="3238" y="4857"/>
                    <a:pt x="3478" y="4916"/>
                  </a:cubicBezTo>
                  <a:lnTo>
                    <a:pt x="3838" y="4976"/>
                  </a:lnTo>
                  <a:lnTo>
                    <a:pt x="3898" y="4976"/>
                  </a:lnTo>
                  <a:cubicBezTo>
                    <a:pt x="4018" y="5036"/>
                    <a:pt x="3898" y="5036"/>
                    <a:pt x="3898" y="5036"/>
                  </a:cubicBezTo>
                  <a:lnTo>
                    <a:pt x="3958" y="5036"/>
                  </a:lnTo>
                  <a:lnTo>
                    <a:pt x="3898" y="5096"/>
                  </a:lnTo>
                  <a:cubicBezTo>
                    <a:pt x="3538" y="5636"/>
                    <a:pt x="3418" y="6295"/>
                    <a:pt x="3418" y="6895"/>
                  </a:cubicBezTo>
                  <a:cubicBezTo>
                    <a:pt x="3478" y="7615"/>
                    <a:pt x="3778" y="8274"/>
                    <a:pt x="4257" y="8754"/>
                  </a:cubicBezTo>
                  <a:cubicBezTo>
                    <a:pt x="5037" y="9653"/>
                    <a:pt x="6176" y="10193"/>
                    <a:pt x="7375" y="10313"/>
                  </a:cubicBezTo>
                  <a:cubicBezTo>
                    <a:pt x="7551" y="10336"/>
                    <a:pt x="7715" y="10346"/>
                    <a:pt x="7865" y="10346"/>
                  </a:cubicBezTo>
                  <a:cubicBezTo>
                    <a:pt x="8486" y="10346"/>
                    <a:pt x="8874" y="10181"/>
                    <a:pt x="8874" y="10133"/>
                  </a:cubicBezTo>
                  <a:cubicBezTo>
                    <a:pt x="8814" y="10013"/>
                    <a:pt x="8215" y="10013"/>
                    <a:pt x="7435" y="9773"/>
                  </a:cubicBezTo>
                  <a:cubicBezTo>
                    <a:pt x="6476" y="9473"/>
                    <a:pt x="5636" y="8934"/>
                    <a:pt x="5037" y="8154"/>
                  </a:cubicBezTo>
                  <a:cubicBezTo>
                    <a:pt x="4737" y="7734"/>
                    <a:pt x="4557" y="7315"/>
                    <a:pt x="4557" y="6835"/>
                  </a:cubicBezTo>
                  <a:cubicBezTo>
                    <a:pt x="4617" y="6475"/>
                    <a:pt x="4737" y="6116"/>
                    <a:pt x="4977" y="5816"/>
                  </a:cubicBezTo>
                  <a:cubicBezTo>
                    <a:pt x="5037" y="5816"/>
                    <a:pt x="5037" y="5756"/>
                    <a:pt x="5037" y="5756"/>
                  </a:cubicBezTo>
                  <a:lnTo>
                    <a:pt x="5157" y="5636"/>
                  </a:lnTo>
                  <a:cubicBezTo>
                    <a:pt x="5217" y="5516"/>
                    <a:pt x="5157" y="5576"/>
                    <a:pt x="5337" y="5396"/>
                  </a:cubicBezTo>
                  <a:cubicBezTo>
                    <a:pt x="5516" y="5216"/>
                    <a:pt x="5756" y="5036"/>
                    <a:pt x="5996" y="4916"/>
                  </a:cubicBezTo>
                  <a:lnTo>
                    <a:pt x="7015" y="4137"/>
                  </a:lnTo>
                  <a:lnTo>
                    <a:pt x="7915" y="3537"/>
                  </a:lnTo>
                  <a:lnTo>
                    <a:pt x="8454" y="3178"/>
                  </a:lnTo>
                  <a:lnTo>
                    <a:pt x="8454" y="3178"/>
                  </a:lnTo>
                  <a:lnTo>
                    <a:pt x="7195" y="3358"/>
                  </a:lnTo>
                  <a:lnTo>
                    <a:pt x="5996" y="3478"/>
                  </a:lnTo>
                  <a:cubicBezTo>
                    <a:pt x="5516" y="3597"/>
                    <a:pt x="5097" y="3657"/>
                    <a:pt x="4617" y="3657"/>
                  </a:cubicBezTo>
                  <a:lnTo>
                    <a:pt x="3598" y="3657"/>
                  </a:lnTo>
                  <a:cubicBezTo>
                    <a:pt x="3358" y="3657"/>
                    <a:pt x="3118" y="3597"/>
                    <a:pt x="2878" y="3597"/>
                  </a:cubicBezTo>
                  <a:cubicBezTo>
                    <a:pt x="2399" y="3537"/>
                    <a:pt x="1979" y="3358"/>
                    <a:pt x="1499" y="3118"/>
                  </a:cubicBezTo>
                  <a:cubicBezTo>
                    <a:pt x="1140" y="2998"/>
                    <a:pt x="840" y="2638"/>
                    <a:pt x="780" y="2218"/>
                  </a:cubicBezTo>
                  <a:cubicBezTo>
                    <a:pt x="720" y="2039"/>
                    <a:pt x="780" y="1859"/>
                    <a:pt x="840" y="1679"/>
                  </a:cubicBezTo>
                  <a:cubicBezTo>
                    <a:pt x="900" y="1499"/>
                    <a:pt x="960" y="1319"/>
                    <a:pt x="1080" y="1139"/>
                  </a:cubicBezTo>
                  <a:lnTo>
                    <a:pt x="1320" y="719"/>
                  </a:lnTo>
                  <a:cubicBezTo>
                    <a:pt x="1439" y="600"/>
                    <a:pt x="1499" y="480"/>
                    <a:pt x="1619" y="360"/>
                  </a:cubicBezTo>
                  <a:cubicBezTo>
                    <a:pt x="1799" y="180"/>
                    <a:pt x="1799" y="60"/>
                    <a:pt x="1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8" name="Google Shape;3398;p62"/>
            <p:cNvSpPr/>
            <p:nvPr/>
          </p:nvSpPr>
          <p:spPr>
            <a:xfrm>
              <a:off x="4036300" y="2305151"/>
              <a:ext cx="416259" cy="322186"/>
            </a:xfrm>
            <a:custGeom>
              <a:avLst/>
              <a:gdLst/>
              <a:ahLst/>
              <a:cxnLst/>
              <a:rect l="l" t="t" r="r" b="b"/>
              <a:pathLst>
                <a:path w="15470" h="11819" extrusionOk="0">
                  <a:moveTo>
                    <a:pt x="14330" y="1"/>
                  </a:moveTo>
                  <a:cubicBezTo>
                    <a:pt x="14270" y="1"/>
                    <a:pt x="14330" y="241"/>
                    <a:pt x="14510" y="480"/>
                  </a:cubicBezTo>
                  <a:cubicBezTo>
                    <a:pt x="14570" y="600"/>
                    <a:pt x="14630" y="780"/>
                    <a:pt x="14690" y="1020"/>
                  </a:cubicBezTo>
                  <a:cubicBezTo>
                    <a:pt x="14750" y="1260"/>
                    <a:pt x="14810" y="1500"/>
                    <a:pt x="14870" y="1800"/>
                  </a:cubicBezTo>
                  <a:cubicBezTo>
                    <a:pt x="15110" y="3059"/>
                    <a:pt x="14510" y="4318"/>
                    <a:pt x="13431" y="4977"/>
                  </a:cubicBezTo>
                  <a:cubicBezTo>
                    <a:pt x="12292" y="5697"/>
                    <a:pt x="11093" y="6116"/>
                    <a:pt x="9774" y="6356"/>
                  </a:cubicBezTo>
                  <a:cubicBezTo>
                    <a:pt x="9234" y="6416"/>
                    <a:pt x="8754" y="6476"/>
                    <a:pt x="8455" y="6536"/>
                  </a:cubicBezTo>
                  <a:lnTo>
                    <a:pt x="7735" y="6596"/>
                  </a:lnTo>
                  <a:lnTo>
                    <a:pt x="5876" y="6836"/>
                  </a:lnTo>
                  <a:lnTo>
                    <a:pt x="6476" y="7615"/>
                  </a:lnTo>
                  <a:lnTo>
                    <a:pt x="6836" y="8095"/>
                  </a:lnTo>
                  <a:cubicBezTo>
                    <a:pt x="6896" y="8155"/>
                    <a:pt x="6956" y="8275"/>
                    <a:pt x="7016" y="8335"/>
                  </a:cubicBezTo>
                  <a:lnTo>
                    <a:pt x="7076" y="8515"/>
                  </a:lnTo>
                  <a:cubicBezTo>
                    <a:pt x="7195" y="8815"/>
                    <a:pt x="7195" y="9174"/>
                    <a:pt x="7016" y="9474"/>
                  </a:cubicBezTo>
                  <a:cubicBezTo>
                    <a:pt x="6776" y="9894"/>
                    <a:pt x="6356" y="10194"/>
                    <a:pt x="5936" y="10373"/>
                  </a:cubicBezTo>
                  <a:cubicBezTo>
                    <a:pt x="5397" y="10673"/>
                    <a:pt x="4857" y="10793"/>
                    <a:pt x="4258" y="10913"/>
                  </a:cubicBezTo>
                  <a:cubicBezTo>
                    <a:pt x="4009" y="10941"/>
                    <a:pt x="3761" y="10955"/>
                    <a:pt x="3515" y="10955"/>
                  </a:cubicBezTo>
                  <a:cubicBezTo>
                    <a:pt x="2691" y="10955"/>
                    <a:pt x="1892" y="10789"/>
                    <a:pt x="1200" y="10373"/>
                  </a:cubicBezTo>
                  <a:cubicBezTo>
                    <a:pt x="480" y="9954"/>
                    <a:pt x="181" y="9474"/>
                    <a:pt x="121" y="9474"/>
                  </a:cubicBezTo>
                  <a:cubicBezTo>
                    <a:pt x="1" y="9474"/>
                    <a:pt x="121" y="10134"/>
                    <a:pt x="900" y="10793"/>
                  </a:cubicBezTo>
                  <a:cubicBezTo>
                    <a:pt x="1790" y="11461"/>
                    <a:pt x="2939" y="11819"/>
                    <a:pt x="4058" y="11819"/>
                  </a:cubicBezTo>
                  <a:cubicBezTo>
                    <a:pt x="4145" y="11819"/>
                    <a:pt x="4231" y="11817"/>
                    <a:pt x="4318" y="11812"/>
                  </a:cubicBezTo>
                  <a:cubicBezTo>
                    <a:pt x="5037" y="11752"/>
                    <a:pt x="5697" y="11632"/>
                    <a:pt x="6356" y="11393"/>
                  </a:cubicBezTo>
                  <a:cubicBezTo>
                    <a:pt x="7076" y="11153"/>
                    <a:pt x="7675" y="10673"/>
                    <a:pt x="8095" y="10074"/>
                  </a:cubicBezTo>
                  <a:cubicBezTo>
                    <a:pt x="8455" y="9534"/>
                    <a:pt x="8574" y="8755"/>
                    <a:pt x="8335" y="8095"/>
                  </a:cubicBezTo>
                  <a:cubicBezTo>
                    <a:pt x="8311" y="8023"/>
                    <a:pt x="8296" y="7990"/>
                    <a:pt x="8288" y="7975"/>
                  </a:cubicBezTo>
                  <a:lnTo>
                    <a:pt x="8634" y="7975"/>
                  </a:lnTo>
                  <a:cubicBezTo>
                    <a:pt x="8934" y="7915"/>
                    <a:pt x="9414" y="7795"/>
                    <a:pt x="10013" y="7675"/>
                  </a:cubicBezTo>
                  <a:cubicBezTo>
                    <a:pt x="10673" y="7495"/>
                    <a:pt x="11273" y="7256"/>
                    <a:pt x="11932" y="7016"/>
                  </a:cubicBezTo>
                  <a:cubicBezTo>
                    <a:pt x="12652" y="6716"/>
                    <a:pt x="13371" y="6356"/>
                    <a:pt x="13971" y="5817"/>
                  </a:cubicBezTo>
                  <a:cubicBezTo>
                    <a:pt x="14630" y="5337"/>
                    <a:pt x="15170" y="4618"/>
                    <a:pt x="15410" y="3778"/>
                  </a:cubicBezTo>
                  <a:cubicBezTo>
                    <a:pt x="15410" y="3718"/>
                    <a:pt x="15469" y="3598"/>
                    <a:pt x="15469" y="3478"/>
                  </a:cubicBezTo>
                  <a:lnTo>
                    <a:pt x="15469" y="3239"/>
                  </a:lnTo>
                  <a:lnTo>
                    <a:pt x="15469" y="2639"/>
                  </a:lnTo>
                  <a:cubicBezTo>
                    <a:pt x="15410" y="2339"/>
                    <a:pt x="15350" y="2039"/>
                    <a:pt x="15290" y="1680"/>
                  </a:cubicBezTo>
                  <a:cubicBezTo>
                    <a:pt x="15170" y="1440"/>
                    <a:pt x="15110" y="1140"/>
                    <a:pt x="14990" y="960"/>
                  </a:cubicBezTo>
                  <a:cubicBezTo>
                    <a:pt x="14870" y="720"/>
                    <a:pt x="14750" y="540"/>
                    <a:pt x="14690" y="421"/>
                  </a:cubicBezTo>
                  <a:cubicBezTo>
                    <a:pt x="14510" y="121"/>
                    <a:pt x="14330" y="1"/>
                    <a:pt x="14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9" name="Google Shape;3399;p62"/>
            <p:cNvSpPr/>
            <p:nvPr/>
          </p:nvSpPr>
          <p:spPr>
            <a:xfrm>
              <a:off x="4364600" y="2171725"/>
              <a:ext cx="389725" cy="536250"/>
            </a:xfrm>
            <a:custGeom>
              <a:avLst/>
              <a:gdLst/>
              <a:ahLst/>
              <a:cxnLst/>
              <a:rect l="l" t="t" r="r" b="b"/>
              <a:pathLst>
                <a:path w="15589" h="21450" extrusionOk="0">
                  <a:moveTo>
                    <a:pt x="9173" y="1"/>
                  </a:moveTo>
                  <a:lnTo>
                    <a:pt x="9173" y="1"/>
                  </a:lnTo>
                  <a:cubicBezTo>
                    <a:pt x="9773" y="540"/>
                    <a:pt x="10432" y="1080"/>
                    <a:pt x="11092" y="1560"/>
                  </a:cubicBezTo>
                  <a:cubicBezTo>
                    <a:pt x="12411" y="2639"/>
                    <a:pt x="13490" y="4018"/>
                    <a:pt x="14090" y="5637"/>
                  </a:cubicBezTo>
                  <a:cubicBezTo>
                    <a:pt x="14390" y="6476"/>
                    <a:pt x="14390" y="7375"/>
                    <a:pt x="14210" y="8215"/>
                  </a:cubicBezTo>
                  <a:cubicBezTo>
                    <a:pt x="14030" y="8994"/>
                    <a:pt x="13730" y="9714"/>
                    <a:pt x="13370" y="10373"/>
                  </a:cubicBezTo>
                  <a:cubicBezTo>
                    <a:pt x="12951" y="11093"/>
                    <a:pt x="12531" y="11752"/>
                    <a:pt x="12051" y="12412"/>
                  </a:cubicBezTo>
                  <a:cubicBezTo>
                    <a:pt x="11632" y="13071"/>
                    <a:pt x="11152" y="13731"/>
                    <a:pt x="10672" y="14330"/>
                  </a:cubicBezTo>
                  <a:cubicBezTo>
                    <a:pt x="9593" y="15709"/>
                    <a:pt x="8334" y="16968"/>
                    <a:pt x="6955" y="18108"/>
                  </a:cubicBezTo>
                  <a:cubicBezTo>
                    <a:pt x="5516" y="19187"/>
                    <a:pt x="4017" y="20086"/>
                    <a:pt x="2338" y="20686"/>
                  </a:cubicBezTo>
                  <a:cubicBezTo>
                    <a:pt x="959" y="21165"/>
                    <a:pt x="0" y="21225"/>
                    <a:pt x="0" y="21345"/>
                  </a:cubicBezTo>
                  <a:cubicBezTo>
                    <a:pt x="331" y="21416"/>
                    <a:pt x="672" y="21450"/>
                    <a:pt x="1010" y="21450"/>
                  </a:cubicBezTo>
                  <a:cubicBezTo>
                    <a:pt x="1530" y="21450"/>
                    <a:pt x="2046" y="21371"/>
                    <a:pt x="2518" y="21225"/>
                  </a:cubicBezTo>
                  <a:cubicBezTo>
                    <a:pt x="4317" y="20746"/>
                    <a:pt x="6056" y="19966"/>
                    <a:pt x="7555" y="18947"/>
                  </a:cubicBezTo>
                  <a:cubicBezTo>
                    <a:pt x="9113" y="17868"/>
                    <a:pt x="10492" y="16609"/>
                    <a:pt x="11692" y="15170"/>
                  </a:cubicBezTo>
                  <a:cubicBezTo>
                    <a:pt x="12291" y="14510"/>
                    <a:pt x="12771" y="13851"/>
                    <a:pt x="13250" y="13191"/>
                  </a:cubicBezTo>
                  <a:cubicBezTo>
                    <a:pt x="13730" y="12472"/>
                    <a:pt x="14150" y="11752"/>
                    <a:pt x="14510" y="10973"/>
                  </a:cubicBezTo>
                  <a:cubicBezTo>
                    <a:pt x="14989" y="10193"/>
                    <a:pt x="15289" y="9354"/>
                    <a:pt x="15409" y="8455"/>
                  </a:cubicBezTo>
                  <a:cubicBezTo>
                    <a:pt x="15589" y="7375"/>
                    <a:pt x="15469" y="6296"/>
                    <a:pt x="15049" y="5337"/>
                  </a:cubicBezTo>
                  <a:cubicBezTo>
                    <a:pt x="14330" y="3598"/>
                    <a:pt x="13011" y="2099"/>
                    <a:pt x="11452" y="1080"/>
                  </a:cubicBezTo>
                  <a:cubicBezTo>
                    <a:pt x="10792" y="600"/>
                    <a:pt x="10013" y="181"/>
                    <a:pt x="9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0" name="Google Shape;3400;p62"/>
            <p:cNvSpPr/>
            <p:nvPr/>
          </p:nvSpPr>
          <p:spPr>
            <a:xfrm>
              <a:off x="2171650" y="2331850"/>
              <a:ext cx="539650" cy="482075"/>
            </a:xfrm>
            <a:custGeom>
              <a:avLst/>
              <a:gdLst/>
              <a:ahLst/>
              <a:cxnLst/>
              <a:rect l="l" t="t" r="r" b="b"/>
              <a:pathLst>
                <a:path w="21586" h="19283" extrusionOk="0">
                  <a:moveTo>
                    <a:pt x="3838" y="1"/>
                  </a:moveTo>
                  <a:lnTo>
                    <a:pt x="3838" y="1"/>
                  </a:lnTo>
                  <a:cubicBezTo>
                    <a:pt x="3118" y="540"/>
                    <a:pt x="2519" y="1200"/>
                    <a:pt x="2039" y="1920"/>
                  </a:cubicBezTo>
                  <a:cubicBezTo>
                    <a:pt x="1440" y="2639"/>
                    <a:pt x="960" y="3418"/>
                    <a:pt x="540" y="4258"/>
                  </a:cubicBezTo>
                  <a:cubicBezTo>
                    <a:pt x="121" y="5277"/>
                    <a:pt x="1" y="6416"/>
                    <a:pt x="300" y="7555"/>
                  </a:cubicBezTo>
                  <a:cubicBezTo>
                    <a:pt x="540" y="8575"/>
                    <a:pt x="1080" y="9594"/>
                    <a:pt x="1799" y="10433"/>
                  </a:cubicBezTo>
                  <a:cubicBezTo>
                    <a:pt x="2339" y="11153"/>
                    <a:pt x="2998" y="11872"/>
                    <a:pt x="3658" y="12472"/>
                  </a:cubicBezTo>
                  <a:cubicBezTo>
                    <a:pt x="4258" y="13012"/>
                    <a:pt x="4737" y="13491"/>
                    <a:pt x="5097" y="13731"/>
                  </a:cubicBezTo>
                  <a:lnTo>
                    <a:pt x="5637" y="14211"/>
                  </a:lnTo>
                  <a:lnTo>
                    <a:pt x="6236" y="14690"/>
                  </a:lnTo>
                  <a:lnTo>
                    <a:pt x="6896" y="15170"/>
                  </a:lnTo>
                  <a:lnTo>
                    <a:pt x="7855" y="15770"/>
                  </a:lnTo>
                  <a:cubicBezTo>
                    <a:pt x="9534" y="16789"/>
                    <a:pt x="11332" y="17628"/>
                    <a:pt x="13191" y="18168"/>
                  </a:cubicBezTo>
                  <a:lnTo>
                    <a:pt x="14750" y="18588"/>
                  </a:lnTo>
                  <a:cubicBezTo>
                    <a:pt x="15230" y="18767"/>
                    <a:pt x="15769" y="18827"/>
                    <a:pt x="16249" y="18887"/>
                  </a:cubicBezTo>
                  <a:cubicBezTo>
                    <a:pt x="17148" y="19067"/>
                    <a:pt x="18048" y="19187"/>
                    <a:pt x="18947" y="19247"/>
                  </a:cubicBezTo>
                  <a:cubicBezTo>
                    <a:pt x="19276" y="19269"/>
                    <a:pt x="19597" y="19283"/>
                    <a:pt x="19916" y="19283"/>
                  </a:cubicBezTo>
                  <a:cubicBezTo>
                    <a:pt x="20469" y="19283"/>
                    <a:pt x="21015" y="19241"/>
                    <a:pt x="21585" y="19127"/>
                  </a:cubicBezTo>
                  <a:cubicBezTo>
                    <a:pt x="20746" y="18887"/>
                    <a:pt x="19906" y="18707"/>
                    <a:pt x="19067" y="18648"/>
                  </a:cubicBezTo>
                  <a:cubicBezTo>
                    <a:pt x="18168" y="18528"/>
                    <a:pt x="17328" y="18348"/>
                    <a:pt x="16429" y="18108"/>
                  </a:cubicBezTo>
                  <a:cubicBezTo>
                    <a:pt x="16009" y="17988"/>
                    <a:pt x="15469" y="17868"/>
                    <a:pt x="14990" y="17688"/>
                  </a:cubicBezTo>
                  <a:lnTo>
                    <a:pt x="13551" y="17209"/>
                  </a:lnTo>
                  <a:cubicBezTo>
                    <a:pt x="11812" y="16549"/>
                    <a:pt x="10133" y="15710"/>
                    <a:pt x="8574" y="14630"/>
                  </a:cubicBezTo>
                  <a:lnTo>
                    <a:pt x="7735" y="14091"/>
                  </a:lnTo>
                  <a:lnTo>
                    <a:pt x="7135" y="13551"/>
                  </a:lnTo>
                  <a:lnTo>
                    <a:pt x="6596" y="13072"/>
                  </a:lnTo>
                  <a:lnTo>
                    <a:pt x="6056" y="12652"/>
                  </a:lnTo>
                  <a:cubicBezTo>
                    <a:pt x="5637" y="12352"/>
                    <a:pt x="5097" y="11992"/>
                    <a:pt x="4557" y="11453"/>
                  </a:cubicBezTo>
                  <a:cubicBezTo>
                    <a:pt x="3898" y="10913"/>
                    <a:pt x="3238" y="10313"/>
                    <a:pt x="2699" y="9714"/>
                  </a:cubicBezTo>
                  <a:cubicBezTo>
                    <a:pt x="2039" y="8994"/>
                    <a:pt x="1559" y="8155"/>
                    <a:pt x="1260" y="7256"/>
                  </a:cubicBezTo>
                  <a:cubicBezTo>
                    <a:pt x="960" y="6356"/>
                    <a:pt x="960" y="5397"/>
                    <a:pt x="1320" y="4558"/>
                  </a:cubicBezTo>
                  <a:cubicBezTo>
                    <a:pt x="1619" y="3718"/>
                    <a:pt x="1979" y="2939"/>
                    <a:pt x="2459" y="2219"/>
                  </a:cubicBezTo>
                  <a:cubicBezTo>
                    <a:pt x="2998" y="1560"/>
                    <a:pt x="3478" y="780"/>
                    <a:pt x="3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1" name="Google Shape;3401;p62"/>
            <p:cNvSpPr/>
            <p:nvPr/>
          </p:nvSpPr>
          <p:spPr>
            <a:xfrm>
              <a:off x="3880900" y="2803358"/>
              <a:ext cx="529121" cy="664567"/>
            </a:xfrm>
            <a:custGeom>
              <a:avLst/>
              <a:gdLst/>
              <a:ahLst/>
              <a:cxnLst/>
              <a:rect l="l" t="t" r="r" b="b"/>
              <a:pathLst>
                <a:path w="10134" h="15602" extrusionOk="0">
                  <a:moveTo>
                    <a:pt x="7562" y="0"/>
                  </a:moveTo>
                  <a:cubicBezTo>
                    <a:pt x="7560" y="0"/>
                    <a:pt x="7557" y="1"/>
                    <a:pt x="7556" y="1"/>
                  </a:cubicBezTo>
                  <a:cubicBezTo>
                    <a:pt x="7316" y="121"/>
                    <a:pt x="8155" y="2939"/>
                    <a:pt x="8635" y="5757"/>
                  </a:cubicBezTo>
                  <a:cubicBezTo>
                    <a:pt x="8815" y="7076"/>
                    <a:pt x="8935" y="8335"/>
                    <a:pt x="8875" y="9654"/>
                  </a:cubicBezTo>
                  <a:cubicBezTo>
                    <a:pt x="8875" y="10074"/>
                    <a:pt x="8815" y="10494"/>
                    <a:pt x="8755" y="10914"/>
                  </a:cubicBezTo>
                  <a:lnTo>
                    <a:pt x="8695" y="11393"/>
                  </a:lnTo>
                  <a:cubicBezTo>
                    <a:pt x="8695" y="11393"/>
                    <a:pt x="8695" y="11393"/>
                    <a:pt x="8695" y="11513"/>
                  </a:cubicBezTo>
                  <a:cubicBezTo>
                    <a:pt x="8635" y="11573"/>
                    <a:pt x="8635" y="11693"/>
                    <a:pt x="8635" y="11813"/>
                  </a:cubicBezTo>
                  <a:cubicBezTo>
                    <a:pt x="8515" y="12173"/>
                    <a:pt x="8395" y="12532"/>
                    <a:pt x="8275" y="12892"/>
                  </a:cubicBezTo>
                  <a:cubicBezTo>
                    <a:pt x="8035" y="13372"/>
                    <a:pt x="7735" y="13791"/>
                    <a:pt x="7316" y="14091"/>
                  </a:cubicBezTo>
                  <a:cubicBezTo>
                    <a:pt x="6776" y="14391"/>
                    <a:pt x="6177" y="14571"/>
                    <a:pt x="5517" y="14571"/>
                  </a:cubicBezTo>
                  <a:cubicBezTo>
                    <a:pt x="4258" y="14571"/>
                    <a:pt x="2939" y="14331"/>
                    <a:pt x="1800" y="13791"/>
                  </a:cubicBezTo>
                  <a:cubicBezTo>
                    <a:pt x="847" y="13455"/>
                    <a:pt x="313" y="13066"/>
                    <a:pt x="150" y="13066"/>
                  </a:cubicBezTo>
                  <a:cubicBezTo>
                    <a:pt x="138" y="13066"/>
                    <a:pt x="129" y="13068"/>
                    <a:pt x="121" y="13072"/>
                  </a:cubicBezTo>
                  <a:cubicBezTo>
                    <a:pt x="1" y="13132"/>
                    <a:pt x="541" y="13732"/>
                    <a:pt x="1500" y="14331"/>
                  </a:cubicBezTo>
                  <a:cubicBezTo>
                    <a:pt x="2759" y="15051"/>
                    <a:pt x="4078" y="15470"/>
                    <a:pt x="5517" y="15590"/>
                  </a:cubicBezTo>
                  <a:cubicBezTo>
                    <a:pt x="5616" y="15598"/>
                    <a:pt x="5716" y="15602"/>
                    <a:pt x="5817" y="15602"/>
                  </a:cubicBezTo>
                  <a:cubicBezTo>
                    <a:pt x="6508" y="15602"/>
                    <a:pt x="7227" y="15425"/>
                    <a:pt x="7855" y="15111"/>
                  </a:cubicBezTo>
                  <a:cubicBezTo>
                    <a:pt x="8515" y="14751"/>
                    <a:pt x="8995" y="14211"/>
                    <a:pt x="9354" y="13552"/>
                  </a:cubicBezTo>
                  <a:cubicBezTo>
                    <a:pt x="9594" y="13072"/>
                    <a:pt x="9774" y="12652"/>
                    <a:pt x="9894" y="12173"/>
                  </a:cubicBezTo>
                  <a:cubicBezTo>
                    <a:pt x="9954" y="11993"/>
                    <a:pt x="10014" y="11873"/>
                    <a:pt x="10014" y="11753"/>
                  </a:cubicBezTo>
                  <a:lnTo>
                    <a:pt x="10014" y="11633"/>
                  </a:lnTo>
                  <a:lnTo>
                    <a:pt x="10074" y="11093"/>
                  </a:lnTo>
                  <a:cubicBezTo>
                    <a:pt x="10134" y="10614"/>
                    <a:pt x="10134" y="10134"/>
                    <a:pt x="10134" y="9654"/>
                  </a:cubicBezTo>
                  <a:cubicBezTo>
                    <a:pt x="10074" y="8275"/>
                    <a:pt x="9894" y="6956"/>
                    <a:pt x="9534" y="5577"/>
                  </a:cubicBezTo>
                  <a:cubicBezTo>
                    <a:pt x="8882" y="2730"/>
                    <a:pt x="7760" y="0"/>
                    <a:pt x="7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2" name="Google Shape;3402;p62"/>
            <p:cNvSpPr/>
            <p:nvPr/>
          </p:nvSpPr>
          <p:spPr>
            <a:xfrm>
              <a:off x="4508850" y="2912413"/>
              <a:ext cx="191900" cy="95950"/>
            </a:xfrm>
            <a:custGeom>
              <a:avLst/>
              <a:gdLst/>
              <a:ahLst/>
              <a:cxnLst/>
              <a:rect l="l" t="t" r="r" b="b"/>
              <a:pathLst>
                <a:path w="7676" h="3838" extrusionOk="0">
                  <a:moveTo>
                    <a:pt x="7495" y="0"/>
                  </a:moveTo>
                  <a:cubicBezTo>
                    <a:pt x="7375" y="0"/>
                    <a:pt x="7255" y="240"/>
                    <a:pt x="7076" y="660"/>
                  </a:cubicBezTo>
                  <a:cubicBezTo>
                    <a:pt x="6896" y="1079"/>
                    <a:pt x="6656" y="1499"/>
                    <a:pt x="6296" y="1859"/>
                  </a:cubicBezTo>
                  <a:cubicBezTo>
                    <a:pt x="5996" y="2099"/>
                    <a:pt x="5577" y="2338"/>
                    <a:pt x="5157" y="2398"/>
                  </a:cubicBezTo>
                  <a:cubicBezTo>
                    <a:pt x="4917" y="2458"/>
                    <a:pt x="4737" y="2458"/>
                    <a:pt x="4557" y="2458"/>
                  </a:cubicBezTo>
                  <a:lnTo>
                    <a:pt x="4377" y="2458"/>
                  </a:lnTo>
                  <a:cubicBezTo>
                    <a:pt x="4198" y="2518"/>
                    <a:pt x="4078" y="2518"/>
                    <a:pt x="3898" y="2518"/>
                  </a:cubicBezTo>
                  <a:cubicBezTo>
                    <a:pt x="3658" y="2548"/>
                    <a:pt x="3403" y="2563"/>
                    <a:pt x="3148" y="2563"/>
                  </a:cubicBezTo>
                  <a:cubicBezTo>
                    <a:pt x="2894" y="2563"/>
                    <a:pt x="2639" y="2548"/>
                    <a:pt x="2399" y="2518"/>
                  </a:cubicBezTo>
                  <a:cubicBezTo>
                    <a:pt x="1621" y="2477"/>
                    <a:pt x="843" y="2380"/>
                    <a:pt x="409" y="2380"/>
                  </a:cubicBezTo>
                  <a:cubicBezTo>
                    <a:pt x="207" y="2380"/>
                    <a:pt x="80" y="2401"/>
                    <a:pt x="61" y="2458"/>
                  </a:cubicBezTo>
                  <a:cubicBezTo>
                    <a:pt x="1" y="2638"/>
                    <a:pt x="1020" y="3178"/>
                    <a:pt x="2219" y="3538"/>
                  </a:cubicBezTo>
                  <a:cubicBezTo>
                    <a:pt x="2759" y="3717"/>
                    <a:pt x="3358" y="3777"/>
                    <a:pt x="3898" y="3837"/>
                  </a:cubicBezTo>
                  <a:lnTo>
                    <a:pt x="4737" y="3837"/>
                  </a:lnTo>
                  <a:cubicBezTo>
                    <a:pt x="5037" y="3777"/>
                    <a:pt x="5277" y="3717"/>
                    <a:pt x="5577" y="3597"/>
                  </a:cubicBezTo>
                  <a:cubicBezTo>
                    <a:pt x="6776" y="3178"/>
                    <a:pt x="7615" y="2039"/>
                    <a:pt x="7675" y="720"/>
                  </a:cubicBezTo>
                  <a:cubicBezTo>
                    <a:pt x="7615" y="300"/>
                    <a:pt x="7615" y="0"/>
                    <a:pt x="7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3" name="Google Shape;3403;p62"/>
            <p:cNvSpPr/>
            <p:nvPr/>
          </p:nvSpPr>
          <p:spPr>
            <a:xfrm>
              <a:off x="3483225" y="238550"/>
              <a:ext cx="1343050" cy="1997650"/>
            </a:xfrm>
            <a:custGeom>
              <a:avLst/>
              <a:gdLst/>
              <a:ahLst/>
              <a:cxnLst/>
              <a:rect l="l" t="t" r="r" b="b"/>
              <a:pathLst>
                <a:path w="53722" h="79906" extrusionOk="0">
                  <a:moveTo>
                    <a:pt x="33559" y="0"/>
                  </a:moveTo>
                  <a:cubicBezTo>
                    <a:pt x="25038" y="0"/>
                    <a:pt x="10253" y="36497"/>
                    <a:pt x="10253" y="36497"/>
                  </a:cubicBezTo>
                  <a:cubicBezTo>
                    <a:pt x="7375" y="35178"/>
                    <a:pt x="4257" y="34398"/>
                    <a:pt x="1140" y="34218"/>
                  </a:cubicBezTo>
                  <a:lnTo>
                    <a:pt x="1140" y="34218"/>
                  </a:lnTo>
                  <a:cubicBezTo>
                    <a:pt x="1439" y="43812"/>
                    <a:pt x="0" y="53465"/>
                    <a:pt x="1020" y="63058"/>
                  </a:cubicBezTo>
                  <a:cubicBezTo>
                    <a:pt x="1716" y="69561"/>
                    <a:pt x="4824" y="76172"/>
                    <a:pt x="10706" y="76172"/>
                  </a:cubicBezTo>
                  <a:cubicBezTo>
                    <a:pt x="12416" y="76172"/>
                    <a:pt x="14360" y="75613"/>
                    <a:pt x="16548" y="74330"/>
                  </a:cubicBezTo>
                  <a:cubicBezTo>
                    <a:pt x="19096" y="72833"/>
                    <a:pt x="20696" y="72013"/>
                    <a:pt x="22329" y="72013"/>
                  </a:cubicBezTo>
                  <a:cubicBezTo>
                    <a:pt x="23770" y="72013"/>
                    <a:pt x="25236" y="72652"/>
                    <a:pt x="27401" y="74030"/>
                  </a:cubicBezTo>
                  <a:cubicBezTo>
                    <a:pt x="28691" y="74824"/>
                    <a:pt x="33640" y="79441"/>
                    <a:pt x="36359" y="79441"/>
                  </a:cubicBezTo>
                  <a:cubicBezTo>
                    <a:pt x="36924" y="79441"/>
                    <a:pt x="37393" y="79241"/>
                    <a:pt x="37713" y="78767"/>
                  </a:cubicBezTo>
                  <a:cubicBezTo>
                    <a:pt x="38964" y="76816"/>
                    <a:pt x="37586" y="74031"/>
                    <a:pt x="38869" y="74031"/>
                  </a:cubicBezTo>
                  <a:cubicBezTo>
                    <a:pt x="39124" y="74031"/>
                    <a:pt x="39485" y="74141"/>
                    <a:pt x="39992" y="74390"/>
                  </a:cubicBezTo>
                  <a:cubicBezTo>
                    <a:pt x="41970" y="75409"/>
                    <a:pt x="45148" y="78587"/>
                    <a:pt x="48026" y="79906"/>
                  </a:cubicBezTo>
                  <a:cubicBezTo>
                    <a:pt x="49105" y="79726"/>
                    <a:pt x="51923" y="78887"/>
                    <a:pt x="52702" y="76428"/>
                  </a:cubicBezTo>
                  <a:cubicBezTo>
                    <a:pt x="53722" y="73370"/>
                    <a:pt x="41011" y="56103"/>
                    <a:pt x="41011" y="56103"/>
                  </a:cubicBezTo>
                  <a:cubicBezTo>
                    <a:pt x="43109" y="44891"/>
                    <a:pt x="46887" y="5439"/>
                    <a:pt x="34655" y="223"/>
                  </a:cubicBezTo>
                  <a:cubicBezTo>
                    <a:pt x="34303" y="72"/>
                    <a:pt x="33937" y="0"/>
                    <a:pt x="33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4" name="Google Shape;3404;p62"/>
            <p:cNvSpPr/>
            <p:nvPr/>
          </p:nvSpPr>
          <p:spPr>
            <a:xfrm>
              <a:off x="1984300" y="322675"/>
              <a:ext cx="1355050" cy="1889575"/>
            </a:xfrm>
            <a:custGeom>
              <a:avLst/>
              <a:gdLst/>
              <a:ahLst/>
              <a:cxnLst/>
              <a:rect l="l" t="t" r="r" b="b"/>
              <a:pathLst>
                <a:path w="54202" h="75583" extrusionOk="0">
                  <a:moveTo>
                    <a:pt x="16796" y="1"/>
                  </a:moveTo>
                  <a:cubicBezTo>
                    <a:pt x="15845" y="1"/>
                    <a:pt x="14939" y="203"/>
                    <a:pt x="14091" y="635"/>
                  </a:cubicBezTo>
                  <a:cubicBezTo>
                    <a:pt x="1" y="7890"/>
                    <a:pt x="21405" y="51239"/>
                    <a:pt x="20086" y="52198"/>
                  </a:cubicBezTo>
                  <a:cubicBezTo>
                    <a:pt x="16609" y="54836"/>
                    <a:pt x="13011" y="62031"/>
                    <a:pt x="10373" y="68447"/>
                  </a:cubicBezTo>
                  <a:cubicBezTo>
                    <a:pt x="11021" y="68743"/>
                    <a:pt x="11704" y="68894"/>
                    <a:pt x="12381" y="68894"/>
                  </a:cubicBezTo>
                  <a:cubicBezTo>
                    <a:pt x="13208" y="68894"/>
                    <a:pt x="14024" y="68669"/>
                    <a:pt x="14750" y="68207"/>
                  </a:cubicBezTo>
                  <a:cubicBezTo>
                    <a:pt x="17131" y="66706"/>
                    <a:pt x="20316" y="63641"/>
                    <a:pt x="21953" y="63641"/>
                  </a:cubicBezTo>
                  <a:cubicBezTo>
                    <a:pt x="22212" y="63641"/>
                    <a:pt x="22432" y="63718"/>
                    <a:pt x="22604" y="63890"/>
                  </a:cubicBezTo>
                  <a:cubicBezTo>
                    <a:pt x="23863" y="65209"/>
                    <a:pt x="23384" y="73603"/>
                    <a:pt x="29979" y="75342"/>
                  </a:cubicBezTo>
                  <a:cubicBezTo>
                    <a:pt x="30583" y="75505"/>
                    <a:pt x="31189" y="75582"/>
                    <a:pt x="31794" y="75582"/>
                  </a:cubicBezTo>
                  <a:cubicBezTo>
                    <a:pt x="37849" y="75582"/>
                    <a:pt x="43796" y="67831"/>
                    <a:pt x="47067" y="61072"/>
                  </a:cubicBezTo>
                  <a:cubicBezTo>
                    <a:pt x="50364" y="54237"/>
                    <a:pt x="51264" y="36609"/>
                    <a:pt x="54202" y="31093"/>
                  </a:cubicBezTo>
                  <a:lnTo>
                    <a:pt x="54202" y="31093"/>
                  </a:lnTo>
                  <a:cubicBezTo>
                    <a:pt x="51743" y="31393"/>
                    <a:pt x="49285" y="31933"/>
                    <a:pt x="46947" y="32712"/>
                  </a:cubicBezTo>
                  <a:cubicBezTo>
                    <a:pt x="40939" y="21133"/>
                    <a:pt x="26522" y="1"/>
                    <a:pt x="16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5" name="Google Shape;3405;p62"/>
            <p:cNvSpPr/>
            <p:nvPr/>
          </p:nvSpPr>
          <p:spPr>
            <a:xfrm>
              <a:off x="2766750" y="1610000"/>
              <a:ext cx="133425" cy="79400"/>
            </a:xfrm>
            <a:custGeom>
              <a:avLst/>
              <a:gdLst/>
              <a:ahLst/>
              <a:cxnLst/>
              <a:rect l="l" t="t" r="r" b="b"/>
              <a:pathLst>
                <a:path w="5337" h="3176" extrusionOk="0">
                  <a:moveTo>
                    <a:pt x="2428" y="1"/>
                  </a:moveTo>
                  <a:cubicBezTo>
                    <a:pt x="2353" y="1"/>
                    <a:pt x="2278" y="16"/>
                    <a:pt x="2219" y="46"/>
                  </a:cubicBezTo>
                  <a:lnTo>
                    <a:pt x="2039" y="46"/>
                  </a:lnTo>
                  <a:cubicBezTo>
                    <a:pt x="1799" y="106"/>
                    <a:pt x="1619" y="166"/>
                    <a:pt x="1439" y="286"/>
                  </a:cubicBezTo>
                  <a:cubicBezTo>
                    <a:pt x="959" y="525"/>
                    <a:pt x="660" y="885"/>
                    <a:pt x="360" y="1305"/>
                  </a:cubicBezTo>
                  <a:cubicBezTo>
                    <a:pt x="120" y="1665"/>
                    <a:pt x="0" y="2144"/>
                    <a:pt x="60" y="2624"/>
                  </a:cubicBezTo>
                  <a:cubicBezTo>
                    <a:pt x="120" y="2984"/>
                    <a:pt x="240" y="3163"/>
                    <a:pt x="360" y="3163"/>
                  </a:cubicBezTo>
                  <a:cubicBezTo>
                    <a:pt x="383" y="3171"/>
                    <a:pt x="407" y="3175"/>
                    <a:pt x="431" y="3175"/>
                  </a:cubicBezTo>
                  <a:cubicBezTo>
                    <a:pt x="587" y="3175"/>
                    <a:pt x="743" y="3012"/>
                    <a:pt x="899" y="2804"/>
                  </a:cubicBezTo>
                  <a:cubicBezTo>
                    <a:pt x="1079" y="2624"/>
                    <a:pt x="1259" y="2444"/>
                    <a:pt x="1499" y="2324"/>
                  </a:cubicBezTo>
                  <a:cubicBezTo>
                    <a:pt x="1739" y="2204"/>
                    <a:pt x="1919" y="2144"/>
                    <a:pt x="2159" y="2144"/>
                  </a:cubicBezTo>
                  <a:lnTo>
                    <a:pt x="2398" y="2144"/>
                  </a:lnTo>
                  <a:cubicBezTo>
                    <a:pt x="2518" y="2084"/>
                    <a:pt x="2638" y="2024"/>
                    <a:pt x="2698" y="2024"/>
                  </a:cubicBezTo>
                  <a:cubicBezTo>
                    <a:pt x="2998" y="1964"/>
                    <a:pt x="3298" y="1904"/>
                    <a:pt x="3598" y="1844"/>
                  </a:cubicBezTo>
                  <a:cubicBezTo>
                    <a:pt x="3817" y="1824"/>
                    <a:pt x="4044" y="1824"/>
                    <a:pt x="4255" y="1824"/>
                  </a:cubicBezTo>
                  <a:lnTo>
                    <a:pt x="4255" y="1824"/>
                  </a:lnTo>
                  <a:cubicBezTo>
                    <a:pt x="4677" y="1824"/>
                    <a:pt x="5036" y="1824"/>
                    <a:pt x="5156" y="1665"/>
                  </a:cubicBezTo>
                  <a:cubicBezTo>
                    <a:pt x="5336" y="1425"/>
                    <a:pt x="4737" y="765"/>
                    <a:pt x="3897" y="345"/>
                  </a:cubicBezTo>
                  <a:cubicBezTo>
                    <a:pt x="3478" y="166"/>
                    <a:pt x="3058" y="46"/>
                    <a:pt x="2638" y="46"/>
                  </a:cubicBezTo>
                  <a:cubicBezTo>
                    <a:pt x="2578" y="16"/>
                    <a:pt x="2503"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6" name="Google Shape;3406;p62"/>
            <p:cNvSpPr/>
            <p:nvPr/>
          </p:nvSpPr>
          <p:spPr>
            <a:xfrm>
              <a:off x="3763525" y="1643550"/>
              <a:ext cx="133425" cy="77500"/>
            </a:xfrm>
            <a:custGeom>
              <a:avLst/>
              <a:gdLst/>
              <a:ahLst/>
              <a:cxnLst/>
              <a:rect l="l" t="t" r="r" b="b"/>
              <a:pathLst>
                <a:path w="5337" h="3100" extrusionOk="0">
                  <a:moveTo>
                    <a:pt x="2209" y="0"/>
                  </a:moveTo>
                  <a:cubicBezTo>
                    <a:pt x="1833" y="0"/>
                    <a:pt x="1439" y="68"/>
                    <a:pt x="1080" y="203"/>
                  </a:cubicBezTo>
                  <a:cubicBezTo>
                    <a:pt x="660" y="382"/>
                    <a:pt x="300" y="742"/>
                    <a:pt x="120" y="1162"/>
                  </a:cubicBezTo>
                  <a:cubicBezTo>
                    <a:pt x="0" y="1522"/>
                    <a:pt x="0" y="1762"/>
                    <a:pt x="120" y="1821"/>
                  </a:cubicBezTo>
                  <a:cubicBezTo>
                    <a:pt x="166" y="1867"/>
                    <a:pt x="229" y="1887"/>
                    <a:pt x="303" y="1887"/>
                  </a:cubicBezTo>
                  <a:cubicBezTo>
                    <a:pt x="423" y="1887"/>
                    <a:pt x="572" y="1836"/>
                    <a:pt x="720" y="1762"/>
                  </a:cubicBezTo>
                  <a:cubicBezTo>
                    <a:pt x="960" y="1702"/>
                    <a:pt x="1259" y="1642"/>
                    <a:pt x="1499" y="1642"/>
                  </a:cubicBezTo>
                  <a:cubicBezTo>
                    <a:pt x="1739" y="1702"/>
                    <a:pt x="1919" y="1762"/>
                    <a:pt x="2159" y="1881"/>
                  </a:cubicBezTo>
                  <a:lnTo>
                    <a:pt x="2399" y="2061"/>
                  </a:lnTo>
                  <a:cubicBezTo>
                    <a:pt x="2399" y="2061"/>
                    <a:pt x="2519" y="2061"/>
                    <a:pt x="2758" y="2121"/>
                  </a:cubicBezTo>
                  <a:cubicBezTo>
                    <a:pt x="3058" y="2241"/>
                    <a:pt x="3358" y="2301"/>
                    <a:pt x="3598" y="2481"/>
                  </a:cubicBezTo>
                  <a:cubicBezTo>
                    <a:pt x="4132" y="2695"/>
                    <a:pt x="4667" y="3099"/>
                    <a:pt x="4947" y="3099"/>
                  </a:cubicBezTo>
                  <a:cubicBezTo>
                    <a:pt x="4981" y="3099"/>
                    <a:pt x="5011" y="3094"/>
                    <a:pt x="5037" y="3081"/>
                  </a:cubicBezTo>
                  <a:cubicBezTo>
                    <a:pt x="5336" y="3021"/>
                    <a:pt x="5157" y="2061"/>
                    <a:pt x="4617" y="1402"/>
                  </a:cubicBezTo>
                  <a:cubicBezTo>
                    <a:pt x="4377" y="1042"/>
                    <a:pt x="4077" y="682"/>
                    <a:pt x="3718" y="442"/>
                  </a:cubicBezTo>
                  <a:cubicBezTo>
                    <a:pt x="3598" y="323"/>
                    <a:pt x="3478" y="263"/>
                    <a:pt x="3358" y="203"/>
                  </a:cubicBezTo>
                  <a:lnTo>
                    <a:pt x="3238" y="83"/>
                  </a:lnTo>
                  <a:cubicBezTo>
                    <a:pt x="2998" y="23"/>
                    <a:pt x="2818" y="23"/>
                    <a:pt x="2578" y="23"/>
                  </a:cubicBezTo>
                  <a:cubicBezTo>
                    <a:pt x="2459" y="8"/>
                    <a:pt x="2335" y="0"/>
                    <a:pt x="2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7" name="Google Shape;3407;p62"/>
            <p:cNvSpPr/>
            <p:nvPr/>
          </p:nvSpPr>
          <p:spPr>
            <a:xfrm>
              <a:off x="2107225" y="453175"/>
              <a:ext cx="887375" cy="1107025"/>
            </a:xfrm>
            <a:custGeom>
              <a:avLst/>
              <a:gdLst/>
              <a:ahLst/>
              <a:cxnLst/>
              <a:rect l="l" t="t" r="r" b="b"/>
              <a:pathLst>
                <a:path w="35495" h="44281" extrusionOk="0">
                  <a:moveTo>
                    <a:pt x="9418" y="1"/>
                  </a:moveTo>
                  <a:cubicBezTo>
                    <a:pt x="8762" y="1"/>
                    <a:pt x="8157" y="182"/>
                    <a:pt x="7615" y="571"/>
                  </a:cubicBezTo>
                  <a:cubicBezTo>
                    <a:pt x="0" y="6147"/>
                    <a:pt x="16248" y="44280"/>
                    <a:pt x="16248" y="44280"/>
                  </a:cubicBezTo>
                  <a:cubicBezTo>
                    <a:pt x="16428" y="43141"/>
                    <a:pt x="21405" y="41282"/>
                    <a:pt x="21405" y="41282"/>
                  </a:cubicBezTo>
                  <a:cubicBezTo>
                    <a:pt x="20445" y="39663"/>
                    <a:pt x="19666" y="37925"/>
                    <a:pt x="19126" y="36126"/>
                  </a:cubicBezTo>
                  <a:cubicBezTo>
                    <a:pt x="18906" y="35362"/>
                    <a:pt x="19218" y="35089"/>
                    <a:pt x="19780" y="35089"/>
                  </a:cubicBezTo>
                  <a:cubicBezTo>
                    <a:pt x="21202" y="35089"/>
                    <a:pt x="24223" y="36845"/>
                    <a:pt x="24223" y="36845"/>
                  </a:cubicBezTo>
                  <a:cubicBezTo>
                    <a:pt x="24223" y="36845"/>
                    <a:pt x="21704" y="33368"/>
                    <a:pt x="21525" y="30550"/>
                  </a:cubicBezTo>
                  <a:cubicBezTo>
                    <a:pt x="21464" y="29572"/>
                    <a:pt x="21778" y="29206"/>
                    <a:pt x="22282" y="29206"/>
                  </a:cubicBezTo>
                  <a:cubicBezTo>
                    <a:pt x="23785" y="29206"/>
                    <a:pt x="26981" y="32469"/>
                    <a:pt x="26981" y="32469"/>
                  </a:cubicBezTo>
                  <a:cubicBezTo>
                    <a:pt x="26981" y="32469"/>
                    <a:pt x="25662" y="30610"/>
                    <a:pt x="25482" y="27013"/>
                  </a:cubicBezTo>
                  <a:cubicBezTo>
                    <a:pt x="25437" y="26330"/>
                    <a:pt x="25757" y="26053"/>
                    <a:pt x="26308" y="26053"/>
                  </a:cubicBezTo>
                  <a:cubicBezTo>
                    <a:pt x="28710" y="26053"/>
                    <a:pt x="35495" y="31329"/>
                    <a:pt x="35495" y="31329"/>
                  </a:cubicBezTo>
                  <a:cubicBezTo>
                    <a:pt x="35495" y="31329"/>
                    <a:pt x="18044" y="1"/>
                    <a:pt x="9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8" name="Google Shape;3408;p62"/>
            <p:cNvSpPr/>
            <p:nvPr/>
          </p:nvSpPr>
          <p:spPr>
            <a:xfrm>
              <a:off x="2107225" y="453525"/>
              <a:ext cx="535125" cy="1106675"/>
            </a:xfrm>
            <a:custGeom>
              <a:avLst/>
              <a:gdLst/>
              <a:ahLst/>
              <a:cxnLst/>
              <a:rect l="l" t="t" r="r" b="b"/>
              <a:pathLst>
                <a:path w="21405" h="44267" extrusionOk="0">
                  <a:moveTo>
                    <a:pt x="9394" y="1"/>
                  </a:moveTo>
                  <a:cubicBezTo>
                    <a:pt x="8747" y="1"/>
                    <a:pt x="8151" y="177"/>
                    <a:pt x="7615" y="557"/>
                  </a:cubicBezTo>
                  <a:cubicBezTo>
                    <a:pt x="0" y="6133"/>
                    <a:pt x="16248" y="44266"/>
                    <a:pt x="16248" y="44266"/>
                  </a:cubicBezTo>
                  <a:cubicBezTo>
                    <a:pt x="16428" y="43127"/>
                    <a:pt x="21405" y="41268"/>
                    <a:pt x="21405" y="41268"/>
                  </a:cubicBezTo>
                  <a:cubicBezTo>
                    <a:pt x="20445" y="39589"/>
                    <a:pt x="19666" y="37911"/>
                    <a:pt x="19126" y="36112"/>
                  </a:cubicBezTo>
                  <a:cubicBezTo>
                    <a:pt x="18899" y="35339"/>
                    <a:pt x="19189" y="35083"/>
                    <a:pt x="19735" y="35083"/>
                  </a:cubicBezTo>
                  <a:cubicBezTo>
                    <a:pt x="19908" y="35083"/>
                    <a:pt x="20108" y="35109"/>
                    <a:pt x="20325" y="35153"/>
                  </a:cubicBezTo>
                  <a:cubicBezTo>
                    <a:pt x="16428" y="24181"/>
                    <a:pt x="11452" y="7872"/>
                    <a:pt x="14929" y="2776"/>
                  </a:cubicBezTo>
                  <a:cubicBezTo>
                    <a:pt x="12882" y="1070"/>
                    <a:pt x="10986" y="1"/>
                    <a:pt x="9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9" name="Google Shape;3409;p62"/>
            <p:cNvSpPr/>
            <p:nvPr/>
          </p:nvSpPr>
          <p:spPr>
            <a:xfrm>
              <a:off x="3862450" y="430500"/>
              <a:ext cx="747975" cy="1120700"/>
            </a:xfrm>
            <a:custGeom>
              <a:avLst/>
              <a:gdLst/>
              <a:ahLst/>
              <a:cxnLst/>
              <a:rect l="l" t="t" r="r" b="b"/>
              <a:pathLst>
                <a:path w="29919" h="44828" extrusionOk="0">
                  <a:moveTo>
                    <a:pt x="20092" y="1"/>
                  </a:moveTo>
                  <a:cubicBezTo>
                    <a:pt x="11582" y="1"/>
                    <a:pt x="0" y="35834"/>
                    <a:pt x="0" y="35834"/>
                  </a:cubicBezTo>
                  <a:cubicBezTo>
                    <a:pt x="0" y="35834"/>
                    <a:pt x="6357" y="28526"/>
                    <a:pt x="8567" y="28526"/>
                  </a:cubicBezTo>
                  <a:cubicBezTo>
                    <a:pt x="8960" y="28526"/>
                    <a:pt x="9221" y="28756"/>
                    <a:pt x="9294" y="29299"/>
                  </a:cubicBezTo>
                  <a:cubicBezTo>
                    <a:pt x="9654" y="31337"/>
                    <a:pt x="9414" y="33376"/>
                    <a:pt x="8634" y="35294"/>
                  </a:cubicBezTo>
                  <a:cubicBezTo>
                    <a:pt x="8634" y="35294"/>
                    <a:pt x="11508" y="30860"/>
                    <a:pt x="12943" y="30860"/>
                  </a:cubicBezTo>
                  <a:cubicBezTo>
                    <a:pt x="13374" y="30860"/>
                    <a:pt x="13675" y="31259"/>
                    <a:pt x="13731" y="32296"/>
                  </a:cubicBezTo>
                  <a:cubicBezTo>
                    <a:pt x="13851" y="35114"/>
                    <a:pt x="12112" y="39072"/>
                    <a:pt x="12112" y="39072"/>
                  </a:cubicBezTo>
                  <a:cubicBezTo>
                    <a:pt x="12112" y="39072"/>
                    <a:pt x="15127" y="36411"/>
                    <a:pt x="16410" y="36411"/>
                  </a:cubicBezTo>
                  <a:cubicBezTo>
                    <a:pt x="16795" y="36411"/>
                    <a:pt x="17024" y="36650"/>
                    <a:pt x="16968" y="37273"/>
                  </a:cubicBezTo>
                  <a:cubicBezTo>
                    <a:pt x="16788" y="39191"/>
                    <a:pt x="16369" y="40990"/>
                    <a:pt x="15769" y="42789"/>
                  </a:cubicBezTo>
                  <a:cubicBezTo>
                    <a:pt x="15769" y="42789"/>
                    <a:pt x="20985" y="43748"/>
                    <a:pt x="21405" y="44827"/>
                  </a:cubicBezTo>
                  <a:cubicBezTo>
                    <a:pt x="21405" y="44827"/>
                    <a:pt x="29919" y="4236"/>
                    <a:pt x="21345" y="279"/>
                  </a:cubicBezTo>
                  <a:cubicBezTo>
                    <a:pt x="20936" y="91"/>
                    <a:pt x="20518" y="1"/>
                    <a:pt x="20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0" name="Google Shape;3410;p62"/>
            <p:cNvSpPr/>
            <p:nvPr/>
          </p:nvSpPr>
          <p:spPr>
            <a:xfrm>
              <a:off x="4288150" y="432550"/>
              <a:ext cx="329775" cy="1120150"/>
            </a:xfrm>
            <a:custGeom>
              <a:avLst/>
              <a:gdLst/>
              <a:ahLst/>
              <a:cxnLst/>
              <a:rect l="l" t="t" r="r" b="b"/>
              <a:pathLst>
                <a:path w="13191" h="44806" extrusionOk="0">
                  <a:moveTo>
                    <a:pt x="3392" y="1"/>
                  </a:moveTo>
                  <a:cubicBezTo>
                    <a:pt x="2370" y="1"/>
                    <a:pt x="1305" y="502"/>
                    <a:pt x="240" y="1396"/>
                  </a:cubicBezTo>
                  <a:cubicBezTo>
                    <a:pt x="6356" y="6553"/>
                    <a:pt x="1559" y="34613"/>
                    <a:pt x="0" y="43007"/>
                  </a:cubicBezTo>
                  <a:cubicBezTo>
                    <a:pt x="1499" y="43366"/>
                    <a:pt x="4377" y="44026"/>
                    <a:pt x="4677" y="44805"/>
                  </a:cubicBezTo>
                  <a:cubicBezTo>
                    <a:pt x="4677" y="44805"/>
                    <a:pt x="13191" y="4214"/>
                    <a:pt x="4617" y="257"/>
                  </a:cubicBezTo>
                  <a:cubicBezTo>
                    <a:pt x="4218" y="84"/>
                    <a:pt x="3809" y="1"/>
                    <a:pt x="3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1" name="Google Shape;3411;p62"/>
            <p:cNvSpPr/>
            <p:nvPr/>
          </p:nvSpPr>
          <p:spPr>
            <a:xfrm>
              <a:off x="3857950" y="1134475"/>
              <a:ext cx="259350" cy="266825"/>
            </a:xfrm>
            <a:custGeom>
              <a:avLst/>
              <a:gdLst/>
              <a:ahLst/>
              <a:cxnLst/>
              <a:rect l="l" t="t" r="r" b="b"/>
              <a:pathLst>
                <a:path w="10374" h="10673" extrusionOk="0">
                  <a:moveTo>
                    <a:pt x="8095" y="0"/>
                  </a:moveTo>
                  <a:cubicBezTo>
                    <a:pt x="7915" y="60"/>
                    <a:pt x="7735" y="120"/>
                    <a:pt x="7555" y="180"/>
                  </a:cubicBezTo>
                  <a:cubicBezTo>
                    <a:pt x="7135" y="420"/>
                    <a:pt x="6716" y="660"/>
                    <a:pt x="6356" y="960"/>
                  </a:cubicBezTo>
                  <a:cubicBezTo>
                    <a:pt x="5337" y="1799"/>
                    <a:pt x="4318" y="2758"/>
                    <a:pt x="3418" y="3778"/>
                  </a:cubicBezTo>
                  <a:cubicBezTo>
                    <a:pt x="1500" y="5936"/>
                    <a:pt x="1" y="8514"/>
                    <a:pt x="61" y="8514"/>
                  </a:cubicBezTo>
                  <a:cubicBezTo>
                    <a:pt x="63" y="8517"/>
                    <a:pt x="67" y="8518"/>
                    <a:pt x="71" y="8518"/>
                  </a:cubicBezTo>
                  <a:cubicBezTo>
                    <a:pt x="154" y="8518"/>
                    <a:pt x="513" y="7936"/>
                    <a:pt x="1200" y="7135"/>
                  </a:cubicBezTo>
                  <a:cubicBezTo>
                    <a:pt x="1859" y="6236"/>
                    <a:pt x="2819" y="5157"/>
                    <a:pt x="3838" y="4137"/>
                  </a:cubicBezTo>
                  <a:cubicBezTo>
                    <a:pt x="4737" y="3118"/>
                    <a:pt x="5697" y="2279"/>
                    <a:pt x="6776" y="1499"/>
                  </a:cubicBezTo>
                  <a:cubicBezTo>
                    <a:pt x="7076" y="1259"/>
                    <a:pt x="7435" y="1020"/>
                    <a:pt x="7855" y="900"/>
                  </a:cubicBezTo>
                  <a:cubicBezTo>
                    <a:pt x="7975" y="780"/>
                    <a:pt x="8095" y="780"/>
                    <a:pt x="8215" y="720"/>
                  </a:cubicBezTo>
                  <a:lnTo>
                    <a:pt x="8574" y="720"/>
                  </a:lnTo>
                  <a:cubicBezTo>
                    <a:pt x="8934" y="780"/>
                    <a:pt x="9234" y="1020"/>
                    <a:pt x="9354" y="1379"/>
                  </a:cubicBezTo>
                  <a:cubicBezTo>
                    <a:pt x="9714" y="2219"/>
                    <a:pt x="9534" y="3718"/>
                    <a:pt x="9234" y="5097"/>
                  </a:cubicBezTo>
                  <a:cubicBezTo>
                    <a:pt x="8934" y="6416"/>
                    <a:pt x="8574" y="7675"/>
                    <a:pt x="8155" y="8934"/>
                  </a:cubicBezTo>
                  <a:cubicBezTo>
                    <a:pt x="7915" y="9534"/>
                    <a:pt x="7735" y="10073"/>
                    <a:pt x="7615" y="10673"/>
                  </a:cubicBezTo>
                  <a:cubicBezTo>
                    <a:pt x="7915" y="10193"/>
                    <a:pt x="8215" y="9653"/>
                    <a:pt x="8395" y="9054"/>
                  </a:cubicBezTo>
                  <a:cubicBezTo>
                    <a:pt x="8934" y="7795"/>
                    <a:pt x="9354" y="6536"/>
                    <a:pt x="9714" y="5217"/>
                  </a:cubicBezTo>
                  <a:cubicBezTo>
                    <a:pt x="10073" y="3838"/>
                    <a:pt x="10373" y="2339"/>
                    <a:pt x="9953" y="1080"/>
                  </a:cubicBezTo>
                  <a:cubicBezTo>
                    <a:pt x="9834" y="780"/>
                    <a:pt x="9654" y="540"/>
                    <a:pt x="9414" y="360"/>
                  </a:cubicBezTo>
                  <a:cubicBezTo>
                    <a:pt x="9234" y="180"/>
                    <a:pt x="8994" y="60"/>
                    <a:pt x="8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2" name="Google Shape;3412;p62"/>
            <p:cNvSpPr/>
            <p:nvPr/>
          </p:nvSpPr>
          <p:spPr>
            <a:xfrm>
              <a:off x="4076800" y="1198925"/>
              <a:ext cx="143925" cy="257850"/>
            </a:xfrm>
            <a:custGeom>
              <a:avLst/>
              <a:gdLst/>
              <a:ahLst/>
              <a:cxnLst/>
              <a:rect l="l" t="t" r="r" b="b"/>
              <a:pathLst>
                <a:path w="5757" h="10314" extrusionOk="0">
                  <a:moveTo>
                    <a:pt x="4557" y="0"/>
                  </a:moveTo>
                  <a:cubicBezTo>
                    <a:pt x="4257" y="60"/>
                    <a:pt x="3957" y="180"/>
                    <a:pt x="3718" y="360"/>
                  </a:cubicBezTo>
                  <a:cubicBezTo>
                    <a:pt x="3238" y="660"/>
                    <a:pt x="2818" y="1020"/>
                    <a:pt x="2459" y="1499"/>
                  </a:cubicBezTo>
                  <a:cubicBezTo>
                    <a:pt x="1499" y="2579"/>
                    <a:pt x="660" y="3778"/>
                    <a:pt x="0" y="5097"/>
                  </a:cubicBezTo>
                  <a:cubicBezTo>
                    <a:pt x="1" y="5098"/>
                    <a:pt x="3" y="5098"/>
                    <a:pt x="4" y="5098"/>
                  </a:cubicBezTo>
                  <a:cubicBezTo>
                    <a:pt x="101" y="5098"/>
                    <a:pt x="1344" y="3334"/>
                    <a:pt x="2818" y="1859"/>
                  </a:cubicBezTo>
                  <a:cubicBezTo>
                    <a:pt x="3178" y="1439"/>
                    <a:pt x="3598" y="1140"/>
                    <a:pt x="4017" y="900"/>
                  </a:cubicBezTo>
                  <a:cubicBezTo>
                    <a:pt x="4197" y="780"/>
                    <a:pt x="4377" y="720"/>
                    <a:pt x="4557" y="660"/>
                  </a:cubicBezTo>
                  <a:cubicBezTo>
                    <a:pt x="4677" y="660"/>
                    <a:pt x="4797" y="720"/>
                    <a:pt x="4797" y="840"/>
                  </a:cubicBezTo>
                  <a:cubicBezTo>
                    <a:pt x="4917" y="1080"/>
                    <a:pt x="4977" y="1320"/>
                    <a:pt x="5037" y="1559"/>
                  </a:cubicBezTo>
                  <a:lnTo>
                    <a:pt x="5037" y="1919"/>
                  </a:lnTo>
                  <a:lnTo>
                    <a:pt x="5037" y="2279"/>
                  </a:lnTo>
                  <a:cubicBezTo>
                    <a:pt x="5037" y="2579"/>
                    <a:pt x="4977" y="2938"/>
                    <a:pt x="4977" y="3238"/>
                  </a:cubicBezTo>
                  <a:cubicBezTo>
                    <a:pt x="4857" y="4197"/>
                    <a:pt x="4677" y="5157"/>
                    <a:pt x="4377" y="6116"/>
                  </a:cubicBezTo>
                  <a:cubicBezTo>
                    <a:pt x="4077" y="7135"/>
                    <a:pt x="3718" y="8215"/>
                    <a:pt x="3478" y="8934"/>
                  </a:cubicBezTo>
                  <a:cubicBezTo>
                    <a:pt x="3298" y="9354"/>
                    <a:pt x="3238" y="9833"/>
                    <a:pt x="3178" y="10313"/>
                  </a:cubicBezTo>
                  <a:cubicBezTo>
                    <a:pt x="3418" y="9893"/>
                    <a:pt x="3598" y="9474"/>
                    <a:pt x="3778" y="9054"/>
                  </a:cubicBezTo>
                  <a:cubicBezTo>
                    <a:pt x="4077" y="8275"/>
                    <a:pt x="4497" y="7315"/>
                    <a:pt x="4857" y="6236"/>
                  </a:cubicBezTo>
                  <a:cubicBezTo>
                    <a:pt x="5217" y="5277"/>
                    <a:pt x="5516" y="4317"/>
                    <a:pt x="5636" y="3298"/>
                  </a:cubicBezTo>
                  <a:cubicBezTo>
                    <a:pt x="5696" y="2938"/>
                    <a:pt x="5696" y="2639"/>
                    <a:pt x="5756" y="2279"/>
                  </a:cubicBezTo>
                  <a:lnTo>
                    <a:pt x="5756" y="1919"/>
                  </a:lnTo>
                  <a:lnTo>
                    <a:pt x="5756" y="1499"/>
                  </a:lnTo>
                  <a:cubicBezTo>
                    <a:pt x="5696" y="1140"/>
                    <a:pt x="5576" y="720"/>
                    <a:pt x="5396" y="420"/>
                  </a:cubicBezTo>
                  <a:cubicBezTo>
                    <a:pt x="5217" y="120"/>
                    <a:pt x="4857" y="0"/>
                    <a:pt x="4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3" name="Google Shape;3413;p62"/>
            <p:cNvSpPr/>
            <p:nvPr/>
          </p:nvSpPr>
          <p:spPr>
            <a:xfrm>
              <a:off x="4171225" y="1331225"/>
              <a:ext cx="242850" cy="276925"/>
            </a:xfrm>
            <a:custGeom>
              <a:avLst/>
              <a:gdLst/>
              <a:ahLst/>
              <a:cxnLst/>
              <a:rect l="l" t="t" r="r" b="b"/>
              <a:pathLst>
                <a:path w="9714" h="11077" extrusionOk="0">
                  <a:moveTo>
                    <a:pt x="3932" y="0"/>
                  </a:moveTo>
                  <a:cubicBezTo>
                    <a:pt x="3759" y="0"/>
                    <a:pt x="3584" y="34"/>
                    <a:pt x="3418" y="105"/>
                  </a:cubicBezTo>
                  <a:cubicBezTo>
                    <a:pt x="3118" y="225"/>
                    <a:pt x="2759" y="404"/>
                    <a:pt x="2459" y="584"/>
                  </a:cubicBezTo>
                  <a:cubicBezTo>
                    <a:pt x="1979" y="944"/>
                    <a:pt x="1500" y="1364"/>
                    <a:pt x="1080" y="1843"/>
                  </a:cubicBezTo>
                  <a:cubicBezTo>
                    <a:pt x="600" y="2263"/>
                    <a:pt x="240" y="2743"/>
                    <a:pt x="1" y="3342"/>
                  </a:cubicBezTo>
                  <a:cubicBezTo>
                    <a:pt x="420" y="2863"/>
                    <a:pt x="840" y="2443"/>
                    <a:pt x="1260" y="2023"/>
                  </a:cubicBezTo>
                  <a:cubicBezTo>
                    <a:pt x="1739" y="1664"/>
                    <a:pt x="2219" y="1244"/>
                    <a:pt x="2699" y="944"/>
                  </a:cubicBezTo>
                  <a:cubicBezTo>
                    <a:pt x="2998" y="764"/>
                    <a:pt x="3238" y="644"/>
                    <a:pt x="3598" y="584"/>
                  </a:cubicBezTo>
                  <a:cubicBezTo>
                    <a:pt x="3718" y="524"/>
                    <a:pt x="3838" y="494"/>
                    <a:pt x="3958" y="494"/>
                  </a:cubicBezTo>
                  <a:cubicBezTo>
                    <a:pt x="4078" y="494"/>
                    <a:pt x="4198" y="524"/>
                    <a:pt x="4317" y="584"/>
                  </a:cubicBezTo>
                  <a:cubicBezTo>
                    <a:pt x="4617" y="1004"/>
                    <a:pt x="4677" y="1544"/>
                    <a:pt x="4557" y="2023"/>
                  </a:cubicBezTo>
                  <a:cubicBezTo>
                    <a:pt x="4497" y="2563"/>
                    <a:pt x="4437" y="3043"/>
                    <a:pt x="4317" y="3522"/>
                  </a:cubicBezTo>
                  <a:cubicBezTo>
                    <a:pt x="4078" y="4302"/>
                    <a:pt x="3898" y="4841"/>
                    <a:pt x="3898" y="4841"/>
                  </a:cubicBezTo>
                  <a:lnTo>
                    <a:pt x="3658" y="5501"/>
                  </a:lnTo>
                  <a:cubicBezTo>
                    <a:pt x="3598" y="5741"/>
                    <a:pt x="3538" y="5980"/>
                    <a:pt x="3418" y="6220"/>
                  </a:cubicBezTo>
                  <a:cubicBezTo>
                    <a:pt x="3418" y="6340"/>
                    <a:pt x="3358" y="6400"/>
                    <a:pt x="3358" y="6460"/>
                  </a:cubicBezTo>
                  <a:cubicBezTo>
                    <a:pt x="3298" y="6520"/>
                    <a:pt x="3298" y="6580"/>
                    <a:pt x="3238" y="6700"/>
                  </a:cubicBezTo>
                  <a:lnTo>
                    <a:pt x="2819" y="7599"/>
                  </a:lnTo>
                  <a:lnTo>
                    <a:pt x="3898" y="7599"/>
                  </a:lnTo>
                  <a:lnTo>
                    <a:pt x="4497" y="7659"/>
                  </a:lnTo>
                  <a:cubicBezTo>
                    <a:pt x="4917" y="7659"/>
                    <a:pt x="5337" y="7719"/>
                    <a:pt x="5756" y="7839"/>
                  </a:cubicBezTo>
                  <a:cubicBezTo>
                    <a:pt x="6596" y="8019"/>
                    <a:pt x="7375" y="8379"/>
                    <a:pt x="8035" y="8858"/>
                  </a:cubicBezTo>
                  <a:cubicBezTo>
                    <a:pt x="8634" y="9218"/>
                    <a:pt x="9054" y="9758"/>
                    <a:pt x="9354" y="10357"/>
                  </a:cubicBezTo>
                  <a:cubicBezTo>
                    <a:pt x="9594" y="10777"/>
                    <a:pt x="9654" y="11077"/>
                    <a:pt x="9714" y="11077"/>
                  </a:cubicBezTo>
                  <a:cubicBezTo>
                    <a:pt x="9714" y="11077"/>
                    <a:pt x="9714" y="11017"/>
                    <a:pt x="9714" y="10837"/>
                  </a:cubicBezTo>
                  <a:cubicBezTo>
                    <a:pt x="9654" y="10657"/>
                    <a:pt x="9654" y="10417"/>
                    <a:pt x="9534" y="10237"/>
                  </a:cubicBezTo>
                  <a:cubicBezTo>
                    <a:pt x="9294" y="9578"/>
                    <a:pt x="8874" y="9038"/>
                    <a:pt x="8275" y="8559"/>
                  </a:cubicBezTo>
                  <a:cubicBezTo>
                    <a:pt x="7555" y="8019"/>
                    <a:pt x="6776" y="7599"/>
                    <a:pt x="5876" y="7359"/>
                  </a:cubicBezTo>
                  <a:cubicBezTo>
                    <a:pt x="5457" y="7240"/>
                    <a:pt x="4977" y="7180"/>
                    <a:pt x="4557" y="7120"/>
                  </a:cubicBezTo>
                  <a:cubicBezTo>
                    <a:pt x="4317" y="7000"/>
                    <a:pt x="4018" y="7000"/>
                    <a:pt x="3898" y="7000"/>
                  </a:cubicBezTo>
                  <a:lnTo>
                    <a:pt x="3838" y="7000"/>
                  </a:lnTo>
                  <a:lnTo>
                    <a:pt x="3898" y="6940"/>
                  </a:lnTo>
                  <a:cubicBezTo>
                    <a:pt x="3958" y="6760"/>
                    <a:pt x="3958" y="6640"/>
                    <a:pt x="4018" y="6520"/>
                  </a:cubicBezTo>
                  <a:lnTo>
                    <a:pt x="4317" y="5741"/>
                  </a:lnTo>
                  <a:cubicBezTo>
                    <a:pt x="4497" y="5381"/>
                    <a:pt x="4557" y="5141"/>
                    <a:pt x="4557" y="5141"/>
                  </a:cubicBezTo>
                  <a:cubicBezTo>
                    <a:pt x="4557" y="5141"/>
                    <a:pt x="4737" y="4541"/>
                    <a:pt x="4917" y="3702"/>
                  </a:cubicBezTo>
                  <a:cubicBezTo>
                    <a:pt x="5037" y="3162"/>
                    <a:pt x="5157" y="2683"/>
                    <a:pt x="5157" y="2143"/>
                  </a:cubicBezTo>
                  <a:cubicBezTo>
                    <a:pt x="5217" y="1843"/>
                    <a:pt x="5217" y="1484"/>
                    <a:pt x="5157" y="1184"/>
                  </a:cubicBezTo>
                  <a:cubicBezTo>
                    <a:pt x="5157" y="824"/>
                    <a:pt x="4977" y="464"/>
                    <a:pt x="4677" y="225"/>
                  </a:cubicBezTo>
                  <a:cubicBezTo>
                    <a:pt x="4459" y="79"/>
                    <a:pt x="4198" y="0"/>
                    <a:pt x="3932"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4" name="Google Shape;3414;p62"/>
            <p:cNvSpPr/>
            <p:nvPr/>
          </p:nvSpPr>
          <p:spPr>
            <a:xfrm>
              <a:off x="2730775" y="1095500"/>
              <a:ext cx="280325" cy="260825"/>
            </a:xfrm>
            <a:custGeom>
              <a:avLst/>
              <a:gdLst/>
              <a:ahLst/>
              <a:cxnLst/>
              <a:rect l="l" t="t" r="r" b="b"/>
              <a:pathLst>
                <a:path w="11213" h="10433" extrusionOk="0">
                  <a:moveTo>
                    <a:pt x="1799" y="0"/>
                  </a:moveTo>
                  <a:cubicBezTo>
                    <a:pt x="1619" y="0"/>
                    <a:pt x="1439" y="0"/>
                    <a:pt x="1319" y="60"/>
                  </a:cubicBezTo>
                  <a:cubicBezTo>
                    <a:pt x="1079" y="180"/>
                    <a:pt x="840" y="300"/>
                    <a:pt x="720" y="480"/>
                  </a:cubicBezTo>
                  <a:cubicBezTo>
                    <a:pt x="480" y="720"/>
                    <a:pt x="360" y="1020"/>
                    <a:pt x="300" y="1320"/>
                  </a:cubicBezTo>
                  <a:cubicBezTo>
                    <a:pt x="0" y="2579"/>
                    <a:pt x="540" y="4018"/>
                    <a:pt x="1079" y="5337"/>
                  </a:cubicBezTo>
                  <a:cubicBezTo>
                    <a:pt x="1679" y="6596"/>
                    <a:pt x="2278" y="7795"/>
                    <a:pt x="2998" y="8934"/>
                  </a:cubicBezTo>
                  <a:cubicBezTo>
                    <a:pt x="3298" y="9474"/>
                    <a:pt x="3658" y="9953"/>
                    <a:pt x="4077" y="10433"/>
                  </a:cubicBezTo>
                  <a:cubicBezTo>
                    <a:pt x="3837" y="9893"/>
                    <a:pt x="3538" y="9354"/>
                    <a:pt x="3238" y="8814"/>
                  </a:cubicBezTo>
                  <a:cubicBezTo>
                    <a:pt x="2638" y="7615"/>
                    <a:pt x="2039" y="6416"/>
                    <a:pt x="1559" y="5157"/>
                  </a:cubicBezTo>
                  <a:cubicBezTo>
                    <a:pt x="1079" y="3838"/>
                    <a:pt x="660" y="2399"/>
                    <a:pt x="899" y="1439"/>
                  </a:cubicBezTo>
                  <a:cubicBezTo>
                    <a:pt x="959" y="1140"/>
                    <a:pt x="1199" y="840"/>
                    <a:pt x="1559" y="720"/>
                  </a:cubicBezTo>
                  <a:cubicBezTo>
                    <a:pt x="1619" y="690"/>
                    <a:pt x="1679" y="675"/>
                    <a:pt x="1739" y="675"/>
                  </a:cubicBezTo>
                  <a:cubicBezTo>
                    <a:pt x="1799" y="675"/>
                    <a:pt x="1859" y="690"/>
                    <a:pt x="1919" y="720"/>
                  </a:cubicBezTo>
                  <a:cubicBezTo>
                    <a:pt x="2039" y="720"/>
                    <a:pt x="2159" y="720"/>
                    <a:pt x="2338" y="780"/>
                  </a:cubicBezTo>
                  <a:cubicBezTo>
                    <a:pt x="2698" y="900"/>
                    <a:pt x="3118" y="1020"/>
                    <a:pt x="3478" y="1200"/>
                  </a:cubicBezTo>
                  <a:cubicBezTo>
                    <a:pt x="4617" y="1859"/>
                    <a:pt x="5756" y="2579"/>
                    <a:pt x="6775" y="3358"/>
                  </a:cubicBezTo>
                  <a:cubicBezTo>
                    <a:pt x="7914" y="4257"/>
                    <a:pt x="8994" y="5217"/>
                    <a:pt x="9833" y="5936"/>
                  </a:cubicBezTo>
                  <a:cubicBezTo>
                    <a:pt x="10612" y="6656"/>
                    <a:pt x="11092" y="7195"/>
                    <a:pt x="11152" y="7195"/>
                  </a:cubicBezTo>
                  <a:cubicBezTo>
                    <a:pt x="11212" y="7135"/>
                    <a:pt x="9353" y="4857"/>
                    <a:pt x="7075" y="2998"/>
                  </a:cubicBezTo>
                  <a:cubicBezTo>
                    <a:pt x="6056" y="2099"/>
                    <a:pt x="4977" y="1320"/>
                    <a:pt x="3777" y="600"/>
                  </a:cubicBezTo>
                  <a:cubicBezTo>
                    <a:pt x="3358" y="420"/>
                    <a:pt x="2938" y="240"/>
                    <a:pt x="2518" y="120"/>
                  </a:cubicBezTo>
                  <a:cubicBezTo>
                    <a:pt x="2338" y="60"/>
                    <a:pt x="2099" y="0"/>
                    <a:pt x="191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5" name="Google Shape;3415;p62"/>
            <p:cNvSpPr/>
            <p:nvPr/>
          </p:nvSpPr>
          <p:spPr>
            <a:xfrm>
              <a:off x="2636325" y="1176450"/>
              <a:ext cx="155925" cy="250325"/>
            </a:xfrm>
            <a:custGeom>
              <a:avLst/>
              <a:gdLst/>
              <a:ahLst/>
              <a:cxnLst/>
              <a:rect l="l" t="t" r="r" b="b"/>
              <a:pathLst>
                <a:path w="6237" h="10013" extrusionOk="0">
                  <a:moveTo>
                    <a:pt x="1020" y="0"/>
                  </a:moveTo>
                  <a:cubicBezTo>
                    <a:pt x="660" y="0"/>
                    <a:pt x="361" y="240"/>
                    <a:pt x="241" y="540"/>
                  </a:cubicBezTo>
                  <a:cubicBezTo>
                    <a:pt x="61" y="899"/>
                    <a:pt x="1" y="1259"/>
                    <a:pt x="61" y="1619"/>
                  </a:cubicBezTo>
                  <a:lnTo>
                    <a:pt x="61" y="2039"/>
                  </a:lnTo>
                  <a:cubicBezTo>
                    <a:pt x="61" y="2039"/>
                    <a:pt x="61" y="2159"/>
                    <a:pt x="121" y="2398"/>
                  </a:cubicBezTo>
                  <a:cubicBezTo>
                    <a:pt x="181" y="2758"/>
                    <a:pt x="241" y="3118"/>
                    <a:pt x="361" y="3418"/>
                  </a:cubicBezTo>
                  <a:cubicBezTo>
                    <a:pt x="660" y="4377"/>
                    <a:pt x="1080" y="5336"/>
                    <a:pt x="1560" y="6236"/>
                  </a:cubicBezTo>
                  <a:cubicBezTo>
                    <a:pt x="2039" y="7195"/>
                    <a:pt x="2639" y="8094"/>
                    <a:pt x="3059" y="8814"/>
                  </a:cubicBezTo>
                  <a:cubicBezTo>
                    <a:pt x="3239" y="9234"/>
                    <a:pt x="3538" y="9653"/>
                    <a:pt x="3898" y="10013"/>
                  </a:cubicBezTo>
                  <a:cubicBezTo>
                    <a:pt x="3778" y="9533"/>
                    <a:pt x="3598" y="9114"/>
                    <a:pt x="3358" y="8694"/>
                  </a:cubicBezTo>
                  <a:cubicBezTo>
                    <a:pt x="2999" y="7974"/>
                    <a:pt x="2519" y="7015"/>
                    <a:pt x="2039" y="6056"/>
                  </a:cubicBezTo>
                  <a:cubicBezTo>
                    <a:pt x="1620" y="5156"/>
                    <a:pt x="1320" y="4197"/>
                    <a:pt x="1020" y="3298"/>
                  </a:cubicBezTo>
                  <a:cubicBezTo>
                    <a:pt x="960" y="2938"/>
                    <a:pt x="900" y="2638"/>
                    <a:pt x="840" y="2338"/>
                  </a:cubicBezTo>
                  <a:cubicBezTo>
                    <a:pt x="840" y="2099"/>
                    <a:pt x="780" y="1979"/>
                    <a:pt x="780" y="1979"/>
                  </a:cubicBezTo>
                  <a:cubicBezTo>
                    <a:pt x="780" y="1979"/>
                    <a:pt x="780" y="1859"/>
                    <a:pt x="780" y="1619"/>
                  </a:cubicBezTo>
                  <a:cubicBezTo>
                    <a:pt x="720" y="1379"/>
                    <a:pt x="720" y="1079"/>
                    <a:pt x="840" y="840"/>
                  </a:cubicBezTo>
                  <a:cubicBezTo>
                    <a:pt x="840" y="720"/>
                    <a:pt x="960" y="660"/>
                    <a:pt x="1080" y="660"/>
                  </a:cubicBezTo>
                  <a:cubicBezTo>
                    <a:pt x="1260" y="660"/>
                    <a:pt x="1440" y="720"/>
                    <a:pt x="1620" y="780"/>
                  </a:cubicBezTo>
                  <a:cubicBezTo>
                    <a:pt x="2099" y="959"/>
                    <a:pt x="2519" y="1199"/>
                    <a:pt x="2939" y="1499"/>
                  </a:cubicBezTo>
                  <a:cubicBezTo>
                    <a:pt x="4645" y="2793"/>
                    <a:pt x="6120" y="4319"/>
                    <a:pt x="6231" y="4319"/>
                  </a:cubicBezTo>
                  <a:cubicBezTo>
                    <a:pt x="6234" y="4319"/>
                    <a:pt x="6235" y="4318"/>
                    <a:pt x="6236" y="4317"/>
                  </a:cubicBezTo>
                  <a:cubicBezTo>
                    <a:pt x="5397" y="3118"/>
                    <a:pt x="4378" y="2039"/>
                    <a:pt x="3239" y="1139"/>
                  </a:cubicBezTo>
                  <a:cubicBezTo>
                    <a:pt x="2819" y="780"/>
                    <a:pt x="2339" y="480"/>
                    <a:pt x="1860" y="180"/>
                  </a:cubicBezTo>
                  <a:cubicBezTo>
                    <a:pt x="1620" y="60"/>
                    <a:pt x="1320" y="0"/>
                    <a:pt x="10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6" name="Google Shape;3416;p62"/>
            <p:cNvSpPr/>
            <p:nvPr/>
          </p:nvSpPr>
          <p:spPr>
            <a:xfrm>
              <a:off x="2499925" y="1319200"/>
              <a:ext cx="211375" cy="296450"/>
            </a:xfrm>
            <a:custGeom>
              <a:avLst/>
              <a:gdLst/>
              <a:ahLst/>
              <a:cxnLst/>
              <a:rect l="l" t="t" r="r" b="b"/>
              <a:pathLst>
                <a:path w="8455" h="11858" extrusionOk="0">
                  <a:moveTo>
                    <a:pt x="4259" y="0"/>
                  </a:moveTo>
                  <a:cubicBezTo>
                    <a:pt x="3929" y="0"/>
                    <a:pt x="3641" y="123"/>
                    <a:pt x="3418" y="346"/>
                  </a:cubicBezTo>
                  <a:cubicBezTo>
                    <a:pt x="3179" y="646"/>
                    <a:pt x="3059" y="1005"/>
                    <a:pt x="3119" y="1365"/>
                  </a:cubicBezTo>
                  <a:cubicBezTo>
                    <a:pt x="3119" y="1665"/>
                    <a:pt x="3119" y="1965"/>
                    <a:pt x="3179" y="2264"/>
                  </a:cubicBezTo>
                  <a:cubicBezTo>
                    <a:pt x="3298" y="2804"/>
                    <a:pt x="3478" y="3284"/>
                    <a:pt x="3658" y="3763"/>
                  </a:cubicBezTo>
                  <a:cubicBezTo>
                    <a:pt x="4018" y="4603"/>
                    <a:pt x="4258" y="5142"/>
                    <a:pt x="4258" y="5142"/>
                  </a:cubicBezTo>
                  <a:lnTo>
                    <a:pt x="4617" y="5742"/>
                  </a:lnTo>
                  <a:lnTo>
                    <a:pt x="4977" y="6461"/>
                  </a:lnTo>
                  <a:lnTo>
                    <a:pt x="5217" y="6821"/>
                  </a:lnTo>
                  <a:lnTo>
                    <a:pt x="5277" y="6881"/>
                  </a:lnTo>
                  <a:lnTo>
                    <a:pt x="5157" y="6881"/>
                  </a:lnTo>
                  <a:cubicBezTo>
                    <a:pt x="4977" y="6941"/>
                    <a:pt x="4737" y="7001"/>
                    <a:pt x="4558" y="7061"/>
                  </a:cubicBezTo>
                  <a:cubicBezTo>
                    <a:pt x="4138" y="7181"/>
                    <a:pt x="3718" y="7361"/>
                    <a:pt x="3298" y="7541"/>
                  </a:cubicBezTo>
                  <a:cubicBezTo>
                    <a:pt x="2459" y="7900"/>
                    <a:pt x="1680" y="8440"/>
                    <a:pt x="1080" y="9100"/>
                  </a:cubicBezTo>
                  <a:cubicBezTo>
                    <a:pt x="600" y="9639"/>
                    <a:pt x="241" y="10239"/>
                    <a:pt x="121" y="10958"/>
                  </a:cubicBezTo>
                  <a:cubicBezTo>
                    <a:pt x="61" y="11138"/>
                    <a:pt x="61" y="11378"/>
                    <a:pt x="61" y="11558"/>
                  </a:cubicBezTo>
                  <a:cubicBezTo>
                    <a:pt x="1" y="11798"/>
                    <a:pt x="1" y="11858"/>
                    <a:pt x="61" y="11858"/>
                  </a:cubicBezTo>
                  <a:cubicBezTo>
                    <a:pt x="121" y="11858"/>
                    <a:pt x="121" y="11558"/>
                    <a:pt x="241" y="11078"/>
                  </a:cubicBezTo>
                  <a:cubicBezTo>
                    <a:pt x="480" y="10419"/>
                    <a:pt x="840" y="9819"/>
                    <a:pt x="1320" y="9399"/>
                  </a:cubicBezTo>
                  <a:cubicBezTo>
                    <a:pt x="1919" y="8800"/>
                    <a:pt x="2639" y="8380"/>
                    <a:pt x="3478" y="8080"/>
                  </a:cubicBezTo>
                  <a:cubicBezTo>
                    <a:pt x="3838" y="7900"/>
                    <a:pt x="4258" y="7780"/>
                    <a:pt x="4677" y="7661"/>
                  </a:cubicBezTo>
                  <a:cubicBezTo>
                    <a:pt x="4857" y="7601"/>
                    <a:pt x="5037" y="7541"/>
                    <a:pt x="5277" y="7541"/>
                  </a:cubicBezTo>
                  <a:lnTo>
                    <a:pt x="6296" y="7361"/>
                  </a:lnTo>
                  <a:lnTo>
                    <a:pt x="5817" y="6581"/>
                  </a:lnTo>
                  <a:cubicBezTo>
                    <a:pt x="5697" y="6401"/>
                    <a:pt x="5697" y="6401"/>
                    <a:pt x="5637" y="6282"/>
                  </a:cubicBezTo>
                  <a:lnTo>
                    <a:pt x="5517" y="6102"/>
                  </a:lnTo>
                  <a:cubicBezTo>
                    <a:pt x="5397" y="5862"/>
                    <a:pt x="5277" y="5622"/>
                    <a:pt x="5157" y="5442"/>
                  </a:cubicBezTo>
                  <a:lnTo>
                    <a:pt x="4857" y="4843"/>
                  </a:lnTo>
                  <a:cubicBezTo>
                    <a:pt x="4857" y="4843"/>
                    <a:pt x="4617" y="4303"/>
                    <a:pt x="4258" y="3524"/>
                  </a:cubicBezTo>
                  <a:cubicBezTo>
                    <a:pt x="4018" y="3104"/>
                    <a:pt x="3898" y="2624"/>
                    <a:pt x="3778" y="2145"/>
                  </a:cubicBezTo>
                  <a:cubicBezTo>
                    <a:pt x="3538" y="1665"/>
                    <a:pt x="3598" y="1125"/>
                    <a:pt x="3778" y="706"/>
                  </a:cubicBezTo>
                  <a:cubicBezTo>
                    <a:pt x="3958" y="571"/>
                    <a:pt x="4138" y="503"/>
                    <a:pt x="4343" y="503"/>
                  </a:cubicBezTo>
                  <a:cubicBezTo>
                    <a:pt x="4411" y="503"/>
                    <a:pt x="4483" y="511"/>
                    <a:pt x="4558" y="526"/>
                  </a:cubicBezTo>
                  <a:cubicBezTo>
                    <a:pt x="4857" y="586"/>
                    <a:pt x="5157" y="646"/>
                    <a:pt x="5457" y="825"/>
                  </a:cubicBezTo>
                  <a:cubicBezTo>
                    <a:pt x="5996" y="1065"/>
                    <a:pt x="6536" y="1305"/>
                    <a:pt x="7016" y="1665"/>
                  </a:cubicBezTo>
                  <a:cubicBezTo>
                    <a:pt x="7555" y="2025"/>
                    <a:pt x="7975" y="2384"/>
                    <a:pt x="8455" y="2744"/>
                  </a:cubicBezTo>
                  <a:cubicBezTo>
                    <a:pt x="8155" y="2204"/>
                    <a:pt x="7735" y="1725"/>
                    <a:pt x="7196" y="1425"/>
                  </a:cubicBezTo>
                  <a:cubicBezTo>
                    <a:pt x="6716" y="1005"/>
                    <a:pt x="6176" y="706"/>
                    <a:pt x="5637" y="406"/>
                  </a:cubicBezTo>
                  <a:cubicBezTo>
                    <a:pt x="5277" y="226"/>
                    <a:pt x="4977" y="106"/>
                    <a:pt x="4617" y="46"/>
                  </a:cubicBezTo>
                  <a:cubicBezTo>
                    <a:pt x="4494" y="15"/>
                    <a:pt x="4374" y="0"/>
                    <a:pt x="4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7" name="Google Shape;3417;p62"/>
            <p:cNvSpPr/>
            <p:nvPr/>
          </p:nvSpPr>
          <p:spPr>
            <a:xfrm>
              <a:off x="2658825" y="1776000"/>
              <a:ext cx="529125" cy="436250"/>
            </a:xfrm>
            <a:custGeom>
              <a:avLst/>
              <a:gdLst/>
              <a:ahLst/>
              <a:cxnLst/>
              <a:rect l="l" t="t" r="r" b="b"/>
              <a:pathLst>
                <a:path w="21165" h="17450" extrusionOk="0">
                  <a:moveTo>
                    <a:pt x="21165" y="1"/>
                  </a:moveTo>
                  <a:lnTo>
                    <a:pt x="21165" y="1"/>
                  </a:lnTo>
                  <a:cubicBezTo>
                    <a:pt x="18124" y="4621"/>
                    <a:pt x="9835" y="15972"/>
                    <a:pt x="2308" y="15972"/>
                  </a:cubicBezTo>
                  <a:cubicBezTo>
                    <a:pt x="2118" y="15972"/>
                    <a:pt x="1928" y="15964"/>
                    <a:pt x="1739" y="15950"/>
                  </a:cubicBezTo>
                  <a:cubicBezTo>
                    <a:pt x="1139" y="15890"/>
                    <a:pt x="540" y="15770"/>
                    <a:pt x="0" y="15650"/>
                  </a:cubicBezTo>
                  <a:lnTo>
                    <a:pt x="0" y="15650"/>
                  </a:lnTo>
                  <a:cubicBezTo>
                    <a:pt x="840" y="16369"/>
                    <a:pt x="1859" y="16909"/>
                    <a:pt x="2998" y="17209"/>
                  </a:cubicBezTo>
                  <a:cubicBezTo>
                    <a:pt x="3597" y="17372"/>
                    <a:pt x="4199" y="17449"/>
                    <a:pt x="4800" y="17449"/>
                  </a:cubicBezTo>
                  <a:cubicBezTo>
                    <a:pt x="10818" y="17449"/>
                    <a:pt x="16810" y="9704"/>
                    <a:pt x="20026" y="2999"/>
                  </a:cubicBezTo>
                  <a:cubicBezTo>
                    <a:pt x="20505" y="2040"/>
                    <a:pt x="20865" y="1020"/>
                    <a:pt x="2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8" name="Google Shape;3418;p62"/>
            <p:cNvSpPr/>
            <p:nvPr/>
          </p:nvSpPr>
          <p:spPr>
            <a:xfrm>
              <a:off x="4048325" y="1389300"/>
              <a:ext cx="3025" cy="12000"/>
            </a:xfrm>
            <a:custGeom>
              <a:avLst/>
              <a:gdLst/>
              <a:ahLst/>
              <a:cxnLst/>
              <a:rect l="l" t="t" r="r" b="b"/>
              <a:pathLst>
                <a:path w="121" h="480" extrusionOk="0">
                  <a:moveTo>
                    <a:pt x="120" y="0"/>
                  </a:moveTo>
                  <a:lnTo>
                    <a:pt x="120" y="0"/>
                  </a:lnTo>
                  <a:cubicBezTo>
                    <a:pt x="60" y="120"/>
                    <a:pt x="0" y="300"/>
                    <a:pt x="0" y="480"/>
                  </a:cubicBezTo>
                  <a:cubicBezTo>
                    <a:pt x="60" y="300"/>
                    <a:pt x="60" y="180"/>
                    <a:pt x="1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9" name="Google Shape;3419;p62"/>
            <p:cNvSpPr/>
            <p:nvPr/>
          </p:nvSpPr>
          <p:spPr>
            <a:xfrm>
              <a:off x="4169725" y="1203250"/>
              <a:ext cx="39000" cy="193550"/>
            </a:xfrm>
            <a:custGeom>
              <a:avLst/>
              <a:gdLst/>
              <a:ahLst/>
              <a:cxnLst/>
              <a:rect l="l" t="t" r="r" b="b"/>
              <a:pathLst>
                <a:path w="1560" h="7742" extrusionOk="0">
                  <a:moveTo>
                    <a:pt x="664" y="0"/>
                  </a:moveTo>
                  <a:cubicBezTo>
                    <a:pt x="624" y="0"/>
                    <a:pt x="583" y="3"/>
                    <a:pt x="540" y="7"/>
                  </a:cubicBezTo>
                  <a:cubicBezTo>
                    <a:pt x="1080" y="1626"/>
                    <a:pt x="540" y="5284"/>
                    <a:pt x="1" y="7742"/>
                  </a:cubicBezTo>
                  <a:cubicBezTo>
                    <a:pt x="420" y="6663"/>
                    <a:pt x="1560" y="3725"/>
                    <a:pt x="1500" y="1446"/>
                  </a:cubicBezTo>
                  <a:cubicBezTo>
                    <a:pt x="1444" y="342"/>
                    <a:pt x="1135" y="0"/>
                    <a:pt x="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0" name="Google Shape;3420;p62"/>
            <p:cNvSpPr/>
            <p:nvPr/>
          </p:nvSpPr>
          <p:spPr>
            <a:xfrm>
              <a:off x="4043825" y="1143375"/>
              <a:ext cx="56975" cy="245950"/>
            </a:xfrm>
            <a:custGeom>
              <a:avLst/>
              <a:gdLst/>
              <a:ahLst/>
              <a:cxnLst/>
              <a:rect l="l" t="t" r="r" b="b"/>
              <a:pathLst>
                <a:path w="2279" h="9838" extrusionOk="0">
                  <a:moveTo>
                    <a:pt x="1306" y="1"/>
                  </a:moveTo>
                  <a:cubicBezTo>
                    <a:pt x="950" y="1"/>
                    <a:pt x="501" y="178"/>
                    <a:pt x="0" y="484"/>
                  </a:cubicBezTo>
                  <a:cubicBezTo>
                    <a:pt x="1679" y="1323"/>
                    <a:pt x="660" y="7918"/>
                    <a:pt x="300" y="9837"/>
                  </a:cubicBezTo>
                  <a:cubicBezTo>
                    <a:pt x="720" y="8338"/>
                    <a:pt x="1259" y="6959"/>
                    <a:pt x="1799" y="5580"/>
                  </a:cubicBezTo>
                  <a:cubicBezTo>
                    <a:pt x="2219" y="4021"/>
                    <a:pt x="2279" y="2402"/>
                    <a:pt x="2099" y="784"/>
                  </a:cubicBezTo>
                  <a:cubicBezTo>
                    <a:pt x="2002" y="237"/>
                    <a:pt x="1716" y="1"/>
                    <a:pt x="1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1" name="Google Shape;3421;p62"/>
            <p:cNvSpPr/>
            <p:nvPr/>
          </p:nvSpPr>
          <p:spPr>
            <a:xfrm>
              <a:off x="3532700" y="1103000"/>
              <a:ext cx="1295075" cy="1133200"/>
            </a:xfrm>
            <a:custGeom>
              <a:avLst/>
              <a:gdLst/>
              <a:ahLst/>
              <a:cxnLst/>
              <a:rect l="l" t="t" r="r" b="b"/>
              <a:pathLst>
                <a:path w="51803" h="45328" extrusionOk="0">
                  <a:moveTo>
                    <a:pt x="37473" y="0"/>
                  </a:moveTo>
                  <a:cubicBezTo>
                    <a:pt x="36394" y="9533"/>
                    <a:pt x="34595" y="17927"/>
                    <a:pt x="34595" y="17927"/>
                  </a:cubicBezTo>
                  <a:cubicBezTo>
                    <a:pt x="34175" y="16848"/>
                    <a:pt x="28959" y="15949"/>
                    <a:pt x="28959" y="15949"/>
                  </a:cubicBezTo>
                  <a:cubicBezTo>
                    <a:pt x="29619" y="14150"/>
                    <a:pt x="30038" y="12291"/>
                    <a:pt x="30218" y="10433"/>
                  </a:cubicBezTo>
                  <a:cubicBezTo>
                    <a:pt x="30272" y="9783"/>
                    <a:pt x="30033" y="9525"/>
                    <a:pt x="29589" y="9525"/>
                  </a:cubicBezTo>
                  <a:cubicBezTo>
                    <a:pt x="29541" y="9525"/>
                    <a:pt x="29491" y="9528"/>
                    <a:pt x="29439" y="9533"/>
                  </a:cubicBezTo>
                  <a:cubicBezTo>
                    <a:pt x="29679" y="12711"/>
                    <a:pt x="26801" y="17688"/>
                    <a:pt x="26801" y="17688"/>
                  </a:cubicBezTo>
                  <a:cubicBezTo>
                    <a:pt x="26801" y="17688"/>
                    <a:pt x="33756" y="19966"/>
                    <a:pt x="34715" y="21225"/>
                  </a:cubicBezTo>
                  <a:cubicBezTo>
                    <a:pt x="35734" y="22544"/>
                    <a:pt x="42869" y="33456"/>
                    <a:pt x="41610" y="37294"/>
                  </a:cubicBezTo>
                  <a:cubicBezTo>
                    <a:pt x="41379" y="37987"/>
                    <a:pt x="40967" y="38271"/>
                    <a:pt x="40450" y="38271"/>
                  </a:cubicBezTo>
                  <a:cubicBezTo>
                    <a:pt x="38151" y="38271"/>
                    <a:pt x="33756" y="32677"/>
                    <a:pt x="33756" y="32677"/>
                  </a:cubicBezTo>
                  <a:lnTo>
                    <a:pt x="33756" y="32677"/>
                  </a:lnTo>
                  <a:cubicBezTo>
                    <a:pt x="33756" y="32677"/>
                    <a:pt x="35254" y="38553"/>
                    <a:pt x="32736" y="40351"/>
                  </a:cubicBezTo>
                  <a:cubicBezTo>
                    <a:pt x="32436" y="40559"/>
                    <a:pt x="32061" y="40651"/>
                    <a:pt x="31632" y="40651"/>
                  </a:cubicBezTo>
                  <a:cubicBezTo>
                    <a:pt x="28469" y="40651"/>
                    <a:pt x="22329" y="35642"/>
                    <a:pt x="20745" y="34955"/>
                  </a:cubicBezTo>
                  <a:cubicBezTo>
                    <a:pt x="20597" y="34898"/>
                    <a:pt x="20442" y="34871"/>
                    <a:pt x="20281" y="34871"/>
                  </a:cubicBezTo>
                  <a:cubicBezTo>
                    <a:pt x="18421" y="34871"/>
                    <a:pt x="15601" y="38433"/>
                    <a:pt x="9533" y="39812"/>
                  </a:cubicBezTo>
                  <a:cubicBezTo>
                    <a:pt x="9082" y="39919"/>
                    <a:pt x="8642" y="39969"/>
                    <a:pt x="8214" y="39969"/>
                  </a:cubicBezTo>
                  <a:cubicBezTo>
                    <a:pt x="4328" y="39969"/>
                    <a:pt x="1458" y="35851"/>
                    <a:pt x="0" y="33097"/>
                  </a:cubicBezTo>
                  <a:lnTo>
                    <a:pt x="0" y="33097"/>
                  </a:lnTo>
                  <a:cubicBezTo>
                    <a:pt x="1384" y="37766"/>
                    <a:pt x="4233" y="41563"/>
                    <a:pt x="8705" y="41563"/>
                  </a:cubicBezTo>
                  <a:cubicBezTo>
                    <a:pt x="10434" y="41563"/>
                    <a:pt x="12406" y="40996"/>
                    <a:pt x="14629" y="39692"/>
                  </a:cubicBezTo>
                  <a:cubicBezTo>
                    <a:pt x="17145" y="38195"/>
                    <a:pt x="18730" y="37375"/>
                    <a:pt x="20356" y="37375"/>
                  </a:cubicBezTo>
                  <a:cubicBezTo>
                    <a:pt x="21791" y="37375"/>
                    <a:pt x="23257" y="38014"/>
                    <a:pt x="25422" y="39392"/>
                  </a:cubicBezTo>
                  <a:cubicBezTo>
                    <a:pt x="26712" y="40186"/>
                    <a:pt x="31661" y="44803"/>
                    <a:pt x="34380" y="44803"/>
                  </a:cubicBezTo>
                  <a:cubicBezTo>
                    <a:pt x="34945" y="44803"/>
                    <a:pt x="35414" y="44603"/>
                    <a:pt x="35734" y="44129"/>
                  </a:cubicBezTo>
                  <a:cubicBezTo>
                    <a:pt x="36980" y="42236"/>
                    <a:pt x="35617" y="39432"/>
                    <a:pt x="36875" y="39432"/>
                  </a:cubicBezTo>
                  <a:cubicBezTo>
                    <a:pt x="37131" y="39432"/>
                    <a:pt x="37495" y="39548"/>
                    <a:pt x="38013" y="39812"/>
                  </a:cubicBezTo>
                  <a:cubicBezTo>
                    <a:pt x="39991" y="40771"/>
                    <a:pt x="43169" y="43949"/>
                    <a:pt x="46107" y="45328"/>
                  </a:cubicBezTo>
                  <a:cubicBezTo>
                    <a:pt x="47126" y="45088"/>
                    <a:pt x="49944" y="44309"/>
                    <a:pt x="50723" y="41850"/>
                  </a:cubicBezTo>
                  <a:cubicBezTo>
                    <a:pt x="51803" y="38792"/>
                    <a:pt x="39092" y="21465"/>
                    <a:pt x="39092" y="21465"/>
                  </a:cubicBezTo>
                  <a:cubicBezTo>
                    <a:pt x="39571" y="18707"/>
                    <a:pt x="40171" y="14090"/>
                    <a:pt x="40651" y="8694"/>
                  </a:cubicBezTo>
                  <a:lnTo>
                    <a:pt x="40651" y="8694"/>
                  </a:lnTo>
                  <a:lnTo>
                    <a:pt x="40351" y="8754"/>
                  </a:lnTo>
                  <a:cubicBezTo>
                    <a:pt x="40304" y="8761"/>
                    <a:pt x="40258" y="8765"/>
                    <a:pt x="40212" y="8765"/>
                  </a:cubicBezTo>
                  <a:cubicBezTo>
                    <a:pt x="38745" y="8765"/>
                    <a:pt x="37996" y="5059"/>
                    <a:pt x="37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2" name="Google Shape;3422;p62"/>
            <p:cNvSpPr/>
            <p:nvPr/>
          </p:nvSpPr>
          <p:spPr>
            <a:xfrm>
              <a:off x="4155175" y="1396775"/>
              <a:ext cx="23575" cy="61575"/>
            </a:xfrm>
            <a:custGeom>
              <a:avLst/>
              <a:gdLst/>
              <a:ahLst/>
              <a:cxnLst/>
              <a:rect l="l" t="t" r="r" b="b"/>
              <a:pathLst>
                <a:path w="943" h="2463" extrusionOk="0">
                  <a:moveTo>
                    <a:pt x="942" y="1"/>
                  </a:moveTo>
                  <a:lnTo>
                    <a:pt x="523" y="361"/>
                  </a:lnTo>
                  <a:cubicBezTo>
                    <a:pt x="343" y="1318"/>
                    <a:pt x="104" y="2037"/>
                    <a:pt x="43" y="2337"/>
                  </a:cubicBezTo>
                  <a:lnTo>
                    <a:pt x="43" y="2337"/>
                  </a:lnTo>
                  <a:cubicBezTo>
                    <a:pt x="158" y="2007"/>
                    <a:pt x="495" y="1059"/>
                    <a:pt x="942" y="1"/>
                  </a:cubicBezTo>
                  <a:close/>
                  <a:moveTo>
                    <a:pt x="43" y="2337"/>
                  </a:moveTo>
                  <a:cubicBezTo>
                    <a:pt x="16" y="2418"/>
                    <a:pt x="1" y="2462"/>
                    <a:pt x="1" y="2462"/>
                  </a:cubicBezTo>
                  <a:cubicBezTo>
                    <a:pt x="2" y="2462"/>
                    <a:pt x="15" y="2423"/>
                    <a:pt x="43" y="2339"/>
                  </a:cubicBezTo>
                  <a:cubicBezTo>
                    <a:pt x="43" y="2339"/>
                    <a:pt x="43" y="2338"/>
                    <a:pt x="43" y="2337"/>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3" name="Google Shape;3423;p62"/>
            <p:cNvSpPr/>
            <p:nvPr/>
          </p:nvSpPr>
          <p:spPr>
            <a:xfrm>
              <a:off x="2592875" y="1330675"/>
              <a:ext cx="134925" cy="129100"/>
            </a:xfrm>
            <a:custGeom>
              <a:avLst/>
              <a:gdLst/>
              <a:ahLst/>
              <a:cxnLst/>
              <a:rect l="l" t="t" r="r" b="b"/>
              <a:pathLst>
                <a:path w="5397" h="5164" extrusionOk="0">
                  <a:moveTo>
                    <a:pt x="407" y="1"/>
                  </a:moveTo>
                  <a:cubicBezTo>
                    <a:pt x="252" y="1"/>
                    <a:pt x="114" y="21"/>
                    <a:pt x="0" y="67"/>
                  </a:cubicBezTo>
                  <a:lnTo>
                    <a:pt x="5396" y="5163"/>
                  </a:lnTo>
                  <a:cubicBezTo>
                    <a:pt x="5396" y="5163"/>
                    <a:pt x="4977" y="3544"/>
                    <a:pt x="4317" y="1506"/>
                  </a:cubicBezTo>
                  <a:cubicBezTo>
                    <a:pt x="3427" y="982"/>
                    <a:pt x="1484" y="1"/>
                    <a:pt x="407"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4" name="Google Shape;3424;p62"/>
            <p:cNvSpPr/>
            <p:nvPr/>
          </p:nvSpPr>
          <p:spPr>
            <a:xfrm>
              <a:off x="2416000" y="1309850"/>
              <a:ext cx="89950" cy="295300"/>
            </a:xfrm>
            <a:custGeom>
              <a:avLst/>
              <a:gdLst/>
              <a:ahLst/>
              <a:cxnLst/>
              <a:rect l="l" t="t" r="r" b="b"/>
              <a:pathLst>
                <a:path w="3598" h="11812" extrusionOk="0">
                  <a:moveTo>
                    <a:pt x="0" y="0"/>
                  </a:moveTo>
                  <a:lnTo>
                    <a:pt x="0" y="0"/>
                  </a:lnTo>
                  <a:cubicBezTo>
                    <a:pt x="120" y="1679"/>
                    <a:pt x="240" y="3418"/>
                    <a:pt x="360" y="5037"/>
                  </a:cubicBezTo>
                  <a:cubicBezTo>
                    <a:pt x="1499" y="8154"/>
                    <a:pt x="2398" y="10553"/>
                    <a:pt x="2758" y="11812"/>
                  </a:cubicBezTo>
                  <a:cubicBezTo>
                    <a:pt x="3058" y="10972"/>
                    <a:pt x="3358" y="10133"/>
                    <a:pt x="3598" y="9294"/>
                  </a:cubicBezTo>
                  <a:cubicBezTo>
                    <a:pt x="2998" y="7855"/>
                    <a:pt x="1559" y="4377"/>
                    <a:pt x="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5" name="Google Shape;3425;p62"/>
            <p:cNvSpPr/>
            <p:nvPr/>
          </p:nvSpPr>
          <p:spPr>
            <a:xfrm>
              <a:off x="2743425" y="857175"/>
              <a:ext cx="438550" cy="436200"/>
            </a:xfrm>
            <a:custGeom>
              <a:avLst/>
              <a:gdLst/>
              <a:ahLst/>
              <a:cxnLst/>
              <a:rect l="l" t="t" r="r" b="b"/>
              <a:pathLst>
                <a:path w="17542" h="17448" extrusionOk="0">
                  <a:moveTo>
                    <a:pt x="9747" y="0"/>
                  </a:moveTo>
                  <a:lnTo>
                    <a:pt x="9747" y="0"/>
                  </a:lnTo>
                  <a:cubicBezTo>
                    <a:pt x="10166" y="2758"/>
                    <a:pt x="9807" y="4677"/>
                    <a:pt x="8128" y="4677"/>
                  </a:cubicBezTo>
                  <a:cubicBezTo>
                    <a:pt x="6569" y="4677"/>
                    <a:pt x="5010" y="4557"/>
                    <a:pt x="3511" y="4317"/>
                  </a:cubicBezTo>
                  <a:lnTo>
                    <a:pt x="3511" y="4317"/>
                  </a:lnTo>
                  <a:cubicBezTo>
                    <a:pt x="7348" y="10253"/>
                    <a:pt x="10047" y="15169"/>
                    <a:pt x="10047" y="15169"/>
                  </a:cubicBezTo>
                  <a:cubicBezTo>
                    <a:pt x="10047" y="15169"/>
                    <a:pt x="3237" y="9882"/>
                    <a:pt x="848" y="9882"/>
                  </a:cubicBezTo>
                  <a:cubicBezTo>
                    <a:pt x="314" y="9882"/>
                    <a:pt x="1" y="10146"/>
                    <a:pt x="34" y="10793"/>
                  </a:cubicBezTo>
                  <a:lnTo>
                    <a:pt x="10646" y="17448"/>
                  </a:lnTo>
                  <a:cubicBezTo>
                    <a:pt x="10646" y="17448"/>
                    <a:pt x="15143" y="14090"/>
                    <a:pt x="17541" y="11032"/>
                  </a:cubicBezTo>
                  <a:lnTo>
                    <a:pt x="17541" y="11032"/>
                  </a:lnTo>
                  <a:cubicBezTo>
                    <a:pt x="16942" y="11212"/>
                    <a:pt x="16582" y="11332"/>
                    <a:pt x="16582" y="11332"/>
                  </a:cubicBezTo>
                  <a:cubicBezTo>
                    <a:pt x="14483" y="7435"/>
                    <a:pt x="12205" y="3658"/>
                    <a:pt x="9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6" name="Google Shape;3426;p62"/>
            <p:cNvSpPr/>
            <p:nvPr/>
          </p:nvSpPr>
          <p:spPr>
            <a:xfrm>
              <a:off x="2643825" y="1183300"/>
              <a:ext cx="188900" cy="173025"/>
            </a:xfrm>
            <a:custGeom>
              <a:avLst/>
              <a:gdLst/>
              <a:ahLst/>
              <a:cxnLst/>
              <a:rect l="l" t="t" r="r" b="b"/>
              <a:pathLst>
                <a:path w="7556" h="6921" extrusionOk="0">
                  <a:moveTo>
                    <a:pt x="808" y="1"/>
                  </a:moveTo>
                  <a:cubicBezTo>
                    <a:pt x="310" y="1"/>
                    <a:pt x="0" y="367"/>
                    <a:pt x="61" y="1345"/>
                  </a:cubicBezTo>
                  <a:cubicBezTo>
                    <a:pt x="61" y="1465"/>
                    <a:pt x="61" y="1585"/>
                    <a:pt x="121" y="1705"/>
                  </a:cubicBezTo>
                  <a:cubicBezTo>
                    <a:pt x="1859" y="2544"/>
                    <a:pt x="7555" y="6921"/>
                    <a:pt x="7555" y="6921"/>
                  </a:cubicBezTo>
                  <a:lnTo>
                    <a:pt x="4497" y="925"/>
                  </a:lnTo>
                  <a:lnTo>
                    <a:pt x="4497" y="925"/>
                  </a:lnTo>
                  <a:cubicBezTo>
                    <a:pt x="4677" y="1765"/>
                    <a:pt x="5037" y="2544"/>
                    <a:pt x="5457" y="3264"/>
                  </a:cubicBezTo>
                  <a:cubicBezTo>
                    <a:pt x="5457" y="3264"/>
                    <a:pt x="2295" y="1"/>
                    <a:pt x="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7" name="Google Shape;3427;p62"/>
            <p:cNvSpPr/>
            <p:nvPr/>
          </p:nvSpPr>
          <p:spPr>
            <a:xfrm>
              <a:off x="2652825" y="1255875"/>
              <a:ext cx="39000" cy="85475"/>
            </a:xfrm>
            <a:custGeom>
              <a:avLst/>
              <a:gdLst/>
              <a:ahLst/>
              <a:cxnLst/>
              <a:rect l="l" t="t" r="r" b="b"/>
              <a:pathLst>
                <a:path w="1560" h="3419" extrusionOk="0">
                  <a:moveTo>
                    <a:pt x="0" y="1"/>
                  </a:moveTo>
                  <a:lnTo>
                    <a:pt x="0" y="1"/>
                  </a:lnTo>
                  <a:cubicBezTo>
                    <a:pt x="360" y="1200"/>
                    <a:pt x="900" y="2339"/>
                    <a:pt x="1559" y="3418"/>
                  </a:cubicBezTo>
                  <a:cubicBezTo>
                    <a:pt x="1140" y="2219"/>
                    <a:pt x="600" y="1080"/>
                    <a:pt x="0"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8" name="Google Shape;3428;p62"/>
            <p:cNvSpPr/>
            <p:nvPr/>
          </p:nvSpPr>
          <p:spPr>
            <a:xfrm>
              <a:off x="2810200" y="1819475"/>
              <a:ext cx="154425" cy="235350"/>
            </a:xfrm>
            <a:custGeom>
              <a:avLst/>
              <a:gdLst/>
              <a:ahLst/>
              <a:cxnLst/>
              <a:rect l="l" t="t" r="r" b="b"/>
              <a:pathLst>
                <a:path w="6177" h="9414" extrusionOk="0">
                  <a:moveTo>
                    <a:pt x="3059" y="1"/>
                  </a:moveTo>
                  <a:cubicBezTo>
                    <a:pt x="1380" y="1"/>
                    <a:pt x="1" y="2399"/>
                    <a:pt x="1" y="5397"/>
                  </a:cubicBezTo>
                  <a:cubicBezTo>
                    <a:pt x="1" y="5936"/>
                    <a:pt x="61" y="6536"/>
                    <a:pt x="181" y="7136"/>
                  </a:cubicBezTo>
                  <a:cubicBezTo>
                    <a:pt x="2099" y="7136"/>
                    <a:pt x="3838" y="7975"/>
                    <a:pt x="5097" y="9414"/>
                  </a:cubicBezTo>
                  <a:cubicBezTo>
                    <a:pt x="5817" y="8155"/>
                    <a:pt x="6176" y="6776"/>
                    <a:pt x="6116" y="5397"/>
                  </a:cubicBezTo>
                  <a:cubicBezTo>
                    <a:pt x="6116" y="2399"/>
                    <a:pt x="4737" y="1"/>
                    <a:pt x="305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9" name="Google Shape;3429;p62"/>
            <p:cNvSpPr/>
            <p:nvPr/>
          </p:nvSpPr>
          <p:spPr>
            <a:xfrm>
              <a:off x="2889650" y="1891425"/>
              <a:ext cx="51000" cy="98950"/>
            </a:xfrm>
            <a:custGeom>
              <a:avLst/>
              <a:gdLst/>
              <a:ahLst/>
              <a:cxnLst/>
              <a:rect l="l" t="t" r="r" b="b"/>
              <a:pathLst>
                <a:path w="2040" h="3958" extrusionOk="0">
                  <a:moveTo>
                    <a:pt x="1020" y="1"/>
                  </a:moveTo>
                  <a:cubicBezTo>
                    <a:pt x="480" y="1"/>
                    <a:pt x="1" y="900"/>
                    <a:pt x="1" y="1979"/>
                  </a:cubicBezTo>
                  <a:cubicBezTo>
                    <a:pt x="1" y="3058"/>
                    <a:pt x="480" y="3958"/>
                    <a:pt x="1020" y="3958"/>
                  </a:cubicBezTo>
                  <a:cubicBezTo>
                    <a:pt x="1619" y="3958"/>
                    <a:pt x="2039" y="3058"/>
                    <a:pt x="2039" y="1979"/>
                  </a:cubicBezTo>
                  <a:cubicBezTo>
                    <a:pt x="2039" y="900"/>
                    <a:pt x="1619" y="1"/>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0" name="Google Shape;3430;p62"/>
            <p:cNvSpPr/>
            <p:nvPr/>
          </p:nvSpPr>
          <p:spPr>
            <a:xfrm>
              <a:off x="3703575" y="1820975"/>
              <a:ext cx="152900" cy="227875"/>
            </a:xfrm>
            <a:custGeom>
              <a:avLst/>
              <a:gdLst/>
              <a:ahLst/>
              <a:cxnLst/>
              <a:rect l="l" t="t" r="r" b="b"/>
              <a:pathLst>
                <a:path w="6116" h="9115" extrusionOk="0">
                  <a:moveTo>
                    <a:pt x="3058" y="1"/>
                  </a:moveTo>
                  <a:cubicBezTo>
                    <a:pt x="1379" y="1"/>
                    <a:pt x="0" y="2399"/>
                    <a:pt x="0" y="5337"/>
                  </a:cubicBezTo>
                  <a:cubicBezTo>
                    <a:pt x="0" y="6656"/>
                    <a:pt x="300" y="7975"/>
                    <a:pt x="959" y="9114"/>
                  </a:cubicBezTo>
                  <a:cubicBezTo>
                    <a:pt x="1019" y="8994"/>
                    <a:pt x="1079" y="8934"/>
                    <a:pt x="1199" y="8814"/>
                  </a:cubicBezTo>
                  <a:cubicBezTo>
                    <a:pt x="2458" y="7555"/>
                    <a:pt x="4197" y="6836"/>
                    <a:pt x="5996" y="6836"/>
                  </a:cubicBezTo>
                  <a:cubicBezTo>
                    <a:pt x="6116" y="6356"/>
                    <a:pt x="6116" y="5876"/>
                    <a:pt x="6116" y="5337"/>
                  </a:cubicBezTo>
                  <a:cubicBezTo>
                    <a:pt x="6116" y="2399"/>
                    <a:pt x="4797" y="1"/>
                    <a:pt x="305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1" name="Google Shape;3431;p62"/>
            <p:cNvSpPr/>
            <p:nvPr/>
          </p:nvSpPr>
          <p:spPr>
            <a:xfrm>
              <a:off x="3784500" y="1874950"/>
              <a:ext cx="51000" cy="98950"/>
            </a:xfrm>
            <a:custGeom>
              <a:avLst/>
              <a:gdLst/>
              <a:ahLst/>
              <a:cxnLst/>
              <a:rect l="l" t="t" r="r" b="b"/>
              <a:pathLst>
                <a:path w="2040" h="3958" extrusionOk="0">
                  <a:moveTo>
                    <a:pt x="1020" y="0"/>
                  </a:moveTo>
                  <a:cubicBezTo>
                    <a:pt x="420" y="0"/>
                    <a:pt x="1" y="959"/>
                    <a:pt x="1" y="1979"/>
                  </a:cubicBezTo>
                  <a:cubicBezTo>
                    <a:pt x="1" y="3058"/>
                    <a:pt x="420" y="3957"/>
                    <a:pt x="1020" y="3957"/>
                  </a:cubicBezTo>
                  <a:cubicBezTo>
                    <a:pt x="1560" y="3957"/>
                    <a:pt x="2039" y="3058"/>
                    <a:pt x="2039" y="1979"/>
                  </a:cubicBezTo>
                  <a:cubicBezTo>
                    <a:pt x="2039" y="840"/>
                    <a:pt x="1560" y="0"/>
                    <a:pt x="1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2" name="Google Shape;3432;p62"/>
            <p:cNvSpPr/>
            <p:nvPr/>
          </p:nvSpPr>
          <p:spPr>
            <a:xfrm>
              <a:off x="3307850" y="4069375"/>
              <a:ext cx="431725" cy="450075"/>
            </a:xfrm>
            <a:custGeom>
              <a:avLst/>
              <a:gdLst/>
              <a:ahLst/>
              <a:cxnLst/>
              <a:rect l="l" t="t" r="r" b="b"/>
              <a:pathLst>
                <a:path w="17269" h="18003" extrusionOk="0">
                  <a:moveTo>
                    <a:pt x="840" y="0"/>
                  </a:moveTo>
                  <a:cubicBezTo>
                    <a:pt x="720" y="840"/>
                    <a:pt x="720" y="1679"/>
                    <a:pt x="840" y="2519"/>
                  </a:cubicBezTo>
                  <a:cubicBezTo>
                    <a:pt x="900" y="3358"/>
                    <a:pt x="840" y="4197"/>
                    <a:pt x="720" y="5037"/>
                  </a:cubicBezTo>
                  <a:cubicBezTo>
                    <a:pt x="720" y="5277"/>
                    <a:pt x="660" y="5516"/>
                    <a:pt x="660" y="5756"/>
                  </a:cubicBezTo>
                  <a:lnTo>
                    <a:pt x="540" y="6236"/>
                  </a:lnTo>
                  <a:cubicBezTo>
                    <a:pt x="480" y="6416"/>
                    <a:pt x="420" y="6656"/>
                    <a:pt x="360" y="6835"/>
                  </a:cubicBezTo>
                  <a:lnTo>
                    <a:pt x="60" y="8035"/>
                  </a:lnTo>
                  <a:lnTo>
                    <a:pt x="0" y="8214"/>
                  </a:lnTo>
                  <a:lnTo>
                    <a:pt x="60" y="8214"/>
                  </a:lnTo>
                  <a:lnTo>
                    <a:pt x="300" y="8035"/>
                  </a:lnTo>
                  <a:lnTo>
                    <a:pt x="840" y="7735"/>
                  </a:lnTo>
                  <a:lnTo>
                    <a:pt x="1979" y="7075"/>
                  </a:lnTo>
                  <a:lnTo>
                    <a:pt x="2699" y="6656"/>
                  </a:lnTo>
                  <a:cubicBezTo>
                    <a:pt x="3118" y="6356"/>
                    <a:pt x="3538" y="6116"/>
                    <a:pt x="3958" y="5876"/>
                  </a:cubicBezTo>
                  <a:cubicBezTo>
                    <a:pt x="4078" y="5816"/>
                    <a:pt x="4138" y="5756"/>
                    <a:pt x="4257" y="5696"/>
                  </a:cubicBezTo>
                  <a:lnTo>
                    <a:pt x="4437" y="5636"/>
                  </a:lnTo>
                  <a:lnTo>
                    <a:pt x="4497" y="5636"/>
                  </a:lnTo>
                  <a:lnTo>
                    <a:pt x="4497" y="5996"/>
                  </a:lnTo>
                  <a:cubicBezTo>
                    <a:pt x="4557" y="6656"/>
                    <a:pt x="4677" y="7255"/>
                    <a:pt x="4857" y="7855"/>
                  </a:cubicBezTo>
                  <a:cubicBezTo>
                    <a:pt x="4977" y="8334"/>
                    <a:pt x="5037" y="8574"/>
                    <a:pt x="5037" y="8574"/>
                  </a:cubicBezTo>
                  <a:cubicBezTo>
                    <a:pt x="5337" y="9414"/>
                    <a:pt x="5696" y="10193"/>
                    <a:pt x="6116" y="10972"/>
                  </a:cubicBezTo>
                  <a:cubicBezTo>
                    <a:pt x="7015" y="12651"/>
                    <a:pt x="8155" y="14210"/>
                    <a:pt x="9534" y="15529"/>
                  </a:cubicBezTo>
                  <a:cubicBezTo>
                    <a:pt x="10313" y="16249"/>
                    <a:pt x="11152" y="16848"/>
                    <a:pt x="12112" y="17328"/>
                  </a:cubicBezTo>
                  <a:cubicBezTo>
                    <a:pt x="12891" y="17748"/>
                    <a:pt x="13791" y="17987"/>
                    <a:pt x="14750" y="17987"/>
                  </a:cubicBezTo>
                  <a:cubicBezTo>
                    <a:pt x="14853" y="17998"/>
                    <a:pt x="14957" y="18003"/>
                    <a:pt x="15063" y="18003"/>
                  </a:cubicBezTo>
                  <a:cubicBezTo>
                    <a:pt x="15574" y="18003"/>
                    <a:pt x="16112" y="17886"/>
                    <a:pt x="16609" y="17688"/>
                  </a:cubicBezTo>
                  <a:cubicBezTo>
                    <a:pt x="17028" y="17508"/>
                    <a:pt x="17268" y="17388"/>
                    <a:pt x="17268" y="17388"/>
                  </a:cubicBezTo>
                  <a:lnTo>
                    <a:pt x="17268" y="17388"/>
                  </a:lnTo>
                  <a:cubicBezTo>
                    <a:pt x="16654" y="17476"/>
                    <a:pt x="16039" y="17531"/>
                    <a:pt x="15425" y="17531"/>
                  </a:cubicBezTo>
                  <a:cubicBezTo>
                    <a:pt x="15200" y="17531"/>
                    <a:pt x="14975" y="17524"/>
                    <a:pt x="14750" y="17508"/>
                  </a:cubicBezTo>
                  <a:cubicBezTo>
                    <a:pt x="13910" y="17388"/>
                    <a:pt x="13131" y="17148"/>
                    <a:pt x="12412" y="16728"/>
                  </a:cubicBezTo>
                  <a:cubicBezTo>
                    <a:pt x="11572" y="16249"/>
                    <a:pt x="10793" y="15649"/>
                    <a:pt x="10133" y="14930"/>
                  </a:cubicBezTo>
                  <a:cubicBezTo>
                    <a:pt x="8934" y="13611"/>
                    <a:pt x="7915" y="12112"/>
                    <a:pt x="7135" y="10433"/>
                  </a:cubicBezTo>
                  <a:cubicBezTo>
                    <a:pt x="6776" y="9713"/>
                    <a:pt x="6476" y="8934"/>
                    <a:pt x="6236" y="8214"/>
                  </a:cubicBezTo>
                  <a:cubicBezTo>
                    <a:pt x="6236" y="8214"/>
                    <a:pt x="6176" y="7975"/>
                    <a:pt x="6056" y="7555"/>
                  </a:cubicBezTo>
                  <a:cubicBezTo>
                    <a:pt x="5876" y="7015"/>
                    <a:pt x="5696" y="6416"/>
                    <a:pt x="5636" y="5876"/>
                  </a:cubicBezTo>
                  <a:cubicBezTo>
                    <a:pt x="5636" y="5756"/>
                    <a:pt x="5636" y="5576"/>
                    <a:pt x="5636" y="5456"/>
                  </a:cubicBezTo>
                  <a:lnTo>
                    <a:pt x="5576" y="4977"/>
                  </a:lnTo>
                  <a:cubicBezTo>
                    <a:pt x="5517" y="4737"/>
                    <a:pt x="5517" y="4557"/>
                    <a:pt x="5517" y="4377"/>
                  </a:cubicBezTo>
                  <a:lnTo>
                    <a:pt x="5517" y="4077"/>
                  </a:lnTo>
                  <a:cubicBezTo>
                    <a:pt x="5517" y="4077"/>
                    <a:pt x="5517" y="4017"/>
                    <a:pt x="5517" y="3957"/>
                  </a:cubicBezTo>
                  <a:lnTo>
                    <a:pt x="5397" y="4017"/>
                  </a:lnTo>
                  <a:lnTo>
                    <a:pt x="4257" y="4617"/>
                  </a:lnTo>
                  <a:lnTo>
                    <a:pt x="3838" y="4857"/>
                  </a:lnTo>
                  <a:cubicBezTo>
                    <a:pt x="3718" y="4917"/>
                    <a:pt x="3598" y="4977"/>
                    <a:pt x="3478" y="5037"/>
                  </a:cubicBezTo>
                  <a:cubicBezTo>
                    <a:pt x="3118" y="5277"/>
                    <a:pt x="2639" y="5576"/>
                    <a:pt x="2219" y="5876"/>
                  </a:cubicBezTo>
                  <a:lnTo>
                    <a:pt x="1679" y="6236"/>
                  </a:lnTo>
                  <a:lnTo>
                    <a:pt x="1499" y="6356"/>
                  </a:lnTo>
                  <a:lnTo>
                    <a:pt x="1379" y="6476"/>
                  </a:lnTo>
                  <a:cubicBezTo>
                    <a:pt x="1379" y="6476"/>
                    <a:pt x="1353" y="6502"/>
                    <a:pt x="1335" y="6502"/>
                  </a:cubicBezTo>
                  <a:cubicBezTo>
                    <a:pt x="1326" y="6502"/>
                    <a:pt x="1320" y="6496"/>
                    <a:pt x="1320" y="6476"/>
                  </a:cubicBezTo>
                  <a:lnTo>
                    <a:pt x="1379" y="6236"/>
                  </a:lnTo>
                  <a:lnTo>
                    <a:pt x="1379" y="6116"/>
                  </a:lnTo>
                  <a:lnTo>
                    <a:pt x="1379" y="6056"/>
                  </a:lnTo>
                  <a:lnTo>
                    <a:pt x="1379" y="5876"/>
                  </a:lnTo>
                  <a:cubicBezTo>
                    <a:pt x="1379" y="5636"/>
                    <a:pt x="1439" y="5396"/>
                    <a:pt x="1439" y="5097"/>
                  </a:cubicBezTo>
                  <a:cubicBezTo>
                    <a:pt x="1499" y="4257"/>
                    <a:pt x="1439" y="3358"/>
                    <a:pt x="1320" y="2519"/>
                  </a:cubicBezTo>
                  <a:cubicBezTo>
                    <a:pt x="1260" y="1619"/>
                    <a:pt x="1080" y="780"/>
                    <a:pt x="8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433" name="Google Shape;3433;p62"/>
          <p:cNvSpPr txBox="1">
            <a:spLocks noGrp="1"/>
          </p:cNvSpPr>
          <p:nvPr>
            <p:ph type="ctrTitle"/>
          </p:nvPr>
        </p:nvSpPr>
        <p:spPr>
          <a:xfrm>
            <a:off x="2230066" y="973493"/>
            <a:ext cx="4422158" cy="24576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Introduction</a:t>
            </a:r>
            <a:endParaRPr dirty="0">
              <a:latin typeface="Boogalo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4"/>
                                        </p:tgtEl>
                                        <p:attrNameLst>
                                          <p:attrName>style.visibility</p:attrName>
                                        </p:attrNameLst>
                                      </p:cBhvr>
                                      <p:to>
                                        <p:strVal val="visible"/>
                                      </p:to>
                                    </p:set>
                                    <p:animEffect transition="in" filter="fade">
                                      <p:cBhvr>
                                        <p:cTn id="7" dur="1000"/>
                                        <p:tgtEl>
                                          <p:spTgt spid="3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 today's fast-paced world, pets have become more than just animals! </a:t>
            </a:r>
            <a:br>
              <a:rPr lang="en-US" sz="1600" dirty="0">
                <a:latin typeface="Boogaloo" panose="020B0604020202020204" charset="0"/>
              </a:rPr>
            </a:br>
            <a:r>
              <a:rPr lang="en-US" sz="1600" dirty="0">
                <a:latin typeface="Boogaloo" panose="020B0604020202020204" charset="0"/>
              </a:rPr>
              <a:t>They are cherished members of our families, bringing joy and unconditional love into our lives. As devoted pet owners, we revel in the moments of playfulness, companionship, and the special bond we share with our furry friends.</a:t>
            </a:r>
          </a:p>
          <a:p>
            <a:pPr marL="0" lvl="0" indent="0" algn="l" rtl="0">
              <a:spcBef>
                <a:spcPts val="0"/>
              </a:spcBef>
              <a:spcAft>
                <a:spcPts val="0"/>
              </a:spcAft>
              <a:buNone/>
            </a:pPr>
            <a:r>
              <a:rPr lang="en-US" sz="1600" dirty="0">
                <a:latin typeface="Boogaloo" panose="020B0604020202020204" charset="0"/>
              </a:rPr>
              <a:t>However, there's one aspect of pet ownership that causes immense distress and fear for many: the heart-wrenching experience of losing a pet.</a:t>
            </a:r>
            <a:br>
              <a:rPr lang="en-US" sz="1600" dirty="0">
                <a:latin typeface="Boogaloo" panose="020B0604020202020204" charset="0"/>
              </a:rPr>
            </a:br>
            <a:r>
              <a:rPr lang="en-US" sz="1600" dirty="0">
                <a:latin typeface="Boogaloo" panose="020B0604020202020204" charset="0"/>
              </a:rPr>
              <a:t>Imagine the heartache of coming home to an empty house, searching frantically through the neighborhood, or plastering "Lost Pet" posters on every street corner. Unfortunately, this scenario is all too familiar for millions of pet owners worldwide.</a:t>
            </a:r>
            <a:br>
              <a:rPr lang="en-US" sz="1600" dirty="0">
                <a:latin typeface="Boogaloo" panose="020B0604020202020204" charset="0"/>
              </a:rPr>
            </a:br>
            <a:br>
              <a:rPr lang="en-US" sz="1600" dirty="0">
                <a:latin typeface="Boogaloo" panose="020B0604020202020204" charset="0"/>
              </a:rPr>
            </a:br>
            <a:r>
              <a:rPr lang="en-US" sz="1600" dirty="0">
                <a:latin typeface="Boogaloo" panose="020B0604020202020204" charset="0"/>
              </a:rPr>
              <a:t>But what if there was a solution that could alleviate this anguish and provide a ray of hope in times of crisis? A solution that leverages the power of tech to safeguard our furry companions and ensure they never go astray?</a:t>
            </a:r>
          </a:p>
        </p:txBody>
      </p:sp>
      <p:grpSp>
        <p:nvGrpSpPr>
          <p:cNvPr id="2" name="Google Shape;3820;p69">
            <a:extLst>
              <a:ext uri="{FF2B5EF4-FFF2-40B4-BE49-F238E27FC236}">
                <a16:creationId xmlns:a16="http://schemas.microsoft.com/office/drawing/2014/main" id="{556A755E-7686-FF16-C348-DD79D98A0700}"/>
              </a:ext>
            </a:extLst>
          </p:cNvPr>
          <p:cNvGrpSpPr/>
          <p:nvPr/>
        </p:nvGrpSpPr>
        <p:grpSpPr>
          <a:xfrm>
            <a:off x="6039437" y="3444802"/>
            <a:ext cx="2925833" cy="1590346"/>
            <a:chOff x="1212850" y="1507500"/>
            <a:chExt cx="3208150" cy="1743800"/>
          </a:xfrm>
        </p:grpSpPr>
        <p:sp>
          <p:nvSpPr>
            <p:cNvPr id="3" name="Google Shape;3821;p69">
              <a:extLst>
                <a:ext uri="{FF2B5EF4-FFF2-40B4-BE49-F238E27FC236}">
                  <a16:creationId xmlns:a16="http://schemas.microsoft.com/office/drawing/2014/main" id="{EBAF3341-5489-D41E-242B-12B30E8FAD39}"/>
                </a:ext>
              </a:extLst>
            </p:cNvPr>
            <p:cNvSpPr/>
            <p:nvPr/>
          </p:nvSpPr>
          <p:spPr>
            <a:xfrm>
              <a:off x="1212850" y="2259225"/>
              <a:ext cx="3208150" cy="992075"/>
            </a:xfrm>
            <a:custGeom>
              <a:avLst/>
              <a:gdLst/>
              <a:ahLst/>
              <a:cxnLst/>
              <a:rect l="l" t="t" r="r" b="b"/>
              <a:pathLst>
                <a:path w="128326" h="39683" extrusionOk="0">
                  <a:moveTo>
                    <a:pt x="18901" y="0"/>
                  </a:moveTo>
                  <a:cubicBezTo>
                    <a:pt x="17266" y="0"/>
                    <a:pt x="14994" y="613"/>
                    <a:pt x="11527" y="2218"/>
                  </a:cubicBezTo>
                  <a:cubicBezTo>
                    <a:pt x="1" y="7587"/>
                    <a:pt x="6444" y="18326"/>
                    <a:pt x="9844" y="22335"/>
                  </a:cubicBezTo>
                  <a:cubicBezTo>
                    <a:pt x="13209" y="26379"/>
                    <a:pt x="6158" y="31462"/>
                    <a:pt x="10668" y="36294"/>
                  </a:cubicBezTo>
                  <a:cubicBezTo>
                    <a:pt x="12962" y="38752"/>
                    <a:pt x="35863" y="39682"/>
                    <a:pt x="59293" y="39682"/>
                  </a:cubicBezTo>
                  <a:cubicBezTo>
                    <a:pt x="81924" y="39682"/>
                    <a:pt x="105049" y="38815"/>
                    <a:pt x="110571" y="37619"/>
                  </a:cubicBezTo>
                  <a:cubicBezTo>
                    <a:pt x="121846" y="35221"/>
                    <a:pt x="117623" y="30138"/>
                    <a:pt x="119878" y="26093"/>
                  </a:cubicBezTo>
                  <a:cubicBezTo>
                    <a:pt x="122133" y="22084"/>
                    <a:pt x="128325" y="8912"/>
                    <a:pt x="121560" y="4079"/>
                  </a:cubicBezTo>
                  <a:cubicBezTo>
                    <a:pt x="118969" y="2232"/>
                    <a:pt x="116256" y="1664"/>
                    <a:pt x="113898" y="1664"/>
                  </a:cubicBezTo>
                  <a:cubicBezTo>
                    <a:pt x="110134" y="1664"/>
                    <a:pt x="107278" y="3113"/>
                    <a:pt x="107278" y="3113"/>
                  </a:cubicBezTo>
                  <a:cubicBezTo>
                    <a:pt x="107278" y="3113"/>
                    <a:pt x="61748" y="5995"/>
                    <a:pt x="39116" y="5995"/>
                  </a:cubicBezTo>
                  <a:cubicBezTo>
                    <a:pt x="32773" y="5995"/>
                    <a:pt x="28228" y="5769"/>
                    <a:pt x="26990" y="5189"/>
                  </a:cubicBezTo>
                  <a:cubicBezTo>
                    <a:pt x="23061" y="3312"/>
                    <a:pt x="22701" y="0"/>
                    <a:pt x="18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822;p69">
              <a:extLst>
                <a:ext uri="{FF2B5EF4-FFF2-40B4-BE49-F238E27FC236}">
                  <a16:creationId xmlns:a16="http://schemas.microsoft.com/office/drawing/2014/main" id="{278AB0EC-D4DC-5C58-7ED6-3D98FD534CC4}"/>
                </a:ext>
              </a:extLst>
            </p:cNvPr>
            <p:cNvSpPr/>
            <p:nvPr/>
          </p:nvSpPr>
          <p:spPr>
            <a:xfrm>
              <a:off x="1637475" y="2367150"/>
              <a:ext cx="2596025" cy="679925"/>
            </a:xfrm>
            <a:custGeom>
              <a:avLst/>
              <a:gdLst/>
              <a:ahLst/>
              <a:cxnLst/>
              <a:rect l="l" t="t" r="r" b="b"/>
              <a:pathLst>
                <a:path w="103841" h="27197" extrusionOk="0">
                  <a:moveTo>
                    <a:pt x="97982" y="0"/>
                  </a:moveTo>
                  <a:cubicBezTo>
                    <a:pt x="95139" y="0"/>
                    <a:pt x="92321" y="827"/>
                    <a:pt x="89469" y="827"/>
                  </a:cubicBezTo>
                  <a:cubicBezTo>
                    <a:pt x="89213" y="827"/>
                    <a:pt x="88956" y="821"/>
                    <a:pt x="88700" y="806"/>
                  </a:cubicBezTo>
                  <a:cubicBezTo>
                    <a:pt x="87597" y="744"/>
                    <a:pt x="86495" y="705"/>
                    <a:pt x="85385" y="705"/>
                  </a:cubicBezTo>
                  <a:cubicBezTo>
                    <a:pt x="84585" y="705"/>
                    <a:pt x="83782" y="725"/>
                    <a:pt x="82973" y="770"/>
                  </a:cubicBezTo>
                  <a:cubicBezTo>
                    <a:pt x="78570" y="1021"/>
                    <a:pt x="74131" y="1236"/>
                    <a:pt x="69728" y="1486"/>
                  </a:cubicBezTo>
                  <a:cubicBezTo>
                    <a:pt x="59097" y="2023"/>
                    <a:pt x="48466" y="2524"/>
                    <a:pt x="37835" y="2811"/>
                  </a:cubicBezTo>
                  <a:cubicBezTo>
                    <a:pt x="33557" y="2947"/>
                    <a:pt x="29299" y="3062"/>
                    <a:pt x="25047" y="3062"/>
                  </a:cubicBezTo>
                  <a:cubicBezTo>
                    <a:pt x="23713" y="3062"/>
                    <a:pt x="22380" y="3051"/>
                    <a:pt x="21047" y="3025"/>
                  </a:cubicBezTo>
                  <a:cubicBezTo>
                    <a:pt x="18900" y="2967"/>
                    <a:pt x="16681" y="2739"/>
                    <a:pt x="14528" y="2739"/>
                  </a:cubicBezTo>
                  <a:cubicBezTo>
                    <a:pt x="14060" y="2739"/>
                    <a:pt x="13596" y="2749"/>
                    <a:pt x="13137" y="2775"/>
                  </a:cubicBezTo>
                  <a:cubicBezTo>
                    <a:pt x="12963" y="2782"/>
                    <a:pt x="12797" y="2786"/>
                    <a:pt x="12637" y="2786"/>
                  </a:cubicBezTo>
                  <a:cubicBezTo>
                    <a:pt x="10534" y="2786"/>
                    <a:pt x="9606" y="2149"/>
                    <a:pt x="7410" y="1450"/>
                  </a:cubicBezTo>
                  <a:cubicBezTo>
                    <a:pt x="6464" y="1151"/>
                    <a:pt x="5206" y="895"/>
                    <a:pt x="4067" y="895"/>
                  </a:cubicBezTo>
                  <a:cubicBezTo>
                    <a:pt x="3439" y="895"/>
                    <a:pt x="2846" y="973"/>
                    <a:pt x="2363" y="1164"/>
                  </a:cubicBezTo>
                  <a:cubicBezTo>
                    <a:pt x="0" y="2131"/>
                    <a:pt x="36" y="4171"/>
                    <a:pt x="358" y="6354"/>
                  </a:cubicBezTo>
                  <a:cubicBezTo>
                    <a:pt x="644" y="8538"/>
                    <a:pt x="465" y="10685"/>
                    <a:pt x="1038" y="12797"/>
                  </a:cubicBezTo>
                  <a:cubicBezTo>
                    <a:pt x="2112" y="16985"/>
                    <a:pt x="4081" y="22784"/>
                    <a:pt x="7445" y="25755"/>
                  </a:cubicBezTo>
                  <a:cubicBezTo>
                    <a:pt x="8756" y="26907"/>
                    <a:pt x="11451" y="27196"/>
                    <a:pt x="14454" y="27196"/>
                  </a:cubicBezTo>
                  <a:cubicBezTo>
                    <a:pt x="17480" y="27196"/>
                    <a:pt x="20817" y="26903"/>
                    <a:pt x="23365" y="26903"/>
                  </a:cubicBezTo>
                  <a:cubicBezTo>
                    <a:pt x="24024" y="26903"/>
                    <a:pt x="24630" y="26923"/>
                    <a:pt x="25164" y="26972"/>
                  </a:cubicBezTo>
                  <a:cubicBezTo>
                    <a:pt x="26108" y="27052"/>
                    <a:pt x="27443" y="27082"/>
                    <a:pt x="29044" y="27082"/>
                  </a:cubicBezTo>
                  <a:cubicBezTo>
                    <a:pt x="33730" y="27082"/>
                    <a:pt x="40692" y="26827"/>
                    <a:pt x="46793" y="26827"/>
                  </a:cubicBezTo>
                  <a:cubicBezTo>
                    <a:pt x="48877" y="26827"/>
                    <a:pt x="50860" y="26856"/>
                    <a:pt x="52618" y="26936"/>
                  </a:cubicBezTo>
                  <a:cubicBezTo>
                    <a:pt x="53734" y="26987"/>
                    <a:pt x="55192" y="27011"/>
                    <a:pt x="56894" y="27011"/>
                  </a:cubicBezTo>
                  <a:cubicBezTo>
                    <a:pt x="68408" y="27011"/>
                    <a:pt x="91085" y="25886"/>
                    <a:pt x="94391" y="24108"/>
                  </a:cubicBezTo>
                  <a:cubicBezTo>
                    <a:pt x="98221" y="22104"/>
                    <a:pt x="95035" y="10650"/>
                    <a:pt x="96109" y="7822"/>
                  </a:cubicBezTo>
                  <a:cubicBezTo>
                    <a:pt x="97111" y="5137"/>
                    <a:pt x="100333" y="4672"/>
                    <a:pt x="102087" y="2918"/>
                  </a:cubicBezTo>
                  <a:cubicBezTo>
                    <a:pt x="103841" y="1164"/>
                    <a:pt x="102123" y="484"/>
                    <a:pt x="100011" y="162"/>
                  </a:cubicBezTo>
                  <a:cubicBezTo>
                    <a:pt x="99333" y="47"/>
                    <a:pt x="98657" y="0"/>
                    <a:pt x="97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 name="Google Shape;3823;p69">
              <a:extLst>
                <a:ext uri="{FF2B5EF4-FFF2-40B4-BE49-F238E27FC236}">
                  <a16:creationId xmlns:a16="http://schemas.microsoft.com/office/drawing/2014/main" id="{1B6F0DE0-A606-9586-9074-3833C3E81B68}"/>
                </a:ext>
              </a:extLst>
            </p:cNvPr>
            <p:cNvSpPr/>
            <p:nvPr/>
          </p:nvSpPr>
          <p:spPr>
            <a:xfrm>
              <a:off x="1276400" y="2406825"/>
              <a:ext cx="3112375" cy="844475"/>
            </a:xfrm>
            <a:custGeom>
              <a:avLst/>
              <a:gdLst/>
              <a:ahLst/>
              <a:cxnLst/>
              <a:rect l="l" t="t" r="r" b="b"/>
              <a:pathLst>
                <a:path w="124495" h="33779" extrusionOk="0">
                  <a:moveTo>
                    <a:pt x="120772" y="1"/>
                  </a:moveTo>
                  <a:cubicBezTo>
                    <a:pt x="120951" y="2864"/>
                    <a:pt x="120951" y="7518"/>
                    <a:pt x="119519" y="10524"/>
                  </a:cubicBezTo>
                  <a:cubicBezTo>
                    <a:pt x="117300" y="15178"/>
                    <a:pt x="114687" y="17576"/>
                    <a:pt x="114687" y="20189"/>
                  </a:cubicBezTo>
                  <a:cubicBezTo>
                    <a:pt x="114687" y="22802"/>
                    <a:pt x="114293" y="26811"/>
                    <a:pt x="109640" y="28028"/>
                  </a:cubicBezTo>
                  <a:cubicBezTo>
                    <a:pt x="105859" y="29024"/>
                    <a:pt x="68370" y="30956"/>
                    <a:pt x="43528" y="30956"/>
                  </a:cubicBezTo>
                  <a:cubicBezTo>
                    <a:pt x="38027" y="30956"/>
                    <a:pt x="33145" y="30862"/>
                    <a:pt x="29388" y="30641"/>
                  </a:cubicBezTo>
                  <a:cubicBezTo>
                    <a:pt x="8663" y="29424"/>
                    <a:pt x="9271" y="25236"/>
                    <a:pt x="9665" y="20976"/>
                  </a:cubicBezTo>
                  <a:cubicBezTo>
                    <a:pt x="10094" y="16753"/>
                    <a:pt x="9271" y="16753"/>
                    <a:pt x="5656" y="10131"/>
                  </a:cubicBezTo>
                  <a:cubicBezTo>
                    <a:pt x="3508" y="6193"/>
                    <a:pt x="3186" y="2972"/>
                    <a:pt x="3938" y="251"/>
                  </a:cubicBezTo>
                  <a:lnTo>
                    <a:pt x="3938" y="251"/>
                  </a:lnTo>
                  <a:cubicBezTo>
                    <a:pt x="0" y="5871"/>
                    <a:pt x="4618" y="13245"/>
                    <a:pt x="7302" y="16431"/>
                  </a:cubicBezTo>
                  <a:cubicBezTo>
                    <a:pt x="10667" y="20475"/>
                    <a:pt x="3651" y="25558"/>
                    <a:pt x="8126" y="30390"/>
                  </a:cubicBezTo>
                  <a:cubicBezTo>
                    <a:pt x="10420" y="32848"/>
                    <a:pt x="33321" y="33778"/>
                    <a:pt x="56756" y="33778"/>
                  </a:cubicBezTo>
                  <a:cubicBezTo>
                    <a:pt x="79392" y="33778"/>
                    <a:pt x="102525" y="32911"/>
                    <a:pt x="108065" y="31715"/>
                  </a:cubicBezTo>
                  <a:cubicBezTo>
                    <a:pt x="119304" y="29317"/>
                    <a:pt x="115116" y="24234"/>
                    <a:pt x="117336" y="20189"/>
                  </a:cubicBezTo>
                  <a:cubicBezTo>
                    <a:pt x="119340" y="16609"/>
                    <a:pt x="124495" y="5728"/>
                    <a:pt x="120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 name="Google Shape;3824;p69">
              <a:extLst>
                <a:ext uri="{FF2B5EF4-FFF2-40B4-BE49-F238E27FC236}">
                  <a16:creationId xmlns:a16="http://schemas.microsoft.com/office/drawing/2014/main" id="{A9A5DAD8-8881-4E7B-07AB-4DA0BFCD13DF}"/>
                </a:ext>
              </a:extLst>
            </p:cNvPr>
            <p:cNvSpPr/>
            <p:nvPr/>
          </p:nvSpPr>
          <p:spPr>
            <a:xfrm>
              <a:off x="1704150" y="2783800"/>
              <a:ext cx="2269400" cy="229125"/>
            </a:xfrm>
            <a:custGeom>
              <a:avLst/>
              <a:gdLst/>
              <a:ahLst/>
              <a:cxnLst/>
              <a:rect l="l" t="t" r="r" b="b"/>
              <a:pathLst>
                <a:path w="90776" h="9165" extrusionOk="0">
                  <a:moveTo>
                    <a:pt x="37752" y="1"/>
                  </a:moveTo>
                  <a:cubicBezTo>
                    <a:pt x="17416" y="1"/>
                    <a:pt x="4433" y="1134"/>
                    <a:pt x="0" y="5110"/>
                  </a:cubicBezTo>
                  <a:cubicBezTo>
                    <a:pt x="644" y="6076"/>
                    <a:pt x="1396" y="6935"/>
                    <a:pt x="2219" y="7723"/>
                  </a:cubicBezTo>
                  <a:cubicBezTo>
                    <a:pt x="3530" y="8875"/>
                    <a:pt x="6239" y="9164"/>
                    <a:pt x="9255" y="9164"/>
                  </a:cubicBezTo>
                  <a:cubicBezTo>
                    <a:pt x="12293" y="9164"/>
                    <a:pt x="15641" y="8871"/>
                    <a:pt x="18183" y="8871"/>
                  </a:cubicBezTo>
                  <a:cubicBezTo>
                    <a:pt x="18840" y="8871"/>
                    <a:pt x="19444" y="8891"/>
                    <a:pt x="19974" y="8940"/>
                  </a:cubicBezTo>
                  <a:cubicBezTo>
                    <a:pt x="20916" y="9020"/>
                    <a:pt x="22255" y="9050"/>
                    <a:pt x="23864" y="9050"/>
                  </a:cubicBezTo>
                  <a:cubicBezTo>
                    <a:pt x="28420" y="9050"/>
                    <a:pt x="35136" y="8812"/>
                    <a:pt x="41101" y="8812"/>
                  </a:cubicBezTo>
                  <a:cubicBezTo>
                    <a:pt x="43358" y="8812"/>
                    <a:pt x="45508" y="8846"/>
                    <a:pt x="47392" y="8940"/>
                  </a:cubicBezTo>
                  <a:cubicBezTo>
                    <a:pt x="48487" y="8990"/>
                    <a:pt x="49911" y="9014"/>
                    <a:pt x="51572" y="9014"/>
                  </a:cubicBezTo>
                  <a:cubicBezTo>
                    <a:pt x="63061" y="9014"/>
                    <a:pt x="85886" y="7864"/>
                    <a:pt x="89201" y="6112"/>
                  </a:cubicBezTo>
                  <a:cubicBezTo>
                    <a:pt x="90024" y="5683"/>
                    <a:pt x="90525" y="4824"/>
                    <a:pt x="90776" y="3678"/>
                  </a:cubicBezTo>
                  <a:cubicBezTo>
                    <a:pt x="85550" y="2067"/>
                    <a:pt x="76422" y="671"/>
                    <a:pt x="60422" y="313"/>
                  </a:cubicBezTo>
                  <a:cubicBezTo>
                    <a:pt x="52082" y="126"/>
                    <a:pt x="44511" y="1"/>
                    <a:pt x="37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7" name="Google Shape;3825;p69">
              <a:extLst>
                <a:ext uri="{FF2B5EF4-FFF2-40B4-BE49-F238E27FC236}">
                  <a16:creationId xmlns:a16="http://schemas.microsoft.com/office/drawing/2014/main" id="{9AABDCC9-50B5-60F3-C3E6-872E9C985CED}"/>
                </a:ext>
              </a:extLst>
            </p:cNvPr>
            <p:cNvSpPr/>
            <p:nvPr/>
          </p:nvSpPr>
          <p:spPr>
            <a:xfrm>
              <a:off x="1501900" y="2096450"/>
              <a:ext cx="344875" cy="339675"/>
            </a:xfrm>
            <a:custGeom>
              <a:avLst/>
              <a:gdLst/>
              <a:ahLst/>
              <a:cxnLst/>
              <a:rect l="l" t="t" r="r" b="b"/>
              <a:pathLst>
                <a:path w="13795" h="13587" extrusionOk="0">
                  <a:moveTo>
                    <a:pt x="8979" y="136"/>
                  </a:moveTo>
                  <a:cubicBezTo>
                    <a:pt x="8981" y="137"/>
                    <a:pt x="8983" y="137"/>
                    <a:pt x="8985" y="138"/>
                  </a:cubicBezTo>
                  <a:cubicBezTo>
                    <a:pt x="8983" y="137"/>
                    <a:pt x="8981" y="137"/>
                    <a:pt x="8979" y="136"/>
                  </a:cubicBezTo>
                  <a:close/>
                  <a:moveTo>
                    <a:pt x="8264" y="1"/>
                  </a:moveTo>
                  <a:cubicBezTo>
                    <a:pt x="6552" y="1"/>
                    <a:pt x="4690" y="2098"/>
                    <a:pt x="4690" y="3539"/>
                  </a:cubicBezTo>
                  <a:lnTo>
                    <a:pt x="4690" y="5937"/>
                  </a:lnTo>
                  <a:cubicBezTo>
                    <a:pt x="4690" y="5937"/>
                    <a:pt x="1" y="10769"/>
                    <a:pt x="6157" y="13167"/>
                  </a:cubicBezTo>
                  <a:cubicBezTo>
                    <a:pt x="6732" y="13397"/>
                    <a:pt x="7912" y="13586"/>
                    <a:pt x="9149" y="13586"/>
                  </a:cubicBezTo>
                  <a:cubicBezTo>
                    <a:pt x="11380" y="13586"/>
                    <a:pt x="13795" y="12972"/>
                    <a:pt x="13173" y="10877"/>
                  </a:cubicBezTo>
                  <a:cubicBezTo>
                    <a:pt x="13030" y="10340"/>
                    <a:pt x="11849" y="10018"/>
                    <a:pt x="10990" y="9624"/>
                  </a:cubicBezTo>
                  <a:cubicBezTo>
                    <a:pt x="10811" y="9516"/>
                    <a:pt x="10596" y="9409"/>
                    <a:pt x="10453" y="9266"/>
                  </a:cubicBezTo>
                  <a:cubicBezTo>
                    <a:pt x="9737" y="8514"/>
                    <a:pt x="9164" y="7619"/>
                    <a:pt x="8806" y="6653"/>
                  </a:cubicBezTo>
                  <a:cubicBezTo>
                    <a:pt x="8490" y="5916"/>
                    <a:pt x="8415" y="131"/>
                    <a:pt x="8951" y="131"/>
                  </a:cubicBezTo>
                  <a:cubicBezTo>
                    <a:pt x="8960" y="131"/>
                    <a:pt x="8970" y="132"/>
                    <a:pt x="8979" y="136"/>
                  </a:cubicBezTo>
                  <a:lnTo>
                    <a:pt x="8979" y="136"/>
                  </a:lnTo>
                  <a:cubicBezTo>
                    <a:pt x="8748" y="43"/>
                    <a:pt x="8508" y="1"/>
                    <a:pt x="8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3826;p69">
              <a:extLst>
                <a:ext uri="{FF2B5EF4-FFF2-40B4-BE49-F238E27FC236}">
                  <a16:creationId xmlns:a16="http://schemas.microsoft.com/office/drawing/2014/main" id="{2A7A6455-8594-BD0A-61AD-01D1AA9D11A8}"/>
                </a:ext>
              </a:extLst>
            </p:cNvPr>
            <p:cNvSpPr/>
            <p:nvPr/>
          </p:nvSpPr>
          <p:spPr>
            <a:xfrm>
              <a:off x="1613750" y="2089150"/>
              <a:ext cx="138750" cy="216575"/>
            </a:xfrm>
            <a:custGeom>
              <a:avLst/>
              <a:gdLst/>
              <a:ahLst/>
              <a:cxnLst/>
              <a:rect l="l" t="t" r="r" b="b"/>
              <a:pathLst>
                <a:path w="5550" h="8663" extrusionOk="0">
                  <a:moveTo>
                    <a:pt x="4762" y="1"/>
                  </a:moveTo>
                  <a:lnTo>
                    <a:pt x="4010" y="72"/>
                  </a:lnTo>
                  <a:lnTo>
                    <a:pt x="3759" y="72"/>
                  </a:lnTo>
                  <a:cubicBezTo>
                    <a:pt x="3688" y="72"/>
                    <a:pt x="3616" y="72"/>
                    <a:pt x="3580" y="108"/>
                  </a:cubicBezTo>
                  <a:cubicBezTo>
                    <a:pt x="3294" y="144"/>
                    <a:pt x="3008" y="215"/>
                    <a:pt x="2757" y="323"/>
                  </a:cubicBezTo>
                  <a:cubicBezTo>
                    <a:pt x="2614" y="359"/>
                    <a:pt x="2471" y="394"/>
                    <a:pt x="2363" y="466"/>
                  </a:cubicBezTo>
                  <a:lnTo>
                    <a:pt x="1970" y="681"/>
                  </a:lnTo>
                  <a:cubicBezTo>
                    <a:pt x="1468" y="1003"/>
                    <a:pt x="1039" y="1397"/>
                    <a:pt x="717" y="1898"/>
                  </a:cubicBezTo>
                  <a:cubicBezTo>
                    <a:pt x="395" y="2435"/>
                    <a:pt x="144" y="3007"/>
                    <a:pt x="72" y="3616"/>
                  </a:cubicBezTo>
                  <a:cubicBezTo>
                    <a:pt x="1" y="4224"/>
                    <a:pt x="37" y="4869"/>
                    <a:pt x="180" y="5477"/>
                  </a:cubicBezTo>
                  <a:cubicBezTo>
                    <a:pt x="359" y="6086"/>
                    <a:pt x="609" y="6658"/>
                    <a:pt x="967" y="7160"/>
                  </a:cubicBezTo>
                  <a:lnTo>
                    <a:pt x="788" y="6694"/>
                  </a:lnTo>
                  <a:cubicBezTo>
                    <a:pt x="609" y="6301"/>
                    <a:pt x="466" y="5871"/>
                    <a:pt x="395" y="5441"/>
                  </a:cubicBezTo>
                  <a:cubicBezTo>
                    <a:pt x="287" y="4797"/>
                    <a:pt x="323" y="4117"/>
                    <a:pt x="502" y="3509"/>
                  </a:cubicBezTo>
                  <a:cubicBezTo>
                    <a:pt x="717" y="2721"/>
                    <a:pt x="1146" y="2041"/>
                    <a:pt x="1755" y="1504"/>
                  </a:cubicBezTo>
                  <a:cubicBezTo>
                    <a:pt x="2113" y="1253"/>
                    <a:pt x="2507" y="1039"/>
                    <a:pt x="2900" y="896"/>
                  </a:cubicBezTo>
                  <a:cubicBezTo>
                    <a:pt x="3008" y="860"/>
                    <a:pt x="3115" y="824"/>
                    <a:pt x="3222" y="788"/>
                  </a:cubicBezTo>
                  <a:lnTo>
                    <a:pt x="3545" y="717"/>
                  </a:lnTo>
                  <a:cubicBezTo>
                    <a:pt x="3652" y="717"/>
                    <a:pt x="3795" y="681"/>
                    <a:pt x="3903" y="681"/>
                  </a:cubicBezTo>
                  <a:lnTo>
                    <a:pt x="3974" y="681"/>
                  </a:lnTo>
                  <a:lnTo>
                    <a:pt x="3938" y="860"/>
                  </a:lnTo>
                  <a:cubicBezTo>
                    <a:pt x="3903" y="1110"/>
                    <a:pt x="3867" y="1361"/>
                    <a:pt x="3831" y="1611"/>
                  </a:cubicBezTo>
                  <a:cubicBezTo>
                    <a:pt x="3759" y="2148"/>
                    <a:pt x="3724" y="2649"/>
                    <a:pt x="3688" y="3186"/>
                  </a:cubicBezTo>
                  <a:cubicBezTo>
                    <a:pt x="3688" y="4189"/>
                    <a:pt x="3831" y="5227"/>
                    <a:pt x="4153" y="6193"/>
                  </a:cubicBezTo>
                  <a:cubicBezTo>
                    <a:pt x="4439" y="7124"/>
                    <a:pt x="4905" y="7947"/>
                    <a:pt x="5549" y="8663"/>
                  </a:cubicBezTo>
                  <a:lnTo>
                    <a:pt x="5370" y="8341"/>
                  </a:lnTo>
                  <a:cubicBezTo>
                    <a:pt x="5191" y="8054"/>
                    <a:pt x="5048" y="7732"/>
                    <a:pt x="4905" y="7410"/>
                  </a:cubicBezTo>
                  <a:cubicBezTo>
                    <a:pt x="4439" y="6265"/>
                    <a:pt x="4225" y="5012"/>
                    <a:pt x="4260" y="3723"/>
                  </a:cubicBezTo>
                  <a:cubicBezTo>
                    <a:pt x="4296" y="2864"/>
                    <a:pt x="4368" y="2005"/>
                    <a:pt x="4547" y="1146"/>
                  </a:cubicBezTo>
                  <a:lnTo>
                    <a:pt x="4583" y="967"/>
                  </a:lnTo>
                  <a:lnTo>
                    <a:pt x="4618" y="717"/>
                  </a:lnTo>
                  <a:cubicBezTo>
                    <a:pt x="4690" y="466"/>
                    <a:pt x="4726" y="215"/>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3827;p69">
              <a:extLst>
                <a:ext uri="{FF2B5EF4-FFF2-40B4-BE49-F238E27FC236}">
                  <a16:creationId xmlns:a16="http://schemas.microsoft.com/office/drawing/2014/main" id="{391A4DFB-CD4D-1616-65EE-624999F4F2E1}"/>
                </a:ext>
              </a:extLst>
            </p:cNvPr>
            <p:cNvSpPr/>
            <p:nvPr/>
          </p:nvSpPr>
          <p:spPr>
            <a:xfrm>
              <a:off x="1568125" y="2235925"/>
              <a:ext cx="51925" cy="170925"/>
            </a:xfrm>
            <a:custGeom>
              <a:avLst/>
              <a:gdLst/>
              <a:ahLst/>
              <a:cxnLst/>
              <a:rect l="l" t="t" r="r" b="b"/>
              <a:pathLst>
                <a:path w="2077" h="6837" extrusionOk="0">
                  <a:moveTo>
                    <a:pt x="2076" y="0"/>
                  </a:moveTo>
                  <a:cubicBezTo>
                    <a:pt x="2076" y="0"/>
                    <a:pt x="1897" y="107"/>
                    <a:pt x="1575" y="358"/>
                  </a:cubicBezTo>
                  <a:cubicBezTo>
                    <a:pt x="1110" y="716"/>
                    <a:pt x="752" y="1181"/>
                    <a:pt x="466" y="1682"/>
                  </a:cubicBezTo>
                  <a:cubicBezTo>
                    <a:pt x="72" y="2506"/>
                    <a:pt x="0" y="3436"/>
                    <a:pt x="251" y="4295"/>
                  </a:cubicBezTo>
                  <a:cubicBezTo>
                    <a:pt x="537" y="5333"/>
                    <a:pt x="1182" y="6228"/>
                    <a:pt x="2041" y="6837"/>
                  </a:cubicBezTo>
                  <a:lnTo>
                    <a:pt x="1897" y="6658"/>
                  </a:lnTo>
                  <a:cubicBezTo>
                    <a:pt x="1826" y="6550"/>
                    <a:pt x="1719" y="6407"/>
                    <a:pt x="1611" y="6192"/>
                  </a:cubicBezTo>
                  <a:cubicBezTo>
                    <a:pt x="1253" y="5620"/>
                    <a:pt x="1003" y="5047"/>
                    <a:pt x="859" y="4439"/>
                  </a:cubicBezTo>
                  <a:cubicBezTo>
                    <a:pt x="824" y="4260"/>
                    <a:pt x="788" y="4081"/>
                    <a:pt x="752" y="3866"/>
                  </a:cubicBezTo>
                  <a:cubicBezTo>
                    <a:pt x="716" y="3687"/>
                    <a:pt x="716" y="3508"/>
                    <a:pt x="716" y="3293"/>
                  </a:cubicBezTo>
                  <a:cubicBezTo>
                    <a:pt x="716" y="2899"/>
                    <a:pt x="788" y="2506"/>
                    <a:pt x="931" y="2112"/>
                  </a:cubicBezTo>
                  <a:cubicBezTo>
                    <a:pt x="1217" y="1360"/>
                    <a:pt x="1575" y="644"/>
                    <a:pt x="2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3828;p69">
              <a:extLst>
                <a:ext uri="{FF2B5EF4-FFF2-40B4-BE49-F238E27FC236}">
                  <a16:creationId xmlns:a16="http://schemas.microsoft.com/office/drawing/2014/main" id="{196D7BF0-7D37-FD40-BF6C-E93DFF5A1FBF}"/>
                </a:ext>
              </a:extLst>
            </p:cNvPr>
            <p:cNvSpPr/>
            <p:nvPr/>
          </p:nvSpPr>
          <p:spPr>
            <a:xfrm>
              <a:off x="1501900" y="2134800"/>
              <a:ext cx="304275" cy="301275"/>
            </a:xfrm>
            <a:custGeom>
              <a:avLst/>
              <a:gdLst/>
              <a:ahLst/>
              <a:cxnLst/>
              <a:rect l="l" t="t" r="r" b="b"/>
              <a:pathLst>
                <a:path w="12171" h="12051" extrusionOk="0">
                  <a:moveTo>
                    <a:pt x="5549" y="0"/>
                  </a:moveTo>
                  <a:cubicBezTo>
                    <a:pt x="5048" y="573"/>
                    <a:pt x="4725" y="1253"/>
                    <a:pt x="4690" y="2005"/>
                  </a:cubicBezTo>
                  <a:lnTo>
                    <a:pt x="4690" y="4403"/>
                  </a:lnTo>
                  <a:cubicBezTo>
                    <a:pt x="4690" y="4403"/>
                    <a:pt x="1" y="9235"/>
                    <a:pt x="6157" y="11633"/>
                  </a:cubicBezTo>
                  <a:cubicBezTo>
                    <a:pt x="7104" y="11916"/>
                    <a:pt x="8096" y="12050"/>
                    <a:pt x="9089" y="12050"/>
                  </a:cubicBezTo>
                  <a:cubicBezTo>
                    <a:pt x="9861" y="12050"/>
                    <a:pt x="10632" y="11969"/>
                    <a:pt x="11383" y="11812"/>
                  </a:cubicBezTo>
                  <a:cubicBezTo>
                    <a:pt x="11813" y="10774"/>
                    <a:pt x="12063" y="9701"/>
                    <a:pt x="12171" y="8591"/>
                  </a:cubicBezTo>
                  <a:cubicBezTo>
                    <a:pt x="11777" y="8412"/>
                    <a:pt x="11347" y="8269"/>
                    <a:pt x="10990" y="8090"/>
                  </a:cubicBezTo>
                  <a:cubicBezTo>
                    <a:pt x="10811" y="7982"/>
                    <a:pt x="10596" y="7875"/>
                    <a:pt x="10453" y="7732"/>
                  </a:cubicBezTo>
                  <a:cubicBezTo>
                    <a:pt x="9951" y="7267"/>
                    <a:pt x="9558" y="6730"/>
                    <a:pt x="9271" y="6121"/>
                  </a:cubicBezTo>
                  <a:cubicBezTo>
                    <a:pt x="8980" y="6761"/>
                    <a:pt x="8595" y="7283"/>
                    <a:pt x="8076" y="7283"/>
                  </a:cubicBezTo>
                  <a:cubicBezTo>
                    <a:pt x="7957" y="7283"/>
                    <a:pt x="7830" y="7255"/>
                    <a:pt x="7696" y="7195"/>
                  </a:cubicBezTo>
                  <a:cubicBezTo>
                    <a:pt x="6300" y="6586"/>
                    <a:pt x="4869" y="3007"/>
                    <a:pt x="55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3829;p69">
              <a:extLst>
                <a:ext uri="{FF2B5EF4-FFF2-40B4-BE49-F238E27FC236}">
                  <a16:creationId xmlns:a16="http://schemas.microsoft.com/office/drawing/2014/main" id="{8ADBF22B-4548-7C91-BFB8-87DE2E6896E1}"/>
                </a:ext>
              </a:extLst>
            </p:cNvPr>
            <p:cNvSpPr/>
            <p:nvPr/>
          </p:nvSpPr>
          <p:spPr>
            <a:xfrm>
              <a:off x="1672825" y="1800000"/>
              <a:ext cx="2363375" cy="1194225"/>
            </a:xfrm>
            <a:custGeom>
              <a:avLst/>
              <a:gdLst/>
              <a:ahLst/>
              <a:cxnLst/>
              <a:rect l="l" t="t" r="r" b="b"/>
              <a:pathLst>
                <a:path w="94535" h="47769" extrusionOk="0">
                  <a:moveTo>
                    <a:pt x="25821" y="0"/>
                  </a:moveTo>
                  <a:cubicBezTo>
                    <a:pt x="21794" y="0"/>
                    <a:pt x="18957" y="526"/>
                    <a:pt x="18578" y="614"/>
                  </a:cubicBezTo>
                  <a:cubicBezTo>
                    <a:pt x="17611" y="792"/>
                    <a:pt x="19258" y="2725"/>
                    <a:pt x="19258" y="2725"/>
                  </a:cubicBezTo>
                  <a:cubicBezTo>
                    <a:pt x="19258" y="2725"/>
                    <a:pt x="18115" y="2448"/>
                    <a:pt x="17226" y="2448"/>
                  </a:cubicBezTo>
                  <a:cubicBezTo>
                    <a:pt x="16837" y="2448"/>
                    <a:pt x="16497" y="2501"/>
                    <a:pt x="16323" y="2654"/>
                  </a:cubicBezTo>
                  <a:cubicBezTo>
                    <a:pt x="15786" y="3119"/>
                    <a:pt x="17576" y="3584"/>
                    <a:pt x="17576" y="3584"/>
                  </a:cubicBezTo>
                  <a:cubicBezTo>
                    <a:pt x="5513" y="7593"/>
                    <a:pt x="2649" y="25312"/>
                    <a:pt x="2649" y="25312"/>
                  </a:cubicBezTo>
                  <a:cubicBezTo>
                    <a:pt x="2649" y="25312"/>
                    <a:pt x="0" y="29392"/>
                    <a:pt x="466" y="30180"/>
                  </a:cubicBezTo>
                  <a:cubicBezTo>
                    <a:pt x="570" y="30336"/>
                    <a:pt x="717" y="30398"/>
                    <a:pt x="886" y="30398"/>
                  </a:cubicBezTo>
                  <a:cubicBezTo>
                    <a:pt x="1527" y="30398"/>
                    <a:pt x="2470" y="29500"/>
                    <a:pt x="2470" y="29500"/>
                  </a:cubicBezTo>
                  <a:lnTo>
                    <a:pt x="2470" y="29500"/>
                  </a:lnTo>
                  <a:cubicBezTo>
                    <a:pt x="2470" y="29500"/>
                    <a:pt x="1253" y="32650"/>
                    <a:pt x="2005" y="33974"/>
                  </a:cubicBezTo>
                  <a:cubicBezTo>
                    <a:pt x="2164" y="34254"/>
                    <a:pt x="2320" y="34365"/>
                    <a:pt x="2466" y="34365"/>
                  </a:cubicBezTo>
                  <a:cubicBezTo>
                    <a:pt x="3014" y="34365"/>
                    <a:pt x="3437" y="32829"/>
                    <a:pt x="3437" y="32829"/>
                  </a:cubicBezTo>
                  <a:lnTo>
                    <a:pt x="3437" y="32829"/>
                  </a:lnTo>
                  <a:cubicBezTo>
                    <a:pt x="3437" y="32830"/>
                    <a:pt x="3329" y="42816"/>
                    <a:pt x="5405" y="44891"/>
                  </a:cubicBezTo>
                  <a:cubicBezTo>
                    <a:pt x="6894" y="46380"/>
                    <a:pt x="12189" y="46893"/>
                    <a:pt x="15781" y="46893"/>
                  </a:cubicBezTo>
                  <a:cubicBezTo>
                    <a:pt x="17200" y="46893"/>
                    <a:pt x="18353" y="46813"/>
                    <a:pt x="18900" y="46681"/>
                  </a:cubicBezTo>
                  <a:cubicBezTo>
                    <a:pt x="19430" y="46541"/>
                    <a:pt x="19915" y="46480"/>
                    <a:pt x="20429" y="46480"/>
                  </a:cubicBezTo>
                  <a:cubicBezTo>
                    <a:pt x="21757" y="46480"/>
                    <a:pt x="23281" y="46891"/>
                    <a:pt x="26274" y="47433"/>
                  </a:cubicBezTo>
                  <a:cubicBezTo>
                    <a:pt x="27514" y="47656"/>
                    <a:pt x="28862" y="47768"/>
                    <a:pt x="30163" y="47768"/>
                  </a:cubicBezTo>
                  <a:cubicBezTo>
                    <a:pt x="33256" y="47768"/>
                    <a:pt x="36089" y="47132"/>
                    <a:pt x="36618" y="45822"/>
                  </a:cubicBezTo>
                  <a:cubicBezTo>
                    <a:pt x="37406" y="43925"/>
                    <a:pt x="29710" y="42994"/>
                    <a:pt x="29710" y="42994"/>
                  </a:cubicBezTo>
                  <a:lnTo>
                    <a:pt x="32251" y="42314"/>
                  </a:lnTo>
                  <a:cubicBezTo>
                    <a:pt x="34220" y="42815"/>
                    <a:pt x="36117" y="43424"/>
                    <a:pt x="37979" y="44211"/>
                  </a:cubicBezTo>
                  <a:cubicBezTo>
                    <a:pt x="39938" y="45113"/>
                    <a:pt x="43708" y="45799"/>
                    <a:pt x="47527" y="45799"/>
                  </a:cubicBezTo>
                  <a:cubicBezTo>
                    <a:pt x="48104" y="45799"/>
                    <a:pt x="48681" y="45783"/>
                    <a:pt x="49254" y="45751"/>
                  </a:cubicBezTo>
                  <a:cubicBezTo>
                    <a:pt x="53620" y="45464"/>
                    <a:pt x="54372" y="43460"/>
                    <a:pt x="54373" y="43460"/>
                  </a:cubicBezTo>
                  <a:lnTo>
                    <a:pt x="54373" y="43460"/>
                  </a:lnTo>
                  <a:cubicBezTo>
                    <a:pt x="54098" y="45747"/>
                    <a:pt x="60943" y="46753"/>
                    <a:pt x="68711" y="46753"/>
                  </a:cubicBezTo>
                  <a:cubicBezTo>
                    <a:pt x="77113" y="46753"/>
                    <a:pt x="86593" y="45576"/>
                    <a:pt x="89308" y="43567"/>
                  </a:cubicBezTo>
                  <a:cubicBezTo>
                    <a:pt x="94534" y="39665"/>
                    <a:pt x="89308" y="33366"/>
                    <a:pt x="89308" y="33366"/>
                  </a:cubicBezTo>
                  <a:cubicBezTo>
                    <a:pt x="89308" y="33366"/>
                    <a:pt x="58847" y="15182"/>
                    <a:pt x="47071" y="6341"/>
                  </a:cubicBezTo>
                  <a:cubicBezTo>
                    <a:pt x="40086" y="1118"/>
                    <a:pt x="31690" y="0"/>
                    <a:pt x="2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3830;p69">
              <a:extLst>
                <a:ext uri="{FF2B5EF4-FFF2-40B4-BE49-F238E27FC236}">
                  <a16:creationId xmlns:a16="http://schemas.microsoft.com/office/drawing/2014/main" id="{5B8180C2-BA8D-3F1A-0140-CDE37473F16B}"/>
                </a:ext>
              </a:extLst>
            </p:cNvPr>
            <p:cNvSpPr/>
            <p:nvPr/>
          </p:nvSpPr>
          <p:spPr>
            <a:xfrm>
              <a:off x="1725625" y="2569700"/>
              <a:ext cx="2211250" cy="424525"/>
            </a:xfrm>
            <a:custGeom>
              <a:avLst/>
              <a:gdLst/>
              <a:ahLst/>
              <a:cxnLst/>
              <a:rect l="l" t="t" r="r" b="b"/>
              <a:pathLst>
                <a:path w="88450" h="16981" extrusionOk="0">
                  <a:moveTo>
                    <a:pt x="1683" y="0"/>
                  </a:moveTo>
                  <a:cubicBezTo>
                    <a:pt x="1074" y="1074"/>
                    <a:pt x="501" y="2184"/>
                    <a:pt x="0" y="3365"/>
                  </a:cubicBezTo>
                  <a:cubicBezTo>
                    <a:pt x="123" y="3524"/>
                    <a:pt x="242" y="3590"/>
                    <a:pt x="356" y="3590"/>
                  </a:cubicBezTo>
                  <a:cubicBezTo>
                    <a:pt x="906" y="3590"/>
                    <a:pt x="1325" y="2041"/>
                    <a:pt x="1325" y="2041"/>
                  </a:cubicBezTo>
                  <a:lnTo>
                    <a:pt x="1325" y="2041"/>
                  </a:lnTo>
                  <a:cubicBezTo>
                    <a:pt x="1325" y="2042"/>
                    <a:pt x="1217" y="12028"/>
                    <a:pt x="3293" y="14103"/>
                  </a:cubicBezTo>
                  <a:cubicBezTo>
                    <a:pt x="4782" y="15592"/>
                    <a:pt x="10077" y="16105"/>
                    <a:pt x="13669" y="16105"/>
                  </a:cubicBezTo>
                  <a:cubicBezTo>
                    <a:pt x="15088" y="16105"/>
                    <a:pt x="16241" y="16025"/>
                    <a:pt x="16788" y="15893"/>
                  </a:cubicBezTo>
                  <a:cubicBezTo>
                    <a:pt x="17318" y="15753"/>
                    <a:pt x="17803" y="15692"/>
                    <a:pt x="18317" y="15692"/>
                  </a:cubicBezTo>
                  <a:cubicBezTo>
                    <a:pt x="19645" y="15692"/>
                    <a:pt x="21169" y="16103"/>
                    <a:pt x="24162" y="16645"/>
                  </a:cubicBezTo>
                  <a:cubicBezTo>
                    <a:pt x="25402" y="16868"/>
                    <a:pt x="26750" y="16980"/>
                    <a:pt x="28051" y="16980"/>
                  </a:cubicBezTo>
                  <a:cubicBezTo>
                    <a:pt x="31144" y="16980"/>
                    <a:pt x="33977" y="16344"/>
                    <a:pt x="34506" y="15034"/>
                  </a:cubicBezTo>
                  <a:cubicBezTo>
                    <a:pt x="35294" y="13137"/>
                    <a:pt x="27634" y="12206"/>
                    <a:pt x="27634" y="12206"/>
                  </a:cubicBezTo>
                  <a:lnTo>
                    <a:pt x="30175" y="11526"/>
                  </a:lnTo>
                  <a:cubicBezTo>
                    <a:pt x="32144" y="12027"/>
                    <a:pt x="34041" y="12636"/>
                    <a:pt x="35867" y="13423"/>
                  </a:cubicBezTo>
                  <a:cubicBezTo>
                    <a:pt x="37857" y="14325"/>
                    <a:pt x="41631" y="15011"/>
                    <a:pt x="45451" y="15011"/>
                  </a:cubicBezTo>
                  <a:cubicBezTo>
                    <a:pt x="46027" y="15011"/>
                    <a:pt x="46605" y="14995"/>
                    <a:pt x="47178" y="14963"/>
                  </a:cubicBezTo>
                  <a:cubicBezTo>
                    <a:pt x="51544" y="14676"/>
                    <a:pt x="52296" y="12672"/>
                    <a:pt x="52296" y="12672"/>
                  </a:cubicBezTo>
                  <a:lnTo>
                    <a:pt x="52296" y="12672"/>
                  </a:lnTo>
                  <a:cubicBezTo>
                    <a:pt x="52021" y="14959"/>
                    <a:pt x="58867" y="15965"/>
                    <a:pt x="66635" y="15965"/>
                  </a:cubicBezTo>
                  <a:cubicBezTo>
                    <a:pt x="75036" y="15965"/>
                    <a:pt x="84517" y="14788"/>
                    <a:pt x="87232" y="12779"/>
                  </a:cubicBezTo>
                  <a:cubicBezTo>
                    <a:pt x="87698" y="12421"/>
                    <a:pt x="88091" y="12027"/>
                    <a:pt x="88449" y="11598"/>
                  </a:cubicBezTo>
                  <a:lnTo>
                    <a:pt x="88449" y="11598"/>
                  </a:lnTo>
                  <a:cubicBezTo>
                    <a:pt x="86381" y="11987"/>
                    <a:pt x="82133" y="12493"/>
                    <a:pt x="78649" y="12493"/>
                  </a:cubicBezTo>
                  <a:cubicBezTo>
                    <a:pt x="76043" y="12493"/>
                    <a:pt x="73865" y="12210"/>
                    <a:pt x="73344" y="11383"/>
                  </a:cubicBezTo>
                  <a:cubicBezTo>
                    <a:pt x="71840" y="9128"/>
                    <a:pt x="75348" y="4940"/>
                    <a:pt x="75348" y="4940"/>
                  </a:cubicBezTo>
                  <a:lnTo>
                    <a:pt x="75348" y="4940"/>
                  </a:lnTo>
                  <a:lnTo>
                    <a:pt x="45173" y="5370"/>
                  </a:lnTo>
                  <a:cubicBezTo>
                    <a:pt x="45173" y="5370"/>
                    <a:pt x="42978" y="8370"/>
                    <a:pt x="39413" y="8370"/>
                  </a:cubicBezTo>
                  <a:cubicBezTo>
                    <a:pt x="38659" y="8370"/>
                    <a:pt x="37844" y="8236"/>
                    <a:pt x="36976" y="7911"/>
                  </a:cubicBezTo>
                  <a:cubicBezTo>
                    <a:pt x="32001" y="6014"/>
                    <a:pt x="31607" y="3079"/>
                    <a:pt x="31607" y="3079"/>
                  </a:cubicBezTo>
                  <a:cubicBezTo>
                    <a:pt x="31607" y="3079"/>
                    <a:pt x="26803" y="10184"/>
                    <a:pt x="17523" y="10184"/>
                  </a:cubicBezTo>
                  <a:cubicBezTo>
                    <a:pt x="17258" y="10184"/>
                    <a:pt x="16989" y="10178"/>
                    <a:pt x="16716" y="10166"/>
                  </a:cubicBezTo>
                  <a:cubicBezTo>
                    <a:pt x="6944" y="9772"/>
                    <a:pt x="1969" y="645"/>
                    <a:pt x="1969" y="645"/>
                  </a:cubicBezTo>
                  <a:lnTo>
                    <a:pt x="1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3831;p69">
              <a:extLst>
                <a:ext uri="{FF2B5EF4-FFF2-40B4-BE49-F238E27FC236}">
                  <a16:creationId xmlns:a16="http://schemas.microsoft.com/office/drawing/2014/main" id="{2FB727D5-5A2B-3AE0-9A8F-46657D466DF5}"/>
                </a:ext>
              </a:extLst>
            </p:cNvPr>
            <p:cNvSpPr/>
            <p:nvPr/>
          </p:nvSpPr>
          <p:spPr>
            <a:xfrm>
              <a:off x="2785150" y="2690500"/>
              <a:ext cx="5400" cy="14350"/>
            </a:xfrm>
            <a:custGeom>
              <a:avLst/>
              <a:gdLst/>
              <a:ahLst/>
              <a:cxnLst/>
              <a:rect l="l" t="t" r="r" b="b"/>
              <a:pathLst>
                <a:path w="216" h="574" extrusionOk="0">
                  <a:moveTo>
                    <a:pt x="0" y="1"/>
                  </a:moveTo>
                  <a:cubicBezTo>
                    <a:pt x="72" y="180"/>
                    <a:pt x="143" y="394"/>
                    <a:pt x="215" y="573"/>
                  </a:cubicBezTo>
                  <a:cubicBezTo>
                    <a:pt x="179" y="359"/>
                    <a:pt x="143" y="180"/>
                    <a:pt x="143"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3832;p69">
              <a:extLst>
                <a:ext uri="{FF2B5EF4-FFF2-40B4-BE49-F238E27FC236}">
                  <a16:creationId xmlns:a16="http://schemas.microsoft.com/office/drawing/2014/main" id="{393589D4-38E2-58E3-9C88-AFDD26C612E1}"/>
                </a:ext>
              </a:extLst>
            </p:cNvPr>
            <p:cNvSpPr/>
            <p:nvPr/>
          </p:nvSpPr>
          <p:spPr>
            <a:xfrm>
              <a:off x="2616025" y="1934350"/>
              <a:ext cx="1300250" cy="902225"/>
            </a:xfrm>
            <a:custGeom>
              <a:avLst/>
              <a:gdLst/>
              <a:ahLst/>
              <a:cxnLst/>
              <a:rect l="l" t="t" r="r" b="b"/>
              <a:pathLst>
                <a:path w="52010" h="36089" extrusionOk="0">
                  <a:moveTo>
                    <a:pt x="2076" y="16824"/>
                  </a:moveTo>
                  <a:lnTo>
                    <a:pt x="2112" y="16859"/>
                  </a:lnTo>
                  <a:lnTo>
                    <a:pt x="2184" y="16859"/>
                  </a:lnTo>
                  <a:lnTo>
                    <a:pt x="2148" y="16895"/>
                  </a:lnTo>
                  <a:cubicBezTo>
                    <a:pt x="2076" y="16967"/>
                    <a:pt x="2005" y="17074"/>
                    <a:pt x="1969" y="17182"/>
                  </a:cubicBezTo>
                  <a:cubicBezTo>
                    <a:pt x="1933" y="17217"/>
                    <a:pt x="1933" y="17253"/>
                    <a:pt x="1897" y="17289"/>
                  </a:cubicBezTo>
                  <a:cubicBezTo>
                    <a:pt x="1826" y="17396"/>
                    <a:pt x="1718" y="17504"/>
                    <a:pt x="1647" y="17575"/>
                  </a:cubicBezTo>
                  <a:cubicBezTo>
                    <a:pt x="1826" y="17253"/>
                    <a:pt x="1969" y="17003"/>
                    <a:pt x="2076" y="16824"/>
                  </a:cubicBezTo>
                  <a:close/>
                  <a:moveTo>
                    <a:pt x="859" y="19437"/>
                  </a:moveTo>
                  <a:lnTo>
                    <a:pt x="859" y="19437"/>
                  </a:lnTo>
                  <a:cubicBezTo>
                    <a:pt x="967" y="20117"/>
                    <a:pt x="1181" y="20761"/>
                    <a:pt x="1575" y="21334"/>
                  </a:cubicBezTo>
                  <a:cubicBezTo>
                    <a:pt x="1324" y="20976"/>
                    <a:pt x="1110" y="20618"/>
                    <a:pt x="967" y="20224"/>
                  </a:cubicBezTo>
                  <a:cubicBezTo>
                    <a:pt x="895" y="19974"/>
                    <a:pt x="859" y="19687"/>
                    <a:pt x="859" y="19437"/>
                  </a:cubicBezTo>
                  <a:close/>
                  <a:moveTo>
                    <a:pt x="51008" y="29495"/>
                  </a:moveTo>
                  <a:cubicBezTo>
                    <a:pt x="50900" y="29567"/>
                    <a:pt x="50793" y="29602"/>
                    <a:pt x="50650" y="29638"/>
                  </a:cubicBezTo>
                  <a:cubicBezTo>
                    <a:pt x="50471" y="29674"/>
                    <a:pt x="50328" y="29674"/>
                    <a:pt x="50328" y="29674"/>
                  </a:cubicBezTo>
                  <a:lnTo>
                    <a:pt x="50256" y="29674"/>
                  </a:lnTo>
                  <a:cubicBezTo>
                    <a:pt x="50184" y="29674"/>
                    <a:pt x="50113" y="29710"/>
                    <a:pt x="50005" y="29710"/>
                  </a:cubicBezTo>
                  <a:cubicBezTo>
                    <a:pt x="49791" y="29746"/>
                    <a:pt x="49576" y="29746"/>
                    <a:pt x="49361" y="29746"/>
                  </a:cubicBezTo>
                  <a:cubicBezTo>
                    <a:pt x="49898" y="29710"/>
                    <a:pt x="50471" y="29638"/>
                    <a:pt x="51008" y="29495"/>
                  </a:cubicBezTo>
                  <a:close/>
                  <a:moveTo>
                    <a:pt x="47643" y="29710"/>
                  </a:moveTo>
                  <a:cubicBezTo>
                    <a:pt x="47750" y="30175"/>
                    <a:pt x="47858" y="30640"/>
                    <a:pt x="47929" y="31142"/>
                  </a:cubicBezTo>
                  <a:cubicBezTo>
                    <a:pt x="47929" y="31321"/>
                    <a:pt x="47965" y="31499"/>
                    <a:pt x="48001" y="31678"/>
                  </a:cubicBezTo>
                  <a:cubicBezTo>
                    <a:pt x="47822" y="30963"/>
                    <a:pt x="47607" y="30282"/>
                    <a:pt x="47392" y="29710"/>
                  </a:cubicBezTo>
                  <a:close/>
                  <a:moveTo>
                    <a:pt x="8018" y="0"/>
                  </a:moveTo>
                  <a:cubicBezTo>
                    <a:pt x="7410" y="645"/>
                    <a:pt x="6873" y="1289"/>
                    <a:pt x="6372" y="1969"/>
                  </a:cubicBezTo>
                  <a:cubicBezTo>
                    <a:pt x="6014" y="2470"/>
                    <a:pt x="2005" y="8913"/>
                    <a:pt x="1897" y="10130"/>
                  </a:cubicBezTo>
                  <a:cubicBezTo>
                    <a:pt x="1826" y="10273"/>
                    <a:pt x="1647" y="10524"/>
                    <a:pt x="1503" y="10846"/>
                  </a:cubicBezTo>
                  <a:cubicBezTo>
                    <a:pt x="1146" y="11490"/>
                    <a:pt x="859" y="12170"/>
                    <a:pt x="609" y="12850"/>
                  </a:cubicBezTo>
                  <a:cubicBezTo>
                    <a:pt x="465" y="13208"/>
                    <a:pt x="358" y="13602"/>
                    <a:pt x="215" y="13960"/>
                  </a:cubicBezTo>
                  <a:cubicBezTo>
                    <a:pt x="143" y="14318"/>
                    <a:pt x="107" y="14640"/>
                    <a:pt x="36" y="14998"/>
                  </a:cubicBezTo>
                  <a:cubicBezTo>
                    <a:pt x="36" y="15320"/>
                    <a:pt x="0" y="15535"/>
                    <a:pt x="0" y="15714"/>
                  </a:cubicBezTo>
                  <a:cubicBezTo>
                    <a:pt x="0" y="15821"/>
                    <a:pt x="0" y="15893"/>
                    <a:pt x="36" y="16000"/>
                  </a:cubicBezTo>
                  <a:lnTo>
                    <a:pt x="36" y="16072"/>
                  </a:lnTo>
                  <a:cubicBezTo>
                    <a:pt x="36" y="16072"/>
                    <a:pt x="36" y="16108"/>
                    <a:pt x="36" y="16144"/>
                  </a:cubicBezTo>
                  <a:cubicBezTo>
                    <a:pt x="36" y="16215"/>
                    <a:pt x="72" y="16323"/>
                    <a:pt x="72" y="16394"/>
                  </a:cubicBezTo>
                  <a:cubicBezTo>
                    <a:pt x="143" y="16573"/>
                    <a:pt x="215" y="16716"/>
                    <a:pt x="358" y="16859"/>
                  </a:cubicBezTo>
                  <a:cubicBezTo>
                    <a:pt x="537" y="16967"/>
                    <a:pt x="752" y="17003"/>
                    <a:pt x="967" y="17003"/>
                  </a:cubicBezTo>
                  <a:cubicBezTo>
                    <a:pt x="1253" y="16967"/>
                    <a:pt x="1575" y="16931"/>
                    <a:pt x="1861" y="16895"/>
                  </a:cubicBezTo>
                  <a:lnTo>
                    <a:pt x="1861" y="16895"/>
                  </a:lnTo>
                  <a:cubicBezTo>
                    <a:pt x="1718" y="17038"/>
                    <a:pt x="1539" y="17253"/>
                    <a:pt x="1324" y="17504"/>
                  </a:cubicBezTo>
                  <a:cubicBezTo>
                    <a:pt x="1038" y="17862"/>
                    <a:pt x="788" y="18291"/>
                    <a:pt x="573" y="18685"/>
                  </a:cubicBezTo>
                  <a:cubicBezTo>
                    <a:pt x="358" y="19222"/>
                    <a:pt x="286" y="19795"/>
                    <a:pt x="430" y="20367"/>
                  </a:cubicBezTo>
                  <a:cubicBezTo>
                    <a:pt x="573" y="20904"/>
                    <a:pt x="859" y="21405"/>
                    <a:pt x="1181" y="21835"/>
                  </a:cubicBezTo>
                  <a:cubicBezTo>
                    <a:pt x="1503" y="22193"/>
                    <a:pt x="1790" y="22551"/>
                    <a:pt x="2148" y="22873"/>
                  </a:cubicBezTo>
                  <a:cubicBezTo>
                    <a:pt x="2434" y="23124"/>
                    <a:pt x="2720" y="23338"/>
                    <a:pt x="2864" y="23517"/>
                  </a:cubicBezTo>
                  <a:cubicBezTo>
                    <a:pt x="3043" y="23660"/>
                    <a:pt x="3150" y="23732"/>
                    <a:pt x="3150" y="23732"/>
                  </a:cubicBezTo>
                  <a:lnTo>
                    <a:pt x="3436" y="23983"/>
                  </a:lnTo>
                  <a:lnTo>
                    <a:pt x="3794" y="24233"/>
                  </a:lnTo>
                  <a:lnTo>
                    <a:pt x="4260" y="24520"/>
                  </a:lnTo>
                  <a:cubicBezTo>
                    <a:pt x="5119" y="25056"/>
                    <a:pt x="6014" y="25450"/>
                    <a:pt x="6980" y="25737"/>
                  </a:cubicBezTo>
                  <a:lnTo>
                    <a:pt x="7768" y="25951"/>
                  </a:lnTo>
                  <a:cubicBezTo>
                    <a:pt x="8018" y="26023"/>
                    <a:pt x="8269" y="26059"/>
                    <a:pt x="8519" y="26095"/>
                  </a:cubicBezTo>
                  <a:cubicBezTo>
                    <a:pt x="8877" y="26166"/>
                    <a:pt x="9235" y="26238"/>
                    <a:pt x="9629" y="26238"/>
                  </a:cubicBezTo>
                  <a:cubicBezTo>
                    <a:pt x="8949" y="26989"/>
                    <a:pt x="8340" y="27813"/>
                    <a:pt x="7839" y="28672"/>
                  </a:cubicBezTo>
                  <a:lnTo>
                    <a:pt x="7768" y="28779"/>
                  </a:lnTo>
                  <a:cubicBezTo>
                    <a:pt x="7732" y="28851"/>
                    <a:pt x="7696" y="28922"/>
                    <a:pt x="7660" y="28958"/>
                  </a:cubicBezTo>
                  <a:cubicBezTo>
                    <a:pt x="7302" y="29567"/>
                    <a:pt x="7087" y="30247"/>
                    <a:pt x="7052" y="30963"/>
                  </a:cubicBezTo>
                  <a:lnTo>
                    <a:pt x="6980" y="30819"/>
                  </a:lnTo>
                  <a:lnTo>
                    <a:pt x="6980" y="30819"/>
                  </a:lnTo>
                  <a:cubicBezTo>
                    <a:pt x="6980" y="30891"/>
                    <a:pt x="7016" y="30998"/>
                    <a:pt x="7052" y="31070"/>
                  </a:cubicBezTo>
                  <a:cubicBezTo>
                    <a:pt x="7087" y="31213"/>
                    <a:pt x="7123" y="31356"/>
                    <a:pt x="7159" y="31499"/>
                  </a:cubicBezTo>
                  <a:cubicBezTo>
                    <a:pt x="7374" y="32072"/>
                    <a:pt x="7875" y="32430"/>
                    <a:pt x="8448" y="32502"/>
                  </a:cubicBezTo>
                  <a:cubicBezTo>
                    <a:pt x="8547" y="32552"/>
                    <a:pt x="8655" y="32578"/>
                    <a:pt x="8763" y="32578"/>
                  </a:cubicBezTo>
                  <a:cubicBezTo>
                    <a:pt x="8887" y="32578"/>
                    <a:pt x="9013" y="32543"/>
                    <a:pt x="9128" y="32466"/>
                  </a:cubicBezTo>
                  <a:cubicBezTo>
                    <a:pt x="9271" y="32430"/>
                    <a:pt x="9414" y="32359"/>
                    <a:pt x="9557" y="32323"/>
                  </a:cubicBezTo>
                  <a:cubicBezTo>
                    <a:pt x="9629" y="32466"/>
                    <a:pt x="9772" y="32573"/>
                    <a:pt x="9808" y="32717"/>
                  </a:cubicBezTo>
                  <a:cubicBezTo>
                    <a:pt x="9967" y="32590"/>
                    <a:pt x="10176" y="32535"/>
                    <a:pt x="10418" y="32535"/>
                  </a:cubicBezTo>
                  <a:cubicBezTo>
                    <a:pt x="11752" y="32535"/>
                    <a:pt x="14109" y="34195"/>
                    <a:pt x="14927" y="34649"/>
                  </a:cubicBezTo>
                  <a:cubicBezTo>
                    <a:pt x="16030" y="35283"/>
                    <a:pt x="16963" y="35671"/>
                    <a:pt x="18000" y="35671"/>
                  </a:cubicBezTo>
                  <a:cubicBezTo>
                    <a:pt x="18545" y="35671"/>
                    <a:pt x="19118" y="35564"/>
                    <a:pt x="19759" y="35330"/>
                  </a:cubicBezTo>
                  <a:cubicBezTo>
                    <a:pt x="21728" y="34614"/>
                    <a:pt x="23839" y="32895"/>
                    <a:pt x="25916" y="32752"/>
                  </a:cubicBezTo>
                  <a:cubicBezTo>
                    <a:pt x="28922" y="32502"/>
                    <a:pt x="32036" y="32287"/>
                    <a:pt x="35043" y="32251"/>
                  </a:cubicBezTo>
                  <a:cubicBezTo>
                    <a:pt x="36018" y="32237"/>
                    <a:pt x="36847" y="32169"/>
                    <a:pt x="37630" y="32169"/>
                  </a:cubicBezTo>
                  <a:cubicBezTo>
                    <a:pt x="38861" y="32169"/>
                    <a:pt x="39979" y="32337"/>
                    <a:pt x="41379" y="33146"/>
                  </a:cubicBezTo>
                  <a:lnTo>
                    <a:pt x="41629" y="33289"/>
                  </a:lnTo>
                  <a:cubicBezTo>
                    <a:pt x="42453" y="33790"/>
                    <a:pt x="43383" y="34399"/>
                    <a:pt x="44242" y="34900"/>
                  </a:cubicBezTo>
                  <a:lnTo>
                    <a:pt x="44278" y="34900"/>
                  </a:lnTo>
                  <a:cubicBezTo>
                    <a:pt x="44636" y="35079"/>
                    <a:pt x="44994" y="35258"/>
                    <a:pt x="45388" y="35437"/>
                  </a:cubicBezTo>
                  <a:lnTo>
                    <a:pt x="45567" y="35508"/>
                  </a:lnTo>
                  <a:cubicBezTo>
                    <a:pt x="45173" y="35437"/>
                    <a:pt x="44815" y="35330"/>
                    <a:pt x="44421" y="35186"/>
                  </a:cubicBezTo>
                  <a:cubicBezTo>
                    <a:pt x="44171" y="35043"/>
                    <a:pt x="43885" y="34900"/>
                    <a:pt x="43598" y="34793"/>
                  </a:cubicBezTo>
                  <a:lnTo>
                    <a:pt x="43598" y="34793"/>
                  </a:lnTo>
                  <a:cubicBezTo>
                    <a:pt x="43562" y="34828"/>
                    <a:pt x="43813" y="35151"/>
                    <a:pt x="44314" y="35437"/>
                  </a:cubicBezTo>
                  <a:cubicBezTo>
                    <a:pt x="44923" y="35795"/>
                    <a:pt x="45603" y="36010"/>
                    <a:pt x="46319" y="36081"/>
                  </a:cubicBezTo>
                  <a:cubicBezTo>
                    <a:pt x="46374" y="36086"/>
                    <a:pt x="46429" y="36088"/>
                    <a:pt x="46483" y="36088"/>
                  </a:cubicBezTo>
                  <a:cubicBezTo>
                    <a:pt x="46850" y="36088"/>
                    <a:pt x="47193" y="35987"/>
                    <a:pt x="47536" y="35831"/>
                  </a:cubicBezTo>
                  <a:cubicBezTo>
                    <a:pt x="47858" y="35652"/>
                    <a:pt x="48108" y="35365"/>
                    <a:pt x="48287" y="35043"/>
                  </a:cubicBezTo>
                  <a:cubicBezTo>
                    <a:pt x="48430" y="34828"/>
                    <a:pt x="48502" y="34578"/>
                    <a:pt x="48574" y="34327"/>
                  </a:cubicBezTo>
                  <a:cubicBezTo>
                    <a:pt x="48609" y="34256"/>
                    <a:pt x="48609" y="34184"/>
                    <a:pt x="48645" y="34148"/>
                  </a:cubicBezTo>
                  <a:lnTo>
                    <a:pt x="48645" y="34077"/>
                  </a:lnTo>
                  <a:cubicBezTo>
                    <a:pt x="48645" y="34077"/>
                    <a:pt x="48645" y="33969"/>
                    <a:pt x="48645" y="33790"/>
                  </a:cubicBezTo>
                  <a:cubicBezTo>
                    <a:pt x="48681" y="33576"/>
                    <a:pt x="48681" y="33325"/>
                    <a:pt x="48681" y="33074"/>
                  </a:cubicBezTo>
                  <a:cubicBezTo>
                    <a:pt x="48645" y="32394"/>
                    <a:pt x="48538" y="31678"/>
                    <a:pt x="48395" y="30998"/>
                  </a:cubicBezTo>
                  <a:cubicBezTo>
                    <a:pt x="48287" y="30569"/>
                    <a:pt x="48144" y="30104"/>
                    <a:pt x="48001" y="29710"/>
                  </a:cubicBezTo>
                  <a:lnTo>
                    <a:pt x="48108" y="29710"/>
                  </a:lnTo>
                  <a:cubicBezTo>
                    <a:pt x="48430" y="29925"/>
                    <a:pt x="48788" y="30104"/>
                    <a:pt x="49182" y="30211"/>
                  </a:cubicBezTo>
                  <a:cubicBezTo>
                    <a:pt x="49469" y="30282"/>
                    <a:pt x="49755" y="30354"/>
                    <a:pt x="50041" y="30354"/>
                  </a:cubicBezTo>
                  <a:lnTo>
                    <a:pt x="50435" y="30354"/>
                  </a:lnTo>
                  <a:cubicBezTo>
                    <a:pt x="50578" y="30318"/>
                    <a:pt x="50721" y="30282"/>
                    <a:pt x="50865" y="30247"/>
                  </a:cubicBezTo>
                  <a:cubicBezTo>
                    <a:pt x="51187" y="30104"/>
                    <a:pt x="51437" y="29925"/>
                    <a:pt x="51616" y="29638"/>
                  </a:cubicBezTo>
                  <a:cubicBezTo>
                    <a:pt x="51759" y="29495"/>
                    <a:pt x="51831" y="29280"/>
                    <a:pt x="51867" y="29065"/>
                  </a:cubicBezTo>
                  <a:cubicBezTo>
                    <a:pt x="52010" y="28922"/>
                    <a:pt x="52010" y="28672"/>
                    <a:pt x="51867" y="28350"/>
                  </a:cubicBezTo>
                  <a:cubicBezTo>
                    <a:pt x="51688" y="28099"/>
                    <a:pt x="51580" y="27956"/>
                    <a:pt x="51580" y="27956"/>
                  </a:cubicBezTo>
                  <a:cubicBezTo>
                    <a:pt x="51580" y="27956"/>
                    <a:pt x="21119" y="9772"/>
                    <a:pt x="9343" y="931"/>
                  </a:cubicBezTo>
                  <a:cubicBezTo>
                    <a:pt x="8913" y="609"/>
                    <a:pt x="8448" y="322"/>
                    <a:pt x="8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3833;p69">
              <a:extLst>
                <a:ext uri="{FF2B5EF4-FFF2-40B4-BE49-F238E27FC236}">
                  <a16:creationId xmlns:a16="http://schemas.microsoft.com/office/drawing/2014/main" id="{B6D5501D-BC2F-797E-17C0-3BD4E772716E}"/>
                </a:ext>
              </a:extLst>
            </p:cNvPr>
            <p:cNvSpPr/>
            <p:nvPr/>
          </p:nvSpPr>
          <p:spPr>
            <a:xfrm>
              <a:off x="2689400" y="2785350"/>
              <a:ext cx="349025" cy="102950"/>
            </a:xfrm>
            <a:custGeom>
              <a:avLst/>
              <a:gdLst/>
              <a:ahLst/>
              <a:cxnLst/>
              <a:rect l="l" t="t" r="r" b="b"/>
              <a:pathLst>
                <a:path w="13961" h="4118" extrusionOk="0">
                  <a:moveTo>
                    <a:pt x="6515" y="1"/>
                  </a:moveTo>
                  <a:cubicBezTo>
                    <a:pt x="5620" y="73"/>
                    <a:pt x="4725" y="144"/>
                    <a:pt x="3830" y="287"/>
                  </a:cubicBezTo>
                  <a:cubicBezTo>
                    <a:pt x="1897" y="609"/>
                    <a:pt x="0" y="1075"/>
                    <a:pt x="36" y="1146"/>
                  </a:cubicBezTo>
                  <a:cubicBezTo>
                    <a:pt x="36" y="1164"/>
                    <a:pt x="91" y="1172"/>
                    <a:pt x="191" y="1172"/>
                  </a:cubicBezTo>
                  <a:cubicBezTo>
                    <a:pt x="687" y="1172"/>
                    <a:pt x="2295" y="979"/>
                    <a:pt x="3902" y="860"/>
                  </a:cubicBezTo>
                  <a:cubicBezTo>
                    <a:pt x="4600" y="779"/>
                    <a:pt x="5318" y="739"/>
                    <a:pt x="5935" y="739"/>
                  </a:cubicBezTo>
                  <a:cubicBezTo>
                    <a:pt x="6141" y="739"/>
                    <a:pt x="6336" y="744"/>
                    <a:pt x="6515" y="753"/>
                  </a:cubicBezTo>
                  <a:cubicBezTo>
                    <a:pt x="7231" y="753"/>
                    <a:pt x="7696" y="788"/>
                    <a:pt x="7696" y="788"/>
                  </a:cubicBezTo>
                  <a:cubicBezTo>
                    <a:pt x="8090" y="788"/>
                    <a:pt x="8484" y="824"/>
                    <a:pt x="8877" y="860"/>
                  </a:cubicBezTo>
                  <a:cubicBezTo>
                    <a:pt x="9736" y="967"/>
                    <a:pt x="10560" y="1182"/>
                    <a:pt x="11347" y="1540"/>
                  </a:cubicBezTo>
                  <a:cubicBezTo>
                    <a:pt x="11741" y="1719"/>
                    <a:pt x="12135" y="1934"/>
                    <a:pt x="12493" y="2256"/>
                  </a:cubicBezTo>
                  <a:cubicBezTo>
                    <a:pt x="12815" y="2507"/>
                    <a:pt x="13065" y="2793"/>
                    <a:pt x="13316" y="3115"/>
                  </a:cubicBezTo>
                  <a:cubicBezTo>
                    <a:pt x="13710" y="3688"/>
                    <a:pt x="13924" y="4117"/>
                    <a:pt x="13960" y="4117"/>
                  </a:cubicBezTo>
                  <a:cubicBezTo>
                    <a:pt x="13924" y="3688"/>
                    <a:pt x="13781" y="3294"/>
                    <a:pt x="13566" y="2936"/>
                  </a:cubicBezTo>
                  <a:cubicBezTo>
                    <a:pt x="13352" y="2578"/>
                    <a:pt x="13065" y="2220"/>
                    <a:pt x="12779" y="1934"/>
                  </a:cubicBezTo>
                  <a:cubicBezTo>
                    <a:pt x="12421" y="1576"/>
                    <a:pt x="12027" y="1254"/>
                    <a:pt x="11598" y="1039"/>
                  </a:cubicBezTo>
                  <a:cubicBezTo>
                    <a:pt x="10774" y="609"/>
                    <a:pt x="9880" y="323"/>
                    <a:pt x="8985" y="180"/>
                  </a:cubicBezTo>
                  <a:cubicBezTo>
                    <a:pt x="8233" y="37"/>
                    <a:pt x="7732" y="1"/>
                    <a:pt x="773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3834;p69">
              <a:extLst>
                <a:ext uri="{FF2B5EF4-FFF2-40B4-BE49-F238E27FC236}">
                  <a16:creationId xmlns:a16="http://schemas.microsoft.com/office/drawing/2014/main" id="{9B378AA5-0718-369E-F933-76855BE9FBDE}"/>
                </a:ext>
              </a:extLst>
            </p:cNvPr>
            <p:cNvSpPr/>
            <p:nvPr/>
          </p:nvSpPr>
          <p:spPr>
            <a:xfrm>
              <a:off x="2923850" y="2843200"/>
              <a:ext cx="80575" cy="81775"/>
            </a:xfrm>
            <a:custGeom>
              <a:avLst/>
              <a:gdLst/>
              <a:ahLst/>
              <a:cxnLst/>
              <a:rect l="l" t="t" r="r" b="b"/>
              <a:pathLst>
                <a:path w="3223" h="3271" extrusionOk="0">
                  <a:moveTo>
                    <a:pt x="204" y="0"/>
                  </a:moveTo>
                  <a:cubicBezTo>
                    <a:pt x="96" y="0"/>
                    <a:pt x="23" y="16"/>
                    <a:pt x="0" y="49"/>
                  </a:cubicBezTo>
                  <a:cubicBezTo>
                    <a:pt x="0" y="157"/>
                    <a:pt x="537" y="407"/>
                    <a:pt x="1039" y="694"/>
                  </a:cubicBezTo>
                  <a:cubicBezTo>
                    <a:pt x="1325" y="908"/>
                    <a:pt x="1611" y="1159"/>
                    <a:pt x="1898" y="1410"/>
                  </a:cubicBezTo>
                  <a:cubicBezTo>
                    <a:pt x="2184" y="1624"/>
                    <a:pt x="2399" y="1911"/>
                    <a:pt x="2614" y="2197"/>
                  </a:cubicBezTo>
                  <a:cubicBezTo>
                    <a:pt x="2721" y="2448"/>
                    <a:pt x="2828" y="2662"/>
                    <a:pt x="2936" y="2913"/>
                  </a:cubicBezTo>
                  <a:cubicBezTo>
                    <a:pt x="3007" y="3128"/>
                    <a:pt x="3043" y="3271"/>
                    <a:pt x="3115" y="3271"/>
                  </a:cubicBezTo>
                  <a:cubicBezTo>
                    <a:pt x="3150" y="3271"/>
                    <a:pt x="3186" y="3128"/>
                    <a:pt x="3222" y="2877"/>
                  </a:cubicBezTo>
                  <a:cubicBezTo>
                    <a:pt x="3222" y="2591"/>
                    <a:pt x="3186" y="2269"/>
                    <a:pt x="3079" y="1982"/>
                  </a:cubicBezTo>
                  <a:cubicBezTo>
                    <a:pt x="2971" y="1696"/>
                    <a:pt x="2828" y="1410"/>
                    <a:pt x="2649" y="1159"/>
                  </a:cubicBezTo>
                  <a:cubicBezTo>
                    <a:pt x="2506" y="980"/>
                    <a:pt x="2363" y="873"/>
                    <a:pt x="2363" y="873"/>
                  </a:cubicBezTo>
                  <a:lnTo>
                    <a:pt x="2291" y="765"/>
                  </a:lnTo>
                  <a:cubicBezTo>
                    <a:pt x="2220" y="729"/>
                    <a:pt x="2112" y="658"/>
                    <a:pt x="2041" y="622"/>
                  </a:cubicBezTo>
                  <a:cubicBezTo>
                    <a:pt x="1790" y="443"/>
                    <a:pt x="1540" y="336"/>
                    <a:pt x="1253" y="228"/>
                  </a:cubicBezTo>
                  <a:cubicBezTo>
                    <a:pt x="858" y="80"/>
                    <a:pt x="445" y="0"/>
                    <a:pt x="20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7" name="Google Shape;3835;p69">
              <a:extLst>
                <a:ext uri="{FF2B5EF4-FFF2-40B4-BE49-F238E27FC236}">
                  <a16:creationId xmlns:a16="http://schemas.microsoft.com/office/drawing/2014/main" id="{31BE3103-AE32-FC27-F504-119E332CAEFC}"/>
                </a:ext>
              </a:extLst>
            </p:cNvPr>
            <p:cNvSpPr/>
            <p:nvPr/>
          </p:nvSpPr>
          <p:spPr>
            <a:xfrm>
              <a:off x="2880000" y="2867150"/>
              <a:ext cx="56300" cy="73975"/>
            </a:xfrm>
            <a:custGeom>
              <a:avLst/>
              <a:gdLst/>
              <a:ahLst/>
              <a:cxnLst/>
              <a:rect l="l" t="t" r="r" b="b"/>
              <a:pathLst>
                <a:path w="2252" h="2959" extrusionOk="0">
                  <a:moveTo>
                    <a:pt x="109" y="1"/>
                  </a:moveTo>
                  <a:cubicBezTo>
                    <a:pt x="69" y="1"/>
                    <a:pt x="44" y="8"/>
                    <a:pt x="36" y="22"/>
                  </a:cubicBezTo>
                  <a:cubicBezTo>
                    <a:pt x="1" y="129"/>
                    <a:pt x="358" y="416"/>
                    <a:pt x="645" y="738"/>
                  </a:cubicBezTo>
                  <a:cubicBezTo>
                    <a:pt x="788" y="953"/>
                    <a:pt x="931" y="1096"/>
                    <a:pt x="1003" y="1239"/>
                  </a:cubicBezTo>
                  <a:lnTo>
                    <a:pt x="1146" y="1454"/>
                  </a:lnTo>
                  <a:lnTo>
                    <a:pt x="1289" y="1669"/>
                  </a:lnTo>
                  <a:cubicBezTo>
                    <a:pt x="1432" y="1812"/>
                    <a:pt x="1540" y="1991"/>
                    <a:pt x="1647" y="2170"/>
                  </a:cubicBezTo>
                  <a:cubicBezTo>
                    <a:pt x="1826" y="2528"/>
                    <a:pt x="1933" y="2957"/>
                    <a:pt x="2041" y="2957"/>
                  </a:cubicBezTo>
                  <a:cubicBezTo>
                    <a:pt x="2046" y="2958"/>
                    <a:pt x="2050" y="2959"/>
                    <a:pt x="2055" y="2959"/>
                  </a:cubicBezTo>
                  <a:cubicBezTo>
                    <a:pt x="2189" y="2959"/>
                    <a:pt x="2252" y="2474"/>
                    <a:pt x="2148" y="1955"/>
                  </a:cubicBezTo>
                  <a:cubicBezTo>
                    <a:pt x="2077" y="1740"/>
                    <a:pt x="2005" y="1525"/>
                    <a:pt x="1898" y="1311"/>
                  </a:cubicBezTo>
                  <a:cubicBezTo>
                    <a:pt x="1826" y="1132"/>
                    <a:pt x="1754" y="1024"/>
                    <a:pt x="1754" y="1024"/>
                  </a:cubicBezTo>
                  <a:lnTo>
                    <a:pt x="1540" y="774"/>
                  </a:lnTo>
                  <a:cubicBezTo>
                    <a:pt x="1361" y="631"/>
                    <a:pt x="1182" y="487"/>
                    <a:pt x="1003" y="344"/>
                  </a:cubicBezTo>
                  <a:cubicBezTo>
                    <a:pt x="659" y="115"/>
                    <a:pt x="270" y="1"/>
                    <a:pt x="10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3836;p69">
              <a:extLst>
                <a:ext uri="{FF2B5EF4-FFF2-40B4-BE49-F238E27FC236}">
                  <a16:creationId xmlns:a16="http://schemas.microsoft.com/office/drawing/2014/main" id="{AA884F45-4373-5A20-126A-F85809D1CBEB}"/>
                </a:ext>
              </a:extLst>
            </p:cNvPr>
            <p:cNvSpPr/>
            <p:nvPr/>
          </p:nvSpPr>
          <p:spPr>
            <a:xfrm>
              <a:off x="2789625" y="2727150"/>
              <a:ext cx="80550" cy="65175"/>
            </a:xfrm>
            <a:custGeom>
              <a:avLst/>
              <a:gdLst/>
              <a:ahLst/>
              <a:cxnLst/>
              <a:rect l="l" t="t" r="r" b="b"/>
              <a:pathLst>
                <a:path w="3222" h="2607" extrusionOk="0">
                  <a:moveTo>
                    <a:pt x="3105" y="0"/>
                  </a:moveTo>
                  <a:cubicBezTo>
                    <a:pt x="3020" y="0"/>
                    <a:pt x="2742" y="410"/>
                    <a:pt x="2399" y="754"/>
                  </a:cubicBezTo>
                  <a:cubicBezTo>
                    <a:pt x="2255" y="897"/>
                    <a:pt x="2076" y="1040"/>
                    <a:pt x="1897" y="1183"/>
                  </a:cubicBezTo>
                  <a:lnTo>
                    <a:pt x="1647" y="1362"/>
                  </a:lnTo>
                  <a:cubicBezTo>
                    <a:pt x="1432" y="1577"/>
                    <a:pt x="1182" y="1792"/>
                    <a:pt x="895" y="1971"/>
                  </a:cubicBezTo>
                  <a:cubicBezTo>
                    <a:pt x="501" y="2257"/>
                    <a:pt x="0" y="2472"/>
                    <a:pt x="36" y="2544"/>
                  </a:cubicBezTo>
                  <a:cubicBezTo>
                    <a:pt x="36" y="2586"/>
                    <a:pt x="125" y="2606"/>
                    <a:pt x="266" y="2606"/>
                  </a:cubicBezTo>
                  <a:cubicBezTo>
                    <a:pt x="482" y="2606"/>
                    <a:pt x="821" y="2559"/>
                    <a:pt x="1146" y="2472"/>
                  </a:cubicBezTo>
                  <a:cubicBezTo>
                    <a:pt x="1504" y="2329"/>
                    <a:pt x="1826" y="2150"/>
                    <a:pt x="2148" y="1935"/>
                  </a:cubicBezTo>
                  <a:lnTo>
                    <a:pt x="2363" y="1685"/>
                  </a:lnTo>
                  <a:cubicBezTo>
                    <a:pt x="2542" y="1506"/>
                    <a:pt x="2685" y="1291"/>
                    <a:pt x="2828" y="1076"/>
                  </a:cubicBezTo>
                  <a:cubicBezTo>
                    <a:pt x="3114" y="575"/>
                    <a:pt x="3222" y="38"/>
                    <a:pt x="3114" y="2"/>
                  </a:cubicBezTo>
                  <a:cubicBezTo>
                    <a:pt x="3112" y="1"/>
                    <a:pt x="3108" y="0"/>
                    <a:pt x="310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3837;p69">
              <a:extLst>
                <a:ext uri="{FF2B5EF4-FFF2-40B4-BE49-F238E27FC236}">
                  <a16:creationId xmlns:a16="http://schemas.microsoft.com/office/drawing/2014/main" id="{94742C78-54B7-09ED-C00C-3356FC814511}"/>
                </a:ext>
              </a:extLst>
            </p:cNvPr>
            <p:cNvSpPr/>
            <p:nvPr/>
          </p:nvSpPr>
          <p:spPr>
            <a:xfrm>
              <a:off x="2473725" y="2652900"/>
              <a:ext cx="71625" cy="221975"/>
            </a:xfrm>
            <a:custGeom>
              <a:avLst/>
              <a:gdLst/>
              <a:ahLst/>
              <a:cxnLst/>
              <a:rect l="l" t="t" r="r" b="b"/>
              <a:pathLst>
                <a:path w="2865" h="8879" extrusionOk="0">
                  <a:moveTo>
                    <a:pt x="2753" y="0"/>
                  </a:moveTo>
                  <a:cubicBezTo>
                    <a:pt x="2660" y="0"/>
                    <a:pt x="1887" y="1058"/>
                    <a:pt x="1254" y="2185"/>
                  </a:cubicBezTo>
                  <a:cubicBezTo>
                    <a:pt x="967" y="2722"/>
                    <a:pt x="681" y="3294"/>
                    <a:pt x="466" y="3867"/>
                  </a:cubicBezTo>
                  <a:cubicBezTo>
                    <a:pt x="359" y="4118"/>
                    <a:pt x="287" y="4368"/>
                    <a:pt x="215" y="4655"/>
                  </a:cubicBezTo>
                  <a:lnTo>
                    <a:pt x="144" y="4869"/>
                  </a:lnTo>
                  <a:cubicBezTo>
                    <a:pt x="108" y="5084"/>
                    <a:pt x="108" y="5299"/>
                    <a:pt x="72" y="5514"/>
                  </a:cubicBezTo>
                  <a:cubicBezTo>
                    <a:pt x="1" y="6158"/>
                    <a:pt x="108" y="6802"/>
                    <a:pt x="394" y="7411"/>
                  </a:cubicBezTo>
                  <a:cubicBezTo>
                    <a:pt x="681" y="7984"/>
                    <a:pt x="1182" y="8449"/>
                    <a:pt x="1790" y="8699"/>
                  </a:cubicBezTo>
                  <a:cubicBezTo>
                    <a:pt x="2041" y="8807"/>
                    <a:pt x="2327" y="8878"/>
                    <a:pt x="2614" y="8878"/>
                  </a:cubicBezTo>
                  <a:cubicBezTo>
                    <a:pt x="2614" y="8807"/>
                    <a:pt x="2327" y="8664"/>
                    <a:pt x="1934" y="8413"/>
                  </a:cubicBezTo>
                  <a:cubicBezTo>
                    <a:pt x="1468" y="8127"/>
                    <a:pt x="1075" y="7697"/>
                    <a:pt x="896" y="7196"/>
                  </a:cubicBezTo>
                  <a:cubicBezTo>
                    <a:pt x="717" y="6659"/>
                    <a:pt x="681" y="6122"/>
                    <a:pt x="752" y="5549"/>
                  </a:cubicBezTo>
                  <a:cubicBezTo>
                    <a:pt x="788" y="5335"/>
                    <a:pt x="860" y="5156"/>
                    <a:pt x="896" y="5013"/>
                  </a:cubicBezTo>
                  <a:lnTo>
                    <a:pt x="931" y="4834"/>
                  </a:lnTo>
                  <a:cubicBezTo>
                    <a:pt x="931" y="4834"/>
                    <a:pt x="1003" y="4511"/>
                    <a:pt x="1146" y="4046"/>
                  </a:cubicBezTo>
                  <a:cubicBezTo>
                    <a:pt x="1289" y="3509"/>
                    <a:pt x="1504" y="2936"/>
                    <a:pt x="1755" y="2400"/>
                  </a:cubicBezTo>
                  <a:cubicBezTo>
                    <a:pt x="2256" y="1254"/>
                    <a:pt x="2864" y="73"/>
                    <a:pt x="2757" y="1"/>
                  </a:cubicBezTo>
                  <a:cubicBezTo>
                    <a:pt x="2756" y="1"/>
                    <a:pt x="2754" y="0"/>
                    <a:pt x="275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3838;p69">
              <a:extLst>
                <a:ext uri="{FF2B5EF4-FFF2-40B4-BE49-F238E27FC236}">
                  <a16:creationId xmlns:a16="http://schemas.microsoft.com/office/drawing/2014/main" id="{96528F21-127A-229B-8DC7-1EB4E8D89D68}"/>
                </a:ext>
              </a:extLst>
            </p:cNvPr>
            <p:cNvSpPr/>
            <p:nvPr/>
          </p:nvSpPr>
          <p:spPr>
            <a:xfrm>
              <a:off x="2264325" y="2439050"/>
              <a:ext cx="252375" cy="455500"/>
            </a:xfrm>
            <a:custGeom>
              <a:avLst/>
              <a:gdLst/>
              <a:ahLst/>
              <a:cxnLst/>
              <a:rect l="l" t="t" r="r" b="b"/>
              <a:pathLst>
                <a:path w="10095" h="18220" extrusionOk="0">
                  <a:moveTo>
                    <a:pt x="9952" y="0"/>
                  </a:moveTo>
                  <a:cubicBezTo>
                    <a:pt x="9844" y="0"/>
                    <a:pt x="9808" y="2828"/>
                    <a:pt x="9379" y="5584"/>
                  </a:cubicBezTo>
                  <a:cubicBezTo>
                    <a:pt x="9164" y="6837"/>
                    <a:pt x="8878" y="8054"/>
                    <a:pt x="8484" y="9271"/>
                  </a:cubicBezTo>
                  <a:cubicBezTo>
                    <a:pt x="8341" y="9772"/>
                    <a:pt x="8126" y="10166"/>
                    <a:pt x="8019" y="10452"/>
                  </a:cubicBezTo>
                  <a:cubicBezTo>
                    <a:pt x="7911" y="10703"/>
                    <a:pt x="7840" y="10882"/>
                    <a:pt x="7840" y="10882"/>
                  </a:cubicBezTo>
                  <a:lnTo>
                    <a:pt x="7661" y="11347"/>
                  </a:lnTo>
                  <a:cubicBezTo>
                    <a:pt x="7482" y="11705"/>
                    <a:pt x="7303" y="12099"/>
                    <a:pt x="7088" y="12457"/>
                  </a:cubicBezTo>
                  <a:lnTo>
                    <a:pt x="6659" y="13173"/>
                  </a:lnTo>
                  <a:cubicBezTo>
                    <a:pt x="6480" y="13388"/>
                    <a:pt x="6301" y="13638"/>
                    <a:pt x="6122" y="13925"/>
                  </a:cubicBezTo>
                  <a:cubicBezTo>
                    <a:pt x="5943" y="14175"/>
                    <a:pt x="5728" y="14426"/>
                    <a:pt x="5477" y="14676"/>
                  </a:cubicBezTo>
                  <a:cubicBezTo>
                    <a:pt x="5263" y="14927"/>
                    <a:pt x="5012" y="15177"/>
                    <a:pt x="4761" y="15392"/>
                  </a:cubicBezTo>
                  <a:lnTo>
                    <a:pt x="3974" y="16072"/>
                  </a:lnTo>
                  <a:lnTo>
                    <a:pt x="3115" y="16573"/>
                  </a:lnTo>
                  <a:cubicBezTo>
                    <a:pt x="3007" y="16681"/>
                    <a:pt x="2864" y="16788"/>
                    <a:pt x="2721" y="16860"/>
                  </a:cubicBezTo>
                  <a:lnTo>
                    <a:pt x="2327" y="17074"/>
                  </a:lnTo>
                  <a:lnTo>
                    <a:pt x="1576" y="17468"/>
                  </a:lnTo>
                  <a:cubicBezTo>
                    <a:pt x="1039" y="17683"/>
                    <a:pt x="502" y="17934"/>
                    <a:pt x="1" y="18220"/>
                  </a:cubicBezTo>
                  <a:cubicBezTo>
                    <a:pt x="573" y="18112"/>
                    <a:pt x="1146" y="17969"/>
                    <a:pt x="1719" y="17755"/>
                  </a:cubicBezTo>
                  <a:lnTo>
                    <a:pt x="2506" y="17397"/>
                  </a:lnTo>
                  <a:lnTo>
                    <a:pt x="2936" y="17182"/>
                  </a:lnTo>
                  <a:cubicBezTo>
                    <a:pt x="3079" y="17110"/>
                    <a:pt x="3222" y="17039"/>
                    <a:pt x="3401" y="16931"/>
                  </a:cubicBezTo>
                  <a:lnTo>
                    <a:pt x="4296" y="16394"/>
                  </a:lnTo>
                  <a:lnTo>
                    <a:pt x="5119" y="15750"/>
                  </a:lnTo>
                  <a:cubicBezTo>
                    <a:pt x="5406" y="15535"/>
                    <a:pt x="5656" y="15285"/>
                    <a:pt x="5907" y="15034"/>
                  </a:cubicBezTo>
                  <a:cubicBezTo>
                    <a:pt x="6157" y="14784"/>
                    <a:pt x="6408" y="14533"/>
                    <a:pt x="6623" y="14247"/>
                  </a:cubicBezTo>
                  <a:lnTo>
                    <a:pt x="7231" y="13495"/>
                  </a:lnTo>
                  <a:lnTo>
                    <a:pt x="7697" y="12743"/>
                  </a:lnTo>
                  <a:cubicBezTo>
                    <a:pt x="7947" y="12385"/>
                    <a:pt x="8162" y="11992"/>
                    <a:pt x="8341" y="11598"/>
                  </a:cubicBezTo>
                  <a:cubicBezTo>
                    <a:pt x="8484" y="11347"/>
                    <a:pt x="8556" y="11168"/>
                    <a:pt x="8556" y="11168"/>
                  </a:cubicBezTo>
                  <a:lnTo>
                    <a:pt x="8735" y="10703"/>
                  </a:lnTo>
                  <a:cubicBezTo>
                    <a:pt x="8842" y="10417"/>
                    <a:pt x="9021" y="10023"/>
                    <a:pt x="9128" y="9486"/>
                  </a:cubicBezTo>
                  <a:cubicBezTo>
                    <a:pt x="9522" y="8233"/>
                    <a:pt x="9773" y="6945"/>
                    <a:pt x="9880" y="5656"/>
                  </a:cubicBezTo>
                  <a:cubicBezTo>
                    <a:pt x="10023" y="4367"/>
                    <a:pt x="10095" y="3043"/>
                    <a:pt x="10059" y="1754"/>
                  </a:cubicBezTo>
                  <a:cubicBezTo>
                    <a:pt x="10095" y="1182"/>
                    <a:pt x="10059" y="573"/>
                    <a:pt x="9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3839;p69">
              <a:extLst>
                <a:ext uri="{FF2B5EF4-FFF2-40B4-BE49-F238E27FC236}">
                  <a16:creationId xmlns:a16="http://schemas.microsoft.com/office/drawing/2014/main" id="{FB060C29-856E-3985-A0E3-A294025AC15D}"/>
                </a:ext>
              </a:extLst>
            </p:cNvPr>
            <p:cNvSpPr/>
            <p:nvPr/>
          </p:nvSpPr>
          <p:spPr>
            <a:xfrm>
              <a:off x="2344875" y="2856575"/>
              <a:ext cx="251475" cy="95250"/>
            </a:xfrm>
            <a:custGeom>
              <a:avLst/>
              <a:gdLst/>
              <a:ahLst/>
              <a:cxnLst/>
              <a:rect l="l" t="t" r="r" b="b"/>
              <a:pathLst>
                <a:path w="10059" h="3810" extrusionOk="0">
                  <a:moveTo>
                    <a:pt x="393" y="1"/>
                  </a:moveTo>
                  <a:cubicBezTo>
                    <a:pt x="147" y="1"/>
                    <a:pt x="0" y="17"/>
                    <a:pt x="0" y="51"/>
                  </a:cubicBezTo>
                  <a:cubicBezTo>
                    <a:pt x="0" y="159"/>
                    <a:pt x="1360" y="409"/>
                    <a:pt x="2756" y="767"/>
                  </a:cubicBezTo>
                  <a:cubicBezTo>
                    <a:pt x="4117" y="1089"/>
                    <a:pt x="5477" y="1447"/>
                    <a:pt x="5477" y="1447"/>
                  </a:cubicBezTo>
                  <a:cubicBezTo>
                    <a:pt x="5477" y="1447"/>
                    <a:pt x="5799" y="1519"/>
                    <a:pt x="6300" y="1662"/>
                  </a:cubicBezTo>
                  <a:cubicBezTo>
                    <a:pt x="6837" y="1769"/>
                    <a:pt x="7481" y="1948"/>
                    <a:pt x="8161" y="2163"/>
                  </a:cubicBezTo>
                  <a:cubicBezTo>
                    <a:pt x="8806" y="2414"/>
                    <a:pt x="9450" y="2700"/>
                    <a:pt x="9701" y="3058"/>
                  </a:cubicBezTo>
                  <a:cubicBezTo>
                    <a:pt x="9808" y="3237"/>
                    <a:pt x="9808" y="3416"/>
                    <a:pt x="9736" y="3559"/>
                  </a:cubicBezTo>
                  <a:cubicBezTo>
                    <a:pt x="9665" y="3702"/>
                    <a:pt x="9629" y="3774"/>
                    <a:pt x="9665" y="3810"/>
                  </a:cubicBezTo>
                  <a:cubicBezTo>
                    <a:pt x="9665" y="3810"/>
                    <a:pt x="9736" y="3774"/>
                    <a:pt x="9880" y="3667"/>
                  </a:cubicBezTo>
                  <a:lnTo>
                    <a:pt x="9951" y="3523"/>
                  </a:lnTo>
                  <a:cubicBezTo>
                    <a:pt x="9987" y="3488"/>
                    <a:pt x="9987" y="3416"/>
                    <a:pt x="9987" y="3380"/>
                  </a:cubicBezTo>
                  <a:cubicBezTo>
                    <a:pt x="10059" y="3237"/>
                    <a:pt x="10023" y="3058"/>
                    <a:pt x="9951" y="2915"/>
                  </a:cubicBezTo>
                  <a:cubicBezTo>
                    <a:pt x="9701" y="2342"/>
                    <a:pt x="8985" y="1984"/>
                    <a:pt x="8340" y="1662"/>
                  </a:cubicBezTo>
                  <a:cubicBezTo>
                    <a:pt x="7768" y="1376"/>
                    <a:pt x="7123" y="1161"/>
                    <a:pt x="6515" y="946"/>
                  </a:cubicBezTo>
                  <a:cubicBezTo>
                    <a:pt x="5978" y="803"/>
                    <a:pt x="5656" y="696"/>
                    <a:pt x="5656" y="696"/>
                  </a:cubicBezTo>
                  <a:cubicBezTo>
                    <a:pt x="5656" y="696"/>
                    <a:pt x="4260" y="409"/>
                    <a:pt x="2828" y="194"/>
                  </a:cubicBezTo>
                  <a:cubicBezTo>
                    <a:pt x="1880" y="73"/>
                    <a:pt x="914" y="1"/>
                    <a:pt x="39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2" name="Google Shape;3840;p69">
              <a:extLst>
                <a:ext uri="{FF2B5EF4-FFF2-40B4-BE49-F238E27FC236}">
                  <a16:creationId xmlns:a16="http://schemas.microsoft.com/office/drawing/2014/main" id="{FDBE0731-35D8-5D47-EF6C-CC89BCE2C166}"/>
                </a:ext>
              </a:extLst>
            </p:cNvPr>
            <p:cNvSpPr/>
            <p:nvPr/>
          </p:nvSpPr>
          <p:spPr>
            <a:xfrm>
              <a:off x="2425400" y="2900400"/>
              <a:ext cx="131575" cy="78275"/>
            </a:xfrm>
            <a:custGeom>
              <a:avLst/>
              <a:gdLst/>
              <a:ahLst/>
              <a:cxnLst/>
              <a:rect l="l" t="t" r="r" b="b"/>
              <a:pathLst>
                <a:path w="5263" h="3131" extrusionOk="0">
                  <a:moveTo>
                    <a:pt x="242" y="1"/>
                  </a:moveTo>
                  <a:cubicBezTo>
                    <a:pt x="92" y="1"/>
                    <a:pt x="1" y="16"/>
                    <a:pt x="1" y="52"/>
                  </a:cubicBezTo>
                  <a:cubicBezTo>
                    <a:pt x="1" y="160"/>
                    <a:pt x="717" y="374"/>
                    <a:pt x="1468" y="661"/>
                  </a:cubicBezTo>
                  <a:cubicBezTo>
                    <a:pt x="1934" y="840"/>
                    <a:pt x="2399" y="1054"/>
                    <a:pt x="2829" y="1305"/>
                  </a:cubicBezTo>
                  <a:cubicBezTo>
                    <a:pt x="2829" y="1305"/>
                    <a:pt x="3008" y="1377"/>
                    <a:pt x="3258" y="1520"/>
                  </a:cubicBezTo>
                  <a:cubicBezTo>
                    <a:pt x="3544" y="1663"/>
                    <a:pt x="3831" y="1842"/>
                    <a:pt x="4117" y="2057"/>
                  </a:cubicBezTo>
                  <a:cubicBezTo>
                    <a:pt x="4368" y="2271"/>
                    <a:pt x="4618" y="2522"/>
                    <a:pt x="4869" y="2773"/>
                  </a:cubicBezTo>
                  <a:cubicBezTo>
                    <a:pt x="5048" y="2987"/>
                    <a:pt x="5155" y="3131"/>
                    <a:pt x="5227" y="3131"/>
                  </a:cubicBezTo>
                  <a:cubicBezTo>
                    <a:pt x="5263" y="3095"/>
                    <a:pt x="5227" y="2916"/>
                    <a:pt x="5119" y="2629"/>
                  </a:cubicBezTo>
                  <a:cubicBezTo>
                    <a:pt x="4940" y="2271"/>
                    <a:pt x="4726" y="1949"/>
                    <a:pt x="4475" y="1663"/>
                  </a:cubicBezTo>
                  <a:cubicBezTo>
                    <a:pt x="4225" y="1377"/>
                    <a:pt x="3938" y="1126"/>
                    <a:pt x="3616" y="911"/>
                  </a:cubicBezTo>
                  <a:cubicBezTo>
                    <a:pt x="3330" y="732"/>
                    <a:pt x="3151" y="625"/>
                    <a:pt x="3151" y="625"/>
                  </a:cubicBezTo>
                  <a:cubicBezTo>
                    <a:pt x="3151" y="625"/>
                    <a:pt x="2972" y="553"/>
                    <a:pt x="2685" y="446"/>
                  </a:cubicBezTo>
                  <a:cubicBezTo>
                    <a:pt x="2327" y="339"/>
                    <a:pt x="1969" y="231"/>
                    <a:pt x="1576" y="160"/>
                  </a:cubicBezTo>
                  <a:cubicBezTo>
                    <a:pt x="1075" y="64"/>
                    <a:pt x="542" y="1"/>
                    <a:pt x="24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3" name="Google Shape;3841;p69">
              <a:extLst>
                <a:ext uri="{FF2B5EF4-FFF2-40B4-BE49-F238E27FC236}">
                  <a16:creationId xmlns:a16="http://schemas.microsoft.com/office/drawing/2014/main" id="{E3AD266D-D5CE-3752-B4F8-489F0BE10B1D}"/>
                </a:ext>
              </a:extLst>
            </p:cNvPr>
            <p:cNvSpPr/>
            <p:nvPr/>
          </p:nvSpPr>
          <p:spPr>
            <a:xfrm>
              <a:off x="2341300" y="2942125"/>
              <a:ext cx="112775" cy="50200"/>
            </a:xfrm>
            <a:custGeom>
              <a:avLst/>
              <a:gdLst/>
              <a:ahLst/>
              <a:cxnLst/>
              <a:rect l="l" t="t" r="r" b="b"/>
              <a:pathLst>
                <a:path w="4511" h="2008" extrusionOk="0">
                  <a:moveTo>
                    <a:pt x="763" y="1"/>
                  </a:moveTo>
                  <a:cubicBezTo>
                    <a:pt x="335" y="1"/>
                    <a:pt x="0" y="60"/>
                    <a:pt x="0" y="137"/>
                  </a:cubicBezTo>
                  <a:cubicBezTo>
                    <a:pt x="0" y="245"/>
                    <a:pt x="609" y="388"/>
                    <a:pt x="1181" y="567"/>
                  </a:cubicBezTo>
                  <a:cubicBezTo>
                    <a:pt x="1754" y="710"/>
                    <a:pt x="2291" y="960"/>
                    <a:pt x="2291" y="960"/>
                  </a:cubicBezTo>
                  <a:lnTo>
                    <a:pt x="2649" y="1104"/>
                  </a:lnTo>
                  <a:cubicBezTo>
                    <a:pt x="2899" y="1175"/>
                    <a:pt x="3114" y="1283"/>
                    <a:pt x="3365" y="1390"/>
                  </a:cubicBezTo>
                  <a:cubicBezTo>
                    <a:pt x="3825" y="1653"/>
                    <a:pt x="4256" y="2007"/>
                    <a:pt x="4406" y="2007"/>
                  </a:cubicBezTo>
                  <a:cubicBezTo>
                    <a:pt x="4419" y="2007"/>
                    <a:pt x="4430" y="2004"/>
                    <a:pt x="4439" y="1998"/>
                  </a:cubicBezTo>
                  <a:cubicBezTo>
                    <a:pt x="4510" y="1927"/>
                    <a:pt x="4188" y="1390"/>
                    <a:pt x="3651" y="960"/>
                  </a:cubicBezTo>
                  <a:cubicBezTo>
                    <a:pt x="3436" y="746"/>
                    <a:pt x="3186" y="602"/>
                    <a:pt x="2899" y="459"/>
                  </a:cubicBezTo>
                  <a:lnTo>
                    <a:pt x="2542" y="245"/>
                  </a:lnTo>
                  <a:cubicBezTo>
                    <a:pt x="2148" y="137"/>
                    <a:pt x="1718" y="66"/>
                    <a:pt x="1289" y="30"/>
                  </a:cubicBezTo>
                  <a:cubicBezTo>
                    <a:pt x="1109" y="10"/>
                    <a:pt x="929" y="1"/>
                    <a:pt x="76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4" name="Google Shape;3842;p69">
              <a:extLst>
                <a:ext uri="{FF2B5EF4-FFF2-40B4-BE49-F238E27FC236}">
                  <a16:creationId xmlns:a16="http://schemas.microsoft.com/office/drawing/2014/main" id="{6AE54538-943B-5018-AE28-07975BD97273}"/>
                </a:ext>
              </a:extLst>
            </p:cNvPr>
            <p:cNvSpPr/>
            <p:nvPr/>
          </p:nvSpPr>
          <p:spPr>
            <a:xfrm>
              <a:off x="1773950" y="2840850"/>
              <a:ext cx="396450" cy="137825"/>
            </a:xfrm>
            <a:custGeom>
              <a:avLst/>
              <a:gdLst/>
              <a:ahLst/>
              <a:cxnLst/>
              <a:rect l="l" t="t" r="r" b="b"/>
              <a:pathLst>
                <a:path w="15858" h="5513" extrusionOk="0">
                  <a:moveTo>
                    <a:pt x="36" y="0"/>
                  </a:moveTo>
                  <a:cubicBezTo>
                    <a:pt x="0" y="501"/>
                    <a:pt x="72" y="1002"/>
                    <a:pt x="287" y="1432"/>
                  </a:cubicBezTo>
                  <a:cubicBezTo>
                    <a:pt x="430" y="1933"/>
                    <a:pt x="680" y="2363"/>
                    <a:pt x="967" y="2792"/>
                  </a:cubicBezTo>
                  <a:cubicBezTo>
                    <a:pt x="1325" y="3257"/>
                    <a:pt x="1754" y="3651"/>
                    <a:pt x="2219" y="4009"/>
                  </a:cubicBezTo>
                  <a:cubicBezTo>
                    <a:pt x="3150" y="4582"/>
                    <a:pt x="4152" y="5011"/>
                    <a:pt x="5226" y="5226"/>
                  </a:cubicBezTo>
                  <a:cubicBezTo>
                    <a:pt x="5692" y="5334"/>
                    <a:pt x="6049" y="5369"/>
                    <a:pt x="6300" y="5405"/>
                  </a:cubicBezTo>
                  <a:cubicBezTo>
                    <a:pt x="6551" y="5441"/>
                    <a:pt x="6694" y="5441"/>
                    <a:pt x="6694" y="5441"/>
                  </a:cubicBezTo>
                  <a:cubicBezTo>
                    <a:pt x="6694" y="5441"/>
                    <a:pt x="7267" y="5513"/>
                    <a:pt x="8161" y="5513"/>
                  </a:cubicBezTo>
                  <a:cubicBezTo>
                    <a:pt x="9199" y="5513"/>
                    <a:pt x="10273" y="5441"/>
                    <a:pt x="11311" y="5334"/>
                  </a:cubicBezTo>
                  <a:cubicBezTo>
                    <a:pt x="12457" y="5226"/>
                    <a:pt x="13602" y="5083"/>
                    <a:pt x="14461" y="4940"/>
                  </a:cubicBezTo>
                  <a:cubicBezTo>
                    <a:pt x="14927" y="4904"/>
                    <a:pt x="15392" y="4832"/>
                    <a:pt x="15857" y="4689"/>
                  </a:cubicBezTo>
                  <a:cubicBezTo>
                    <a:pt x="15585" y="4647"/>
                    <a:pt x="15300" y="4630"/>
                    <a:pt x="15017" y="4630"/>
                  </a:cubicBezTo>
                  <a:cubicBezTo>
                    <a:pt x="14817" y="4630"/>
                    <a:pt x="14618" y="4639"/>
                    <a:pt x="14425" y="4653"/>
                  </a:cubicBezTo>
                  <a:lnTo>
                    <a:pt x="11276" y="4797"/>
                  </a:lnTo>
                  <a:cubicBezTo>
                    <a:pt x="10721" y="4832"/>
                    <a:pt x="10157" y="4850"/>
                    <a:pt x="9624" y="4850"/>
                  </a:cubicBezTo>
                  <a:cubicBezTo>
                    <a:pt x="9092" y="4850"/>
                    <a:pt x="8591" y="4832"/>
                    <a:pt x="8161" y="4797"/>
                  </a:cubicBezTo>
                  <a:cubicBezTo>
                    <a:pt x="7302" y="4761"/>
                    <a:pt x="6765" y="4689"/>
                    <a:pt x="6765" y="4689"/>
                  </a:cubicBezTo>
                  <a:cubicBezTo>
                    <a:pt x="6765" y="4689"/>
                    <a:pt x="6622" y="4689"/>
                    <a:pt x="6372" y="4653"/>
                  </a:cubicBezTo>
                  <a:cubicBezTo>
                    <a:pt x="6121" y="4618"/>
                    <a:pt x="5763" y="4618"/>
                    <a:pt x="5369" y="4546"/>
                  </a:cubicBezTo>
                  <a:cubicBezTo>
                    <a:pt x="4367" y="4367"/>
                    <a:pt x="3401" y="4045"/>
                    <a:pt x="2506" y="3544"/>
                  </a:cubicBezTo>
                  <a:cubicBezTo>
                    <a:pt x="2076" y="3257"/>
                    <a:pt x="1647" y="2900"/>
                    <a:pt x="1289" y="2506"/>
                  </a:cubicBezTo>
                  <a:cubicBezTo>
                    <a:pt x="1002" y="2148"/>
                    <a:pt x="716" y="1754"/>
                    <a:pt x="537" y="1325"/>
                  </a:cubicBezTo>
                  <a:cubicBezTo>
                    <a:pt x="215" y="573"/>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5" name="Google Shape;3843;p69">
              <a:extLst>
                <a:ext uri="{FF2B5EF4-FFF2-40B4-BE49-F238E27FC236}">
                  <a16:creationId xmlns:a16="http://schemas.microsoft.com/office/drawing/2014/main" id="{5334FE0B-D06A-8384-1CC2-39F7FF6B50E1}"/>
                </a:ext>
              </a:extLst>
            </p:cNvPr>
            <p:cNvSpPr/>
            <p:nvPr/>
          </p:nvSpPr>
          <p:spPr>
            <a:xfrm>
              <a:off x="1968125" y="2890650"/>
              <a:ext cx="230000" cy="33450"/>
            </a:xfrm>
            <a:custGeom>
              <a:avLst/>
              <a:gdLst/>
              <a:ahLst/>
              <a:cxnLst/>
              <a:rect l="l" t="t" r="r" b="b"/>
              <a:pathLst>
                <a:path w="9200" h="1338" extrusionOk="0">
                  <a:moveTo>
                    <a:pt x="95" y="0"/>
                  </a:moveTo>
                  <a:cubicBezTo>
                    <a:pt x="61" y="0"/>
                    <a:pt x="41" y="4"/>
                    <a:pt x="36" y="13"/>
                  </a:cubicBezTo>
                  <a:cubicBezTo>
                    <a:pt x="1" y="120"/>
                    <a:pt x="1074" y="585"/>
                    <a:pt x="2220" y="908"/>
                  </a:cubicBezTo>
                  <a:cubicBezTo>
                    <a:pt x="2793" y="1015"/>
                    <a:pt x="3365" y="1158"/>
                    <a:pt x="3795" y="1230"/>
                  </a:cubicBezTo>
                  <a:lnTo>
                    <a:pt x="4547" y="1337"/>
                  </a:lnTo>
                  <a:lnTo>
                    <a:pt x="5262" y="1337"/>
                  </a:lnTo>
                  <a:cubicBezTo>
                    <a:pt x="5799" y="1337"/>
                    <a:pt x="6336" y="1301"/>
                    <a:pt x="6873" y="1265"/>
                  </a:cubicBezTo>
                  <a:cubicBezTo>
                    <a:pt x="8054" y="1122"/>
                    <a:pt x="9200" y="764"/>
                    <a:pt x="9164" y="693"/>
                  </a:cubicBezTo>
                  <a:cubicBezTo>
                    <a:pt x="9154" y="663"/>
                    <a:pt x="9062" y="653"/>
                    <a:pt x="8910" y="653"/>
                  </a:cubicBezTo>
                  <a:cubicBezTo>
                    <a:pt x="8506" y="653"/>
                    <a:pt x="7680" y="729"/>
                    <a:pt x="6873" y="729"/>
                  </a:cubicBezTo>
                  <a:cubicBezTo>
                    <a:pt x="6301" y="693"/>
                    <a:pt x="5728" y="729"/>
                    <a:pt x="5298" y="657"/>
                  </a:cubicBezTo>
                  <a:lnTo>
                    <a:pt x="4582" y="585"/>
                  </a:lnTo>
                  <a:lnTo>
                    <a:pt x="3902" y="514"/>
                  </a:lnTo>
                  <a:cubicBezTo>
                    <a:pt x="3437" y="514"/>
                    <a:pt x="2900" y="406"/>
                    <a:pt x="2327" y="371"/>
                  </a:cubicBezTo>
                  <a:cubicBezTo>
                    <a:pt x="1351" y="213"/>
                    <a:pt x="346" y="0"/>
                    <a:pt x="9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6" name="Google Shape;3844;p69">
              <a:extLst>
                <a:ext uri="{FF2B5EF4-FFF2-40B4-BE49-F238E27FC236}">
                  <a16:creationId xmlns:a16="http://schemas.microsoft.com/office/drawing/2014/main" id="{DB896D88-A1F2-7AAC-E79D-CE5604F2E622}"/>
                </a:ext>
              </a:extLst>
            </p:cNvPr>
            <p:cNvSpPr/>
            <p:nvPr/>
          </p:nvSpPr>
          <p:spPr>
            <a:xfrm>
              <a:off x="3044650" y="2739675"/>
              <a:ext cx="482375" cy="181875"/>
            </a:xfrm>
            <a:custGeom>
              <a:avLst/>
              <a:gdLst/>
              <a:ahLst/>
              <a:cxnLst/>
              <a:rect l="l" t="t" r="r" b="b"/>
              <a:pathLst>
                <a:path w="19295" h="7275" extrusionOk="0">
                  <a:moveTo>
                    <a:pt x="19288" y="0"/>
                  </a:moveTo>
                  <a:cubicBezTo>
                    <a:pt x="19215" y="0"/>
                    <a:pt x="18682" y="409"/>
                    <a:pt x="17719" y="718"/>
                  </a:cubicBezTo>
                  <a:cubicBezTo>
                    <a:pt x="16538" y="1112"/>
                    <a:pt x="15285" y="1327"/>
                    <a:pt x="14032" y="1398"/>
                  </a:cubicBezTo>
                  <a:cubicBezTo>
                    <a:pt x="12672" y="1470"/>
                    <a:pt x="11276" y="1506"/>
                    <a:pt x="10238" y="1577"/>
                  </a:cubicBezTo>
                  <a:cubicBezTo>
                    <a:pt x="9701" y="1577"/>
                    <a:pt x="9272" y="1613"/>
                    <a:pt x="8949" y="1649"/>
                  </a:cubicBezTo>
                  <a:lnTo>
                    <a:pt x="8484" y="1721"/>
                  </a:lnTo>
                  <a:cubicBezTo>
                    <a:pt x="8484" y="1721"/>
                    <a:pt x="7804" y="1828"/>
                    <a:pt x="6766" y="2078"/>
                  </a:cubicBezTo>
                  <a:cubicBezTo>
                    <a:pt x="5513" y="2329"/>
                    <a:pt x="4260" y="2723"/>
                    <a:pt x="3043" y="3188"/>
                  </a:cubicBezTo>
                  <a:cubicBezTo>
                    <a:pt x="2399" y="3439"/>
                    <a:pt x="1791" y="3761"/>
                    <a:pt x="1182" y="4155"/>
                  </a:cubicBezTo>
                  <a:cubicBezTo>
                    <a:pt x="645" y="4477"/>
                    <a:pt x="251" y="5014"/>
                    <a:pt x="37" y="5622"/>
                  </a:cubicBezTo>
                  <a:cubicBezTo>
                    <a:pt x="37" y="5765"/>
                    <a:pt x="1" y="5873"/>
                    <a:pt x="1" y="6016"/>
                  </a:cubicBezTo>
                  <a:cubicBezTo>
                    <a:pt x="37" y="6159"/>
                    <a:pt x="37" y="6266"/>
                    <a:pt x="72" y="6374"/>
                  </a:cubicBezTo>
                  <a:cubicBezTo>
                    <a:pt x="108" y="6481"/>
                    <a:pt x="144" y="6589"/>
                    <a:pt x="180" y="6696"/>
                  </a:cubicBezTo>
                  <a:lnTo>
                    <a:pt x="323" y="6911"/>
                  </a:lnTo>
                  <a:cubicBezTo>
                    <a:pt x="516" y="7136"/>
                    <a:pt x="651" y="7274"/>
                    <a:pt x="702" y="7274"/>
                  </a:cubicBezTo>
                  <a:cubicBezTo>
                    <a:pt x="708" y="7274"/>
                    <a:pt x="713" y="7272"/>
                    <a:pt x="717" y="7269"/>
                  </a:cubicBezTo>
                  <a:cubicBezTo>
                    <a:pt x="717" y="7269"/>
                    <a:pt x="645" y="7090"/>
                    <a:pt x="502" y="6839"/>
                  </a:cubicBezTo>
                  <a:cubicBezTo>
                    <a:pt x="287" y="6481"/>
                    <a:pt x="251" y="6087"/>
                    <a:pt x="359" y="5694"/>
                  </a:cubicBezTo>
                  <a:cubicBezTo>
                    <a:pt x="574" y="5193"/>
                    <a:pt x="967" y="4763"/>
                    <a:pt x="1468" y="4513"/>
                  </a:cubicBezTo>
                  <a:cubicBezTo>
                    <a:pt x="2041" y="4155"/>
                    <a:pt x="2650" y="3868"/>
                    <a:pt x="3258" y="3689"/>
                  </a:cubicBezTo>
                  <a:cubicBezTo>
                    <a:pt x="4439" y="3260"/>
                    <a:pt x="5692" y="2973"/>
                    <a:pt x="6909" y="2759"/>
                  </a:cubicBezTo>
                  <a:cubicBezTo>
                    <a:pt x="7947" y="2580"/>
                    <a:pt x="8627" y="2472"/>
                    <a:pt x="8627" y="2472"/>
                  </a:cubicBezTo>
                  <a:lnTo>
                    <a:pt x="9057" y="2401"/>
                  </a:lnTo>
                  <a:cubicBezTo>
                    <a:pt x="9343" y="2365"/>
                    <a:pt x="9773" y="2293"/>
                    <a:pt x="10310" y="2257"/>
                  </a:cubicBezTo>
                  <a:cubicBezTo>
                    <a:pt x="11312" y="2150"/>
                    <a:pt x="12708" y="2078"/>
                    <a:pt x="14104" y="1935"/>
                  </a:cubicBezTo>
                  <a:cubicBezTo>
                    <a:pt x="15393" y="1792"/>
                    <a:pt x="16645" y="1470"/>
                    <a:pt x="17862" y="1005"/>
                  </a:cubicBezTo>
                  <a:cubicBezTo>
                    <a:pt x="18399" y="790"/>
                    <a:pt x="18900" y="468"/>
                    <a:pt x="19294" y="2"/>
                  </a:cubicBezTo>
                  <a:cubicBezTo>
                    <a:pt x="19293" y="1"/>
                    <a:pt x="19291" y="0"/>
                    <a:pt x="1928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7" name="Google Shape;3845;p69">
              <a:extLst>
                <a:ext uri="{FF2B5EF4-FFF2-40B4-BE49-F238E27FC236}">
                  <a16:creationId xmlns:a16="http://schemas.microsoft.com/office/drawing/2014/main" id="{CB656571-7E2D-2919-7F3D-FFCD7A96566D}"/>
                </a:ext>
              </a:extLst>
            </p:cNvPr>
            <p:cNvSpPr/>
            <p:nvPr/>
          </p:nvSpPr>
          <p:spPr>
            <a:xfrm>
              <a:off x="3114450" y="2880225"/>
              <a:ext cx="128900" cy="68025"/>
            </a:xfrm>
            <a:custGeom>
              <a:avLst/>
              <a:gdLst/>
              <a:ahLst/>
              <a:cxnLst/>
              <a:rect l="l" t="t" r="r" b="b"/>
              <a:pathLst>
                <a:path w="5156" h="2721" extrusionOk="0">
                  <a:moveTo>
                    <a:pt x="3509" y="0"/>
                  </a:moveTo>
                  <a:cubicBezTo>
                    <a:pt x="3151" y="0"/>
                    <a:pt x="2757" y="0"/>
                    <a:pt x="2399" y="72"/>
                  </a:cubicBezTo>
                  <a:cubicBezTo>
                    <a:pt x="2077" y="108"/>
                    <a:pt x="1862" y="143"/>
                    <a:pt x="1862" y="143"/>
                  </a:cubicBezTo>
                  <a:cubicBezTo>
                    <a:pt x="1683" y="179"/>
                    <a:pt x="1504" y="251"/>
                    <a:pt x="1361" y="322"/>
                  </a:cubicBezTo>
                  <a:cubicBezTo>
                    <a:pt x="967" y="465"/>
                    <a:pt x="609" y="716"/>
                    <a:pt x="359" y="1038"/>
                  </a:cubicBezTo>
                  <a:cubicBezTo>
                    <a:pt x="180" y="1217"/>
                    <a:pt x="108" y="1432"/>
                    <a:pt x="37" y="1647"/>
                  </a:cubicBezTo>
                  <a:cubicBezTo>
                    <a:pt x="1" y="1861"/>
                    <a:pt x="1" y="2040"/>
                    <a:pt x="37" y="2219"/>
                  </a:cubicBezTo>
                  <a:cubicBezTo>
                    <a:pt x="144" y="2577"/>
                    <a:pt x="287" y="2721"/>
                    <a:pt x="323" y="2721"/>
                  </a:cubicBezTo>
                  <a:cubicBezTo>
                    <a:pt x="395" y="2721"/>
                    <a:pt x="359" y="2506"/>
                    <a:pt x="359" y="2219"/>
                  </a:cubicBezTo>
                  <a:cubicBezTo>
                    <a:pt x="395" y="2076"/>
                    <a:pt x="430" y="1897"/>
                    <a:pt x="466" y="1790"/>
                  </a:cubicBezTo>
                  <a:cubicBezTo>
                    <a:pt x="538" y="1611"/>
                    <a:pt x="645" y="1504"/>
                    <a:pt x="752" y="1396"/>
                  </a:cubicBezTo>
                  <a:cubicBezTo>
                    <a:pt x="1003" y="1181"/>
                    <a:pt x="1289" y="1038"/>
                    <a:pt x="1612" y="967"/>
                  </a:cubicBezTo>
                  <a:cubicBezTo>
                    <a:pt x="1862" y="895"/>
                    <a:pt x="2041" y="859"/>
                    <a:pt x="2041" y="859"/>
                  </a:cubicBezTo>
                  <a:cubicBezTo>
                    <a:pt x="2041" y="859"/>
                    <a:pt x="2220" y="823"/>
                    <a:pt x="2506" y="752"/>
                  </a:cubicBezTo>
                  <a:cubicBezTo>
                    <a:pt x="2757" y="680"/>
                    <a:pt x="3151" y="609"/>
                    <a:pt x="3544" y="537"/>
                  </a:cubicBezTo>
                  <a:cubicBezTo>
                    <a:pt x="4332" y="394"/>
                    <a:pt x="5155" y="287"/>
                    <a:pt x="5119" y="179"/>
                  </a:cubicBezTo>
                  <a:cubicBezTo>
                    <a:pt x="5119" y="72"/>
                    <a:pt x="4332" y="0"/>
                    <a:pt x="350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8" name="Google Shape;3846;p69">
              <a:extLst>
                <a:ext uri="{FF2B5EF4-FFF2-40B4-BE49-F238E27FC236}">
                  <a16:creationId xmlns:a16="http://schemas.microsoft.com/office/drawing/2014/main" id="{FA23DF76-6BF1-3427-ED37-68D8FC5FE698}"/>
                </a:ext>
              </a:extLst>
            </p:cNvPr>
            <p:cNvSpPr/>
            <p:nvPr/>
          </p:nvSpPr>
          <p:spPr>
            <a:xfrm>
              <a:off x="3073300" y="2855825"/>
              <a:ext cx="110075" cy="75450"/>
            </a:xfrm>
            <a:custGeom>
              <a:avLst/>
              <a:gdLst/>
              <a:ahLst/>
              <a:cxnLst/>
              <a:rect l="l" t="t" r="r" b="b"/>
              <a:pathLst>
                <a:path w="4403" h="3018" extrusionOk="0">
                  <a:moveTo>
                    <a:pt x="3951" y="1"/>
                  </a:moveTo>
                  <a:cubicBezTo>
                    <a:pt x="3678" y="1"/>
                    <a:pt x="3311" y="28"/>
                    <a:pt x="2935" y="81"/>
                  </a:cubicBezTo>
                  <a:cubicBezTo>
                    <a:pt x="2613" y="117"/>
                    <a:pt x="2291" y="189"/>
                    <a:pt x="1969" y="296"/>
                  </a:cubicBezTo>
                  <a:cubicBezTo>
                    <a:pt x="1790" y="368"/>
                    <a:pt x="1647" y="403"/>
                    <a:pt x="1504" y="475"/>
                  </a:cubicBezTo>
                  <a:lnTo>
                    <a:pt x="1396" y="547"/>
                  </a:lnTo>
                  <a:cubicBezTo>
                    <a:pt x="1289" y="618"/>
                    <a:pt x="1217" y="690"/>
                    <a:pt x="1110" y="797"/>
                  </a:cubicBezTo>
                  <a:cubicBezTo>
                    <a:pt x="824" y="1012"/>
                    <a:pt x="609" y="1298"/>
                    <a:pt x="430" y="1585"/>
                  </a:cubicBezTo>
                  <a:cubicBezTo>
                    <a:pt x="36" y="2265"/>
                    <a:pt x="0" y="3016"/>
                    <a:pt x="72" y="3016"/>
                  </a:cubicBezTo>
                  <a:cubicBezTo>
                    <a:pt x="75" y="3017"/>
                    <a:pt x="79" y="3018"/>
                    <a:pt x="83" y="3018"/>
                  </a:cubicBezTo>
                  <a:cubicBezTo>
                    <a:pt x="226" y="3018"/>
                    <a:pt x="441" y="2360"/>
                    <a:pt x="859" y="1907"/>
                  </a:cubicBezTo>
                  <a:cubicBezTo>
                    <a:pt x="1038" y="1656"/>
                    <a:pt x="1253" y="1477"/>
                    <a:pt x="1504" y="1334"/>
                  </a:cubicBezTo>
                  <a:cubicBezTo>
                    <a:pt x="1611" y="1263"/>
                    <a:pt x="1683" y="1227"/>
                    <a:pt x="1754" y="1191"/>
                  </a:cubicBezTo>
                  <a:lnTo>
                    <a:pt x="1862" y="1119"/>
                  </a:lnTo>
                  <a:cubicBezTo>
                    <a:pt x="1969" y="1048"/>
                    <a:pt x="2076" y="976"/>
                    <a:pt x="2220" y="940"/>
                  </a:cubicBezTo>
                  <a:cubicBezTo>
                    <a:pt x="2470" y="797"/>
                    <a:pt x="2756" y="690"/>
                    <a:pt x="3043" y="582"/>
                  </a:cubicBezTo>
                  <a:cubicBezTo>
                    <a:pt x="3723" y="368"/>
                    <a:pt x="4403" y="189"/>
                    <a:pt x="4403" y="81"/>
                  </a:cubicBezTo>
                  <a:cubicBezTo>
                    <a:pt x="4403" y="28"/>
                    <a:pt x="4224" y="1"/>
                    <a:pt x="395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3847;p69">
              <a:extLst>
                <a:ext uri="{FF2B5EF4-FFF2-40B4-BE49-F238E27FC236}">
                  <a16:creationId xmlns:a16="http://schemas.microsoft.com/office/drawing/2014/main" id="{86B0433C-708D-0EA3-8545-DA9C5AC281EE}"/>
                </a:ext>
              </a:extLst>
            </p:cNvPr>
            <p:cNvSpPr/>
            <p:nvPr/>
          </p:nvSpPr>
          <p:spPr>
            <a:xfrm>
              <a:off x="2779775" y="2575950"/>
              <a:ext cx="152150" cy="204950"/>
            </a:xfrm>
            <a:custGeom>
              <a:avLst/>
              <a:gdLst/>
              <a:ahLst/>
              <a:cxnLst/>
              <a:rect l="l" t="t" r="r" b="b"/>
              <a:pathLst>
                <a:path w="6086" h="8198" extrusionOk="0">
                  <a:moveTo>
                    <a:pt x="2900" y="1"/>
                  </a:moveTo>
                  <a:lnTo>
                    <a:pt x="2900" y="1"/>
                  </a:lnTo>
                  <a:cubicBezTo>
                    <a:pt x="2506" y="144"/>
                    <a:pt x="2184" y="323"/>
                    <a:pt x="1862" y="574"/>
                  </a:cubicBezTo>
                  <a:cubicBezTo>
                    <a:pt x="1146" y="1075"/>
                    <a:pt x="573" y="1791"/>
                    <a:pt x="215" y="2578"/>
                  </a:cubicBezTo>
                  <a:cubicBezTo>
                    <a:pt x="36" y="3044"/>
                    <a:pt x="1" y="3580"/>
                    <a:pt x="108" y="4082"/>
                  </a:cubicBezTo>
                  <a:cubicBezTo>
                    <a:pt x="180" y="4511"/>
                    <a:pt x="394" y="4905"/>
                    <a:pt x="716" y="5263"/>
                  </a:cubicBezTo>
                  <a:cubicBezTo>
                    <a:pt x="931" y="5478"/>
                    <a:pt x="1218" y="5657"/>
                    <a:pt x="1540" y="5800"/>
                  </a:cubicBezTo>
                  <a:cubicBezTo>
                    <a:pt x="1611" y="5835"/>
                    <a:pt x="1683" y="5871"/>
                    <a:pt x="1790" y="5871"/>
                  </a:cubicBezTo>
                  <a:lnTo>
                    <a:pt x="1898" y="5907"/>
                  </a:lnTo>
                  <a:lnTo>
                    <a:pt x="2112" y="5907"/>
                  </a:lnTo>
                  <a:cubicBezTo>
                    <a:pt x="2291" y="5907"/>
                    <a:pt x="2470" y="5871"/>
                    <a:pt x="2685" y="5835"/>
                  </a:cubicBezTo>
                  <a:cubicBezTo>
                    <a:pt x="2838" y="5792"/>
                    <a:pt x="3003" y="5709"/>
                    <a:pt x="3158" y="5610"/>
                  </a:cubicBezTo>
                  <a:lnTo>
                    <a:pt x="3158" y="5610"/>
                  </a:lnTo>
                  <a:cubicBezTo>
                    <a:pt x="3191" y="5771"/>
                    <a:pt x="3247" y="5931"/>
                    <a:pt x="3329" y="6086"/>
                  </a:cubicBezTo>
                  <a:cubicBezTo>
                    <a:pt x="3580" y="6623"/>
                    <a:pt x="3974" y="7053"/>
                    <a:pt x="4475" y="7410"/>
                  </a:cubicBezTo>
                  <a:cubicBezTo>
                    <a:pt x="4940" y="7804"/>
                    <a:pt x="5477" y="8055"/>
                    <a:pt x="6050" y="8198"/>
                  </a:cubicBezTo>
                  <a:cubicBezTo>
                    <a:pt x="6086" y="8126"/>
                    <a:pt x="5406" y="7804"/>
                    <a:pt x="4654" y="7160"/>
                  </a:cubicBezTo>
                  <a:cubicBezTo>
                    <a:pt x="4260" y="6802"/>
                    <a:pt x="3974" y="6408"/>
                    <a:pt x="3759" y="5907"/>
                  </a:cubicBezTo>
                  <a:cubicBezTo>
                    <a:pt x="3646" y="5637"/>
                    <a:pt x="3633" y="5339"/>
                    <a:pt x="3710" y="5066"/>
                  </a:cubicBezTo>
                  <a:lnTo>
                    <a:pt x="3710" y="5066"/>
                  </a:lnTo>
                  <a:cubicBezTo>
                    <a:pt x="3800" y="4926"/>
                    <a:pt x="3874" y="4776"/>
                    <a:pt x="3933" y="4625"/>
                  </a:cubicBezTo>
                  <a:lnTo>
                    <a:pt x="3933" y="4625"/>
                  </a:lnTo>
                  <a:cubicBezTo>
                    <a:pt x="3934" y="4623"/>
                    <a:pt x="3936" y="4621"/>
                    <a:pt x="3938" y="4618"/>
                  </a:cubicBezTo>
                  <a:lnTo>
                    <a:pt x="3936" y="4617"/>
                  </a:lnTo>
                  <a:lnTo>
                    <a:pt x="3936" y="4617"/>
                  </a:lnTo>
                  <a:cubicBezTo>
                    <a:pt x="3949" y="4582"/>
                    <a:pt x="3962" y="4547"/>
                    <a:pt x="3974" y="4511"/>
                  </a:cubicBezTo>
                  <a:lnTo>
                    <a:pt x="3437" y="4225"/>
                  </a:lnTo>
                  <a:cubicBezTo>
                    <a:pt x="3414" y="4261"/>
                    <a:pt x="3392" y="4298"/>
                    <a:pt x="3372" y="4335"/>
                  </a:cubicBezTo>
                  <a:lnTo>
                    <a:pt x="3372" y="4335"/>
                  </a:lnTo>
                  <a:lnTo>
                    <a:pt x="3365" y="4332"/>
                  </a:lnTo>
                  <a:cubicBezTo>
                    <a:pt x="3358" y="4353"/>
                    <a:pt x="3349" y="4374"/>
                    <a:pt x="3340" y="4395"/>
                  </a:cubicBezTo>
                  <a:lnTo>
                    <a:pt x="3340" y="4395"/>
                  </a:lnTo>
                  <a:cubicBezTo>
                    <a:pt x="3324" y="4428"/>
                    <a:pt x="3308" y="4461"/>
                    <a:pt x="3293" y="4494"/>
                  </a:cubicBezTo>
                  <a:lnTo>
                    <a:pt x="3293" y="4494"/>
                  </a:lnTo>
                  <a:cubicBezTo>
                    <a:pt x="3128" y="4805"/>
                    <a:pt x="2839" y="5033"/>
                    <a:pt x="2470" y="5155"/>
                  </a:cubicBezTo>
                  <a:cubicBezTo>
                    <a:pt x="2417" y="5173"/>
                    <a:pt x="2363" y="5182"/>
                    <a:pt x="2309" y="5182"/>
                  </a:cubicBezTo>
                  <a:cubicBezTo>
                    <a:pt x="2256" y="5182"/>
                    <a:pt x="2202" y="5173"/>
                    <a:pt x="2148" y="5155"/>
                  </a:cubicBezTo>
                  <a:lnTo>
                    <a:pt x="2005" y="5155"/>
                  </a:lnTo>
                  <a:cubicBezTo>
                    <a:pt x="1933" y="5155"/>
                    <a:pt x="1826" y="5120"/>
                    <a:pt x="1754" y="5084"/>
                  </a:cubicBezTo>
                  <a:cubicBezTo>
                    <a:pt x="1540" y="5012"/>
                    <a:pt x="1361" y="4905"/>
                    <a:pt x="1182" y="4762"/>
                  </a:cubicBezTo>
                  <a:cubicBezTo>
                    <a:pt x="967" y="4547"/>
                    <a:pt x="788" y="4261"/>
                    <a:pt x="681" y="3938"/>
                  </a:cubicBezTo>
                  <a:cubicBezTo>
                    <a:pt x="609" y="3545"/>
                    <a:pt x="609" y="3151"/>
                    <a:pt x="716" y="2757"/>
                  </a:cubicBezTo>
                  <a:cubicBezTo>
                    <a:pt x="1003" y="2005"/>
                    <a:pt x="1468" y="1325"/>
                    <a:pt x="2077" y="788"/>
                  </a:cubicBezTo>
                  <a:cubicBezTo>
                    <a:pt x="2542" y="359"/>
                    <a:pt x="2936" y="73"/>
                    <a:pt x="290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3848;p69">
              <a:extLst>
                <a:ext uri="{FF2B5EF4-FFF2-40B4-BE49-F238E27FC236}">
                  <a16:creationId xmlns:a16="http://schemas.microsoft.com/office/drawing/2014/main" id="{171DD761-9775-4333-9202-5AD2F23A4F4F}"/>
                </a:ext>
              </a:extLst>
            </p:cNvPr>
            <p:cNvSpPr/>
            <p:nvPr/>
          </p:nvSpPr>
          <p:spPr>
            <a:xfrm>
              <a:off x="2946225" y="2710200"/>
              <a:ext cx="146775" cy="153925"/>
            </a:xfrm>
            <a:custGeom>
              <a:avLst/>
              <a:gdLst/>
              <a:ahLst/>
              <a:cxnLst/>
              <a:rect l="l" t="t" r="r" b="b"/>
              <a:pathLst>
                <a:path w="5871" h="6157" extrusionOk="0">
                  <a:moveTo>
                    <a:pt x="36" y="0"/>
                  </a:moveTo>
                  <a:cubicBezTo>
                    <a:pt x="0" y="0"/>
                    <a:pt x="0" y="322"/>
                    <a:pt x="108" y="752"/>
                  </a:cubicBezTo>
                  <a:cubicBezTo>
                    <a:pt x="251" y="1253"/>
                    <a:pt x="466" y="1754"/>
                    <a:pt x="680" y="2255"/>
                  </a:cubicBezTo>
                  <a:cubicBezTo>
                    <a:pt x="931" y="2721"/>
                    <a:pt x="1182" y="3222"/>
                    <a:pt x="1468" y="3651"/>
                  </a:cubicBezTo>
                  <a:cubicBezTo>
                    <a:pt x="1719" y="4045"/>
                    <a:pt x="1897" y="4296"/>
                    <a:pt x="1897" y="4296"/>
                  </a:cubicBezTo>
                  <a:cubicBezTo>
                    <a:pt x="1897" y="4296"/>
                    <a:pt x="2076" y="4510"/>
                    <a:pt x="2399" y="4832"/>
                  </a:cubicBezTo>
                  <a:cubicBezTo>
                    <a:pt x="2757" y="5262"/>
                    <a:pt x="3222" y="5584"/>
                    <a:pt x="3687" y="5870"/>
                  </a:cubicBezTo>
                  <a:cubicBezTo>
                    <a:pt x="3974" y="6049"/>
                    <a:pt x="4260" y="6121"/>
                    <a:pt x="4582" y="6157"/>
                  </a:cubicBezTo>
                  <a:cubicBezTo>
                    <a:pt x="4868" y="6157"/>
                    <a:pt x="5155" y="6049"/>
                    <a:pt x="5405" y="5906"/>
                  </a:cubicBezTo>
                  <a:cubicBezTo>
                    <a:pt x="5799" y="5548"/>
                    <a:pt x="5871" y="5262"/>
                    <a:pt x="5835" y="5226"/>
                  </a:cubicBezTo>
                  <a:cubicBezTo>
                    <a:pt x="5830" y="5224"/>
                    <a:pt x="5825" y="5223"/>
                    <a:pt x="5820" y="5223"/>
                  </a:cubicBezTo>
                  <a:cubicBezTo>
                    <a:pt x="5744" y="5223"/>
                    <a:pt x="5597" y="5453"/>
                    <a:pt x="5262" y="5620"/>
                  </a:cubicBezTo>
                  <a:cubicBezTo>
                    <a:pt x="5128" y="5700"/>
                    <a:pt x="4974" y="5741"/>
                    <a:pt x="4814" y="5741"/>
                  </a:cubicBezTo>
                  <a:cubicBezTo>
                    <a:pt x="4761" y="5741"/>
                    <a:pt x="4707" y="5736"/>
                    <a:pt x="4654" y="5727"/>
                  </a:cubicBezTo>
                  <a:cubicBezTo>
                    <a:pt x="4403" y="5656"/>
                    <a:pt x="4188" y="5548"/>
                    <a:pt x="4009" y="5405"/>
                  </a:cubicBezTo>
                  <a:cubicBezTo>
                    <a:pt x="3580" y="5119"/>
                    <a:pt x="3222" y="4761"/>
                    <a:pt x="2936" y="4367"/>
                  </a:cubicBezTo>
                  <a:cubicBezTo>
                    <a:pt x="2649" y="4045"/>
                    <a:pt x="2506" y="3794"/>
                    <a:pt x="2506" y="3794"/>
                  </a:cubicBezTo>
                  <a:cubicBezTo>
                    <a:pt x="2506" y="3794"/>
                    <a:pt x="2327" y="3615"/>
                    <a:pt x="2041" y="3257"/>
                  </a:cubicBezTo>
                  <a:cubicBezTo>
                    <a:pt x="1790" y="2935"/>
                    <a:pt x="1468" y="2470"/>
                    <a:pt x="1146" y="1969"/>
                  </a:cubicBezTo>
                  <a:cubicBezTo>
                    <a:pt x="859" y="1504"/>
                    <a:pt x="573" y="1002"/>
                    <a:pt x="394" y="644"/>
                  </a:cubicBezTo>
                  <a:cubicBezTo>
                    <a:pt x="179" y="287"/>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3849;p69">
              <a:extLst>
                <a:ext uri="{FF2B5EF4-FFF2-40B4-BE49-F238E27FC236}">
                  <a16:creationId xmlns:a16="http://schemas.microsoft.com/office/drawing/2014/main" id="{A5F88157-12CB-04EE-1B3E-A7827DDC7180}"/>
                </a:ext>
              </a:extLst>
            </p:cNvPr>
            <p:cNvSpPr/>
            <p:nvPr/>
          </p:nvSpPr>
          <p:spPr>
            <a:xfrm>
              <a:off x="3058075" y="2575950"/>
              <a:ext cx="65350" cy="116375"/>
            </a:xfrm>
            <a:custGeom>
              <a:avLst/>
              <a:gdLst/>
              <a:ahLst/>
              <a:cxnLst/>
              <a:rect l="l" t="t" r="r" b="b"/>
              <a:pathLst>
                <a:path w="2614" h="4655" extrusionOk="0">
                  <a:moveTo>
                    <a:pt x="144" y="1"/>
                  </a:moveTo>
                  <a:cubicBezTo>
                    <a:pt x="72" y="1"/>
                    <a:pt x="1" y="824"/>
                    <a:pt x="144" y="1648"/>
                  </a:cubicBezTo>
                  <a:cubicBezTo>
                    <a:pt x="180" y="2005"/>
                    <a:pt x="251" y="2363"/>
                    <a:pt x="323" y="2721"/>
                  </a:cubicBezTo>
                  <a:cubicBezTo>
                    <a:pt x="394" y="3044"/>
                    <a:pt x="466" y="3222"/>
                    <a:pt x="466" y="3222"/>
                  </a:cubicBezTo>
                  <a:cubicBezTo>
                    <a:pt x="538" y="3401"/>
                    <a:pt x="609" y="3545"/>
                    <a:pt x="681" y="3724"/>
                  </a:cubicBezTo>
                  <a:cubicBezTo>
                    <a:pt x="752" y="3867"/>
                    <a:pt x="860" y="4046"/>
                    <a:pt x="967" y="4189"/>
                  </a:cubicBezTo>
                  <a:cubicBezTo>
                    <a:pt x="1146" y="4404"/>
                    <a:pt x="1361" y="4583"/>
                    <a:pt x="1611" y="4654"/>
                  </a:cubicBezTo>
                  <a:cubicBezTo>
                    <a:pt x="1790" y="4654"/>
                    <a:pt x="1934" y="4618"/>
                    <a:pt x="2077" y="4511"/>
                  </a:cubicBezTo>
                  <a:cubicBezTo>
                    <a:pt x="2113" y="4475"/>
                    <a:pt x="2184" y="4440"/>
                    <a:pt x="2220" y="4368"/>
                  </a:cubicBezTo>
                  <a:cubicBezTo>
                    <a:pt x="2256" y="4332"/>
                    <a:pt x="2292" y="4296"/>
                    <a:pt x="2292" y="4261"/>
                  </a:cubicBezTo>
                  <a:cubicBezTo>
                    <a:pt x="2399" y="4082"/>
                    <a:pt x="2471" y="3903"/>
                    <a:pt x="2506" y="3724"/>
                  </a:cubicBezTo>
                  <a:cubicBezTo>
                    <a:pt x="2614" y="3437"/>
                    <a:pt x="2614" y="3258"/>
                    <a:pt x="2578" y="3222"/>
                  </a:cubicBezTo>
                  <a:cubicBezTo>
                    <a:pt x="2542" y="3222"/>
                    <a:pt x="2435" y="3401"/>
                    <a:pt x="2256" y="3616"/>
                  </a:cubicBezTo>
                  <a:cubicBezTo>
                    <a:pt x="2184" y="3759"/>
                    <a:pt x="2077" y="3903"/>
                    <a:pt x="1969" y="4010"/>
                  </a:cubicBezTo>
                  <a:cubicBezTo>
                    <a:pt x="1934" y="4046"/>
                    <a:pt x="1898" y="4117"/>
                    <a:pt x="1826" y="4117"/>
                  </a:cubicBezTo>
                  <a:cubicBezTo>
                    <a:pt x="1814" y="4129"/>
                    <a:pt x="1802" y="4133"/>
                    <a:pt x="1790" y="4133"/>
                  </a:cubicBezTo>
                  <a:cubicBezTo>
                    <a:pt x="1767" y="4133"/>
                    <a:pt x="1743" y="4117"/>
                    <a:pt x="1719" y="4117"/>
                  </a:cubicBezTo>
                  <a:cubicBezTo>
                    <a:pt x="1611" y="4046"/>
                    <a:pt x="1540" y="3938"/>
                    <a:pt x="1504" y="3831"/>
                  </a:cubicBezTo>
                  <a:cubicBezTo>
                    <a:pt x="1433" y="3724"/>
                    <a:pt x="1361" y="3580"/>
                    <a:pt x="1325" y="3437"/>
                  </a:cubicBezTo>
                  <a:cubicBezTo>
                    <a:pt x="1218" y="3151"/>
                    <a:pt x="1182" y="2972"/>
                    <a:pt x="1182" y="2972"/>
                  </a:cubicBezTo>
                  <a:cubicBezTo>
                    <a:pt x="1182" y="2972"/>
                    <a:pt x="1075" y="2793"/>
                    <a:pt x="1003" y="2542"/>
                  </a:cubicBezTo>
                  <a:cubicBezTo>
                    <a:pt x="896" y="2256"/>
                    <a:pt x="752" y="1898"/>
                    <a:pt x="645" y="1540"/>
                  </a:cubicBezTo>
                  <a:cubicBezTo>
                    <a:pt x="430" y="788"/>
                    <a:pt x="251" y="1"/>
                    <a:pt x="14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3850;p69">
              <a:extLst>
                <a:ext uri="{FF2B5EF4-FFF2-40B4-BE49-F238E27FC236}">
                  <a16:creationId xmlns:a16="http://schemas.microsoft.com/office/drawing/2014/main" id="{25DF4E7E-7B49-F8E6-0A8B-8CAE5D0DFC4D}"/>
                </a:ext>
              </a:extLst>
            </p:cNvPr>
            <p:cNvSpPr/>
            <p:nvPr/>
          </p:nvSpPr>
          <p:spPr>
            <a:xfrm>
              <a:off x="3119825" y="2653775"/>
              <a:ext cx="60875" cy="91225"/>
            </a:xfrm>
            <a:custGeom>
              <a:avLst/>
              <a:gdLst/>
              <a:ahLst/>
              <a:cxnLst/>
              <a:rect l="l" t="t" r="r" b="b"/>
              <a:pathLst>
                <a:path w="2435" h="3649" extrusionOk="0">
                  <a:moveTo>
                    <a:pt x="241" y="1"/>
                  </a:moveTo>
                  <a:cubicBezTo>
                    <a:pt x="135" y="1"/>
                    <a:pt x="1" y="558"/>
                    <a:pt x="1" y="1183"/>
                  </a:cubicBezTo>
                  <a:cubicBezTo>
                    <a:pt x="1" y="1470"/>
                    <a:pt x="36" y="1756"/>
                    <a:pt x="108" y="2042"/>
                  </a:cubicBezTo>
                  <a:cubicBezTo>
                    <a:pt x="144" y="2186"/>
                    <a:pt x="180" y="2293"/>
                    <a:pt x="215" y="2436"/>
                  </a:cubicBezTo>
                  <a:lnTo>
                    <a:pt x="287" y="2544"/>
                  </a:lnTo>
                  <a:cubicBezTo>
                    <a:pt x="359" y="2615"/>
                    <a:pt x="430" y="2687"/>
                    <a:pt x="466" y="2758"/>
                  </a:cubicBezTo>
                  <a:cubicBezTo>
                    <a:pt x="681" y="3009"/>
                    <a:pt x="931" y="3188"/>
                    <a:pt x="1182" y="3331"/>
                  </a:cubicBezTo>
                  <a:cubicBezTo>
                    <a:pt x="1599" y="3566"/>
                    <a:pt x="2035" y="3648"/>
                    <a:pt x="2255" y="3648"/>
                  </a:cubicBezTo>
                  <a:cubicBezTo>
                    <a:pt x="2337" y="3648"/>
                    <a:pt x="2389" y="3637"/>
                    <a:pt x="2399" y="3617"/>
                  </a:cubicBezTo>
                  <a:cubicBezTo>
                    <a:pt x="2435" y="3510"/>
                    <a:pt x="1862" y="3259"/>
                    <a:pt x="1504" y="2901"/>
                  </a:cubicBezTo>
                  <a:cubicBezTo>
                    <a:pt x="1325" y="2758"/>
                    <a:pt x="1146" y="2579"/>
                    <a:pt x="1039" y="2365"/>
                  </a:cubicBezTo>
                  <a:cubicBezTo>
                    <a:pt x="1003" y="2293"/>
                    <a:pt x="967" y="2221"/>
                    <a:pt x="931" y="2150"/>
                  </a:cubicBezTo>
                  <a:lnTo>
                    <a:pt x="895" y="2078"/>
                  </a:lnTo>
                  <a:cubicBezTo>
                    <a:pt x="860" y="2007"/>
                    <a:pt x="788" y="1899"/>
                    <a:pt x="752" y="1792"/>
                  </a:cubicBezTo>
                  <a:cubicBezTo>
                    <a:pt x="645" y="1577"/>
                    <a:pt x="573" y="1362"/>
                    <a:pt x="502" y="1112"/>
                  </a:cubicBezTo>
                  <a:cubicBezTo>
                    <a:pt x="394" y="575"/>
                    <a:pt x="359" y="2"/>
                    <a:pt x="251" y="2"/>
                  </a:cubicBezTo>
                  <a:cubicBezTo>
                    <a:pt x="248" y="1"/>
                    <a:pt x="245" y="1"/>
                    <a:pt x="2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3851;p69">
              <a:extLst>
                <a:ext uri="{FF2B5EF4-FFF2-40B4-BE49-F238E27FC236}">
                  <a16:creationId xmlns:a16="http://schemas.microsoft.com/office/drawing/2014/main" id="{151F7418-4D3C-45B7-C6AA-BC64D5C1FB0A}"/>
                </a:ext>
              </a:extLst>
            </p:cNvPr>
            <p:cNvSpPr/>
            <p:nvPr/>
          </p:nvSpPr>
          <p:spPr>
            <a:xfrm>
              <a:off x="3652275" y="2643750"/>
              <a:ext cx="321275" cy="305175"/>
            </a:xfrm>
            <a:custGeom>
              <a:avLst/>
              <a:gdLst/>
              <a:ahLst/>
              <a:cxnLst/>
              <a:rect l="l" t="t" r="r" b="b"/>
              <a:pathLst>
                <a:path w="12851" h="12207" extrusionOk="0">
                  <a:moveTo>
                    <a:pt x="10357" y="0"/>
                  </a:moveTo>
                  <a:cubicBezTo>
                    <a:pt x="10349" y="0"/>
                    <a:pt x="10345" y="3"/>
                    <a:pt x="10345" y="9"/>
                  </a:cubicBezTo>
                  <a:cubicBezTo>
                    <a:pt x="10703" y="403"/>
                    <a:pt x="11061" y="868"/>
                    <a:pt x="11383" y="1334"/>
                  </a:cubicBezTo>
                  <a:cubicBezTo>
                    <a:pt x="11956" y="2408"/>
                    <a:pt x="12278" y="3625"/>
                    <a:pt x="12278" y="4877"/>
                  </a:cubicBezTo>
                  <a:cubicBezTo>
                    <a:pt x="12278" y="5522"/>
                    <a:pt x="12207" y="6166"/>
                    <a:pt x="12063" y="6810"/>
                  </a:cubicBezTo>
                  <a:cubicBezTo>
                    <a:pt x="11920" y="7347"/>
                    <a:pt x="11741" y="7848"/>
                    <a:pt x="11455" y="8350"/>
                  </a:cubicBezTo>
                  <a:cubicBezTo>
                    <a:pt x="11347" y="8564"/>
                    <a:pt x="11204" y="8743"/>
                    <a:pt x="11097" y="8886"/>
                  </a:cubicBezTo>
                  <a:lnTo>
                    <a:pt x="10775" y="9244"/>
                  </a:lnTo>
                  <a:lnTo>
                    <a:pt x="10417" y="9495"/>
                  </a:lnTo>
                  <a:lnTo>
                    <a:pt x="10309" y="9602"/>
                  </a:lnTo>
                  <a:cubicBezTo>
                    <a:pt x="10238" y="9674"/>
                    <a:pt x="10130" y="9710"/>
                    <a:pt x="10059" y="9781"/>
                  </a:cubicBezTo>
                  <a:cubicBezTo>
                    <a:pt x="9951" y="9853"/>
                    <a:pt x="9808" y="9960"/>
                    <a:pt x="9593" y="10068"/>
                  </a:cubicBezTo>
                  <a:cubicBezTo>
                    <a:pt x="9415" y="10175"/>
                    <a:pt x="9236" y="10282"/>
                    <a:pt x="9021" y="10390"/>
                  </a:cubicBezTo>
                  <a:cubicBezTo>
                    <a:pt x="7875" y="10891"/>
                    <a:pt x="6694" y="11249"/>
                    <a:pt x="5441" y="11428"/>
                  </a:cubicBezTo>
                  <a:cubicBezTo>
                    <a:pt x="4117" y="11643"/>
                    <a:pt x="2721" y="11786"/>
                    <a:pt x="1719" y="11893"/>
                  </a:cubicBezTo>
                  <a:cubicBezTo>
                    <a:pt x="1110" y="11929"/>
                    <a:pt x="537" y="12001"/>
                    <a:pt x="0" y="12180"/>
                  </a:cubicBezTo>
                  <a:cubicBezTo>
                    <a:pt x="287" y="12197"/>
                    <a:pt x="573" y="12206"/>
                    <a:pt x="860" y="12206"/>
                  </a:cubicBezTo>
                  <a:cubicBezTo>
                    <a:pt x="1146" y="12206"/>
                    <a:pt x="1432" y="12197"/>
                    <a:pt x="1719" y="12180"/>
                  </a:cubicBezTo>
                  <a:cubicBezTo>
                    <a:pt x="2757" y="12144"/>
                    <a:pt x="4153" y="12108"/>
                    <a:pt x="5549" y="11929"/>
                  </a:cubicBezTo>
                  <a:cubicBezTo>
                    <a:pt x="6837" y="11822"/>
                    <a:pt x="8090" y="11499"/>
                    <a:pt x="9307" y="10998"/>
                  </a:cubicBezTo>
                  <a:cubicBezTo>
                    <a:pt x="9558" y="10891"/>
                    <a:pt x="9737" y="10784"/>
                    <a:pt x="9951" y="10676"/>
                  </a:cubicBezTo>
                  <a:cubicBezTo>
                    <a:pt x="10166" y="10605"/>
                    <a:pt x="10309" y="10461"/>
                    <a:pt x="10453" y="10390"/>
                  </a:cubicBezTo>
                  <a:cubicBezTo>
                    <a:pt x="10560" y="10318"/>
                    <a:pt x="10667" y="10247"/>
                    <a:pt x="10775" y="10175"/>
                  </a:cubicBezTo>
                  <a:lnTo>
                    <a:pt x="10882" y="10103"/>
                  </a:lnTo>
                  <a:lnTo>
                    <a:pt x="11240" y="9781"/>
                  </a:lnTo>
                  <a:lnTo>
                    <a:pt x="11634" y="9316"/>
                  </a:lnTo>
                  <a:cubicBezTo>
                    <a:pt x="11777" y="9137"/>
                    <a:pt x="11920" y="8922"/>
                    <a:pt x="12063" y="8672"/>
                  </a:cubicBezTo>
                  <a:cubicBezTo>
                    <a:pt x="12350" y="8135"/>
                    <a:pt x="12529" y="7526"/>
                    <a:pt x="12672" y="6918"/>
                  </a:cubicBezTo>
                  <a:cubicBezTo>
                    <a:pt x="12779" y="6238"/>
                    <a:pt x="12851" y="5522"/>
                    <a:pt x="12779" y="4842"/>
                  </a:cubicBezTo>
                  <a:cubicBezTo>
                    <a:pt x="12743" y="3517"/>
                    <a:pt x="12314" y="2264"/>
                    <a:pt x="11598" y="1155"/>
                  </a:cubicBezTo>
                  <a:cubicBezTo>
                    <a:pt x="11491" y="976"/>
                    <a:pt x="11312" y="797"/>
                    <a:pt x="11168" y="618"/>
                  </a:cubicBezTo>
                  <a:cubicBezTo>
                    <a:pt x="11025" y="475"/>
                    <a:pt x="10918" y="332"/>
                    <a:pt x="10739" y="224"/>
                  </a:cubicBezTo>
                  <a:cubicBezTo>
                    <a:pt x="10530" y="75"/>
                    <a:pt x="10396" y="0"/>
                    <a:pt x="10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3852;p69">
              <a:extLst>
                <a:ext uri="{FF2B5EF4-FFF2-40B4-BE49-F238E27FC236}">
                  <a16:creationId xmlns:a16="http://schemas.microsoft.com/office/drawing/2014/main" id="{5A6A89D1-030C-27AE-D253-BDC0F8869B75}"/>
                </a:ext>
              </a:extLst>
            </p:cNvPr>
            <p:cNvSpPr/>
            <p:nvPr/>
          </p:nvSpPr>
          <p:spPr>
            <a:xfrm>
              <a:off x="1707725" y="2552700"/>
              <a:ext cx="80550" cy="129600"/>
            </a:xfrm>
            <a:custGeom>
              <a:avLst/>
              <a:gdLst/>
              <a:ahLst/>
              <a:cxnLst/>
              <a:rect l="l" t="t" r="r" b="b"/>
              <a:pathLst>
                <a:path w="3222" h="5184" extrusionOk="0">
                  <a:moveTo>
                    <a:pt x="3079" y="0"/>
                  </a:moveTo>
                  <a:cubicBezTo>
                    <a:pt x="3007" y="251"/>
                    <a:pt x="2936" y="501"/>
                    <a:pt x="2900" y="788"/>
                  </a:cubicBezTo>
                  <a:cubicBezTo>
                    <a:pt x="2792" y="1325"/>
                    <a:pt x="2649" y="1897"/>
                    <a:pt x="2470" y="2434"/>
                  </a:cubicBezTo>
                  <a:cubicBezTo>
                    <a:pt x="2291" y="2971"/>
                    <a:pt x="2041" y="3472"/>
                    <a:pt x="1754" y="3938"/>
                  </a:cubicBezTo>
                  <a:cubicBezTo>
                    <a:pt x="1647" y="4081"/>
                    <a:pt x="1540" y="4188"/>
                    <a:pt x="1432" y="4331"/>
                  </a:cubicBezTo>
                  <a:cubicBezTo>
                    <a:pt x="1396" y="4331"/>
                    <a:pt x="1361" y="4367"/>
                    <a:pt x="1325" y="4403"/>
                  </a:cubicBezTo>
                  <a:cubicBezTo>
                    <a:pt x="1289" y="4439"/>
                    <a:pt x="1217" y="4439"/>
                    <a:pt x="1182" y="4475"/>
                  </a:cubicBezTo>
                  <a:cubicBezTo>
                    <a:pt x="1146" y="4493"/>
                    <a:pt x="1101" y="4501"/>
                    <a:pt x="1056" y="4501"/>
                  </a:cubicBezTo>
                  <a:cubicBezTo>
                    <a:pt x="1012" y="4501"/>
                    <a:pt x="967" y="4493"/>
                    <a:pt x="931" y="4475"/>
                  </a:cubicBezTo>
                  <a:cubicBezTo>
                    <a:pt x="859" y="4475"/>
                    <a:pt x="752" y="4296"/>
                    <a:pt x="680" y="4045"/>
                  </a:cubicBezTo>
                  <a:cubicBezTo>
                    <a:pt x="609" y="3759"/>
                    <a:pt x="537" y="3472"/>
                    <a:pt x="537" y="3186"/>
                  </a:cubicBezTo>
                  <a:cubicBezTo>
                    <a:pt x="501" y="1933"/>
                    <a:pt x="680" y="645"/>
                    <a:pt x="537" y="645"/>
                  </a:cubicBezTo>
                  <a:cubicBezTo>
                    <a:pt x="430" y="645"/>
                    <a:pt x="108" y="1862"/>
                    <a:pt x="0" y="3186"/>
                  </a:cubicBezTo>
                  <a:cubicBezTo>
                    <a:pt x="0" y="3508"/>
                    <a:pt x="0" y="3830"/>
                    <a:pt x="36" y="4188"/>
                  </a:cubicBezTo>
                  <a:cubicBezTo>
                    <a:pt x="108" y="4546"/>
                    <a:pt x="287" y="4868"/>
                    <a:pt x="609" y="5083"/>
                  </a:cubicBezTo>
                  <a:cubicBezTo>
                    <a:pt x="754" y="5146"/>
                    <a:pt x="924" y="5184"/>
                    <a:pt x="1097" y="5184"/>
                  </a:cubicBezTo>
                  <a:cubicBezTo>
                    <a:pt x="1222" y="5184"/>
                    <a:pt x="1348" y="5164"/>
                    <a:pt x="1468" y="5119"/>
                  </a:cubicBezTo>
                  <a:cubicBezTo>
                    <a:pt x="1540" y="5083"/>
                    <a:pt x="1647" y="5047"/>
                    <a:pt x="1718" y="4976"/>
                  </a:cubicBezTo>
                  <a:cubicBezTo>
                    <a:pt x="1790" y="4940"/>
                    <a:pt x="1862" y="4868"/>
                    <a:pt x="1933" y="4797"/>
                  </a:cubicBezTo>
                  <a:cubicBezTo>
                    <a:pt x="2112" y="4654"/>
                    <a:pt x="2220" y="4475"/>
                    <a:pt x="2327" y="4260"/>
                  </a:cubicBezTo>
                  <a:cubicBezTo>
                    <a:pt x="2613" y="3723"/>
                    <a:pt x="2828" y="3150"/>
                    <a:pt x="2971" y="2542"/>
                  </a:cubicBezTo>
                  <a:cubicBezTo>
                    <a:pt x="3114" y="1969"/>
                    <a:pt x="3186" y="1361"/>
                    <a:pt x="3222" y="752"/>
                  </a:cubicBezTo>
                  <a:cubicBezTo>
                    <a:pt x="3222" y="322"/>
                    <a:pt x="3150" y="0"/>
                    <a:pt x="3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3853;p69">
              <a:extLst>
                <a:ext uri="{FF2B5EF4-FFF2-40B4-BE49-F238E27FC236}">
                  <a16:creationId xmlns:a16="http://schemas.microsoft.com/office/drawing/2014/main" id="{D6DEA33A-1CB2-14A0-16CE-7E52F5EB80EC}"/>
                </a:ext>
              </a:extLst>
            </p:cNvPr>
            <p:cNvSpPr/>
            <p:nvPr/>
          </p:nvSpPr>
          <p:spPr>
            <a:xfrm>
              <a:off x="2127425" y="1795425"/>
              <a:ext cx="665800" cy="130900"/>
            </a:xfrm>
            <a:custGeom>
              <a:avLst/>
              <a:gdLst/>
              <a:ahLst/>
              <a:cxnLst/>
              <a:rect l="l" t="t" r="r" b="b"/>
              <a:pathLst>
                <a:path w="26632" h="5236" extrusionOk="0">
                  <a:moveTo>
                    <a:pt x="4234" y="0"/>
                  </a:moveTo>
                  <a:cubicBezTo>
                    <a:pt x="3446" y="0"/>
                    <a:pt x="2641" y="80"/>
                    <a:pt x="1861" y="260"/>
                  </a:cubicBezTo>
                  <a:cubicBezTo>
                    <a:pt x="1432" y="331"/>
                    <a:pt x="1002" y="474"/>
                    <a:pt x="609" y="689"/>
                  </a:cubicBezTo>
                  <a:cubicBezTo>
                    <a:pt x="394" y="797"/>
                    <a:pt x="215" y="940"/>
                    <a:pt x="107" y="1154"/>
                  </a:cubicBezTo>
                  <a:cubicBezTo>
                    <a:pt x="0" y="1369"/>
                    <a:pt x="0" y="1584"/>
                    <a:pt x="107" y="1799"/>
                  </a:cubicBezTo>
                  <a:cubicBezTo>
                    <a:pt x="286" y="2121"/>
                    <a:pt x="537" y="2371"/>
                    <a:pt x="823" y="2550"/>
                  </a:cubicBezTo>
                  <a:cubicBezTo>
                    <a:pt x="1038" y="2694"/>
                    <a:pt x="1253" y="2837"/>
                    <a:pt x="1468" y="2944"/>
                  </a:cubicBezTo>
                  <a:cubicBezTo>
                    <a:pt x="1682" y="3052"/>
                    <a:pt x="1897" y="3159"/>
                    <a:pt x="2112" y="3195"/>
                  </a:cubicBezTo>
                  <a:cubicBezTo>
                    <a:pt x="2112" y="3195"/>
                    <a:pt x="1933" y="3052"/>
                    <a:pt x="1575" y="2837"/>
                  </a:cubicBezTo>
                  <a:cubicBezTo>
                    <a:pt x="1432" y="2694"/>
                    <a:pt x="1217" y="2550"/>
                    <a:pt x="1002" y="2371"/>
                  </a:cubicBezTo>
                  <a:cubicBezTo>
                    <a:pt x="752" y="2193"/>
                    <a:pt x="537" y="1942"/>
                    <a:pt x="394" y="1691"/>
                  </a:cubicBezTo>
                  <a:cubicBezTo>
                    <a:pt x="322" y="1548"/>
                    <a:pt x="322" y="1405"/>
                    <a:pt x="394" y="1298"/>
                  </a:cubicBezTo>
                  <a:cubicBezTo>
                    <a:pt x="501" y="1154"/>
                    <a:pt x="644" y="1047"/>
                    <a:pt x="788" y="975"/>
                  </a:cubicBezTo>
                  <a:cubicBezTo>
                    <a:pt x="1146" y="832"/>
                    <a:pt x="1539" y="689"/>
                    <a:pt x="1969" y="653"/>
                  </a:cubicBezTo>
                  <a:cubicBezTo>
                    <a:pt x="2652" y="544"/>
                    <a:pt x="3357" y="497"/>
                    <a:pt x="4050" y="497"/>
                  </a:cubicBezTo>
                  <a:cubicBezTo>
                    <a:pt x="4265" y="497"/>
                    <a:pt x="4478" y="502"/>
                    <a:pt x="4689" y="510"/>
                  </a:cubicBezTo>
                  <a:lnTo>
                    <a:pt x="7481" y="689"/>
                  </a:lnTo>
                  <a:lnTo>
                    <a:pt x="8770" y="725"/>
                  </a:lnTo>
                  <a:lnTo>
                    <a:pt x="9915" y="868"/>
                  </a:lnTo>
                  <a:lnTo>
                    <a:pt x="12242" y="1083"/>
                  </a:lnTo>
                  <a:lnTo>
                    <a:pt x="12886" y="1119"/>
                  </a:lnTo>
                  <a:cubicBezTo>
                    <a:pt x="13316" y="1119"/>
                    <a:pt x="13888" y="1262"/>
                    <a:pt x="14604" y="1369"/>
                  </a:cubicBezTo>
                  <a:cubicBezTo>
                    <a:pt x="16287" y="1620"/>
                    <a:pt x="18005" y="1942"/>
                    <a:pt x="19687" y="2371"/>
                  </a:cubicBezTo>
                  <a:cubicBezTo>
                    <a:pt x="21334" y="2801"/>
                    <a:pt x="22980" y="3410"/>
                    <a:pt x="24520" y="4161"/>
                  </a:cubicBezTo>
                  <a:lnTo>
                    <a:pt x="24985" y="4376"/>
                  </a:lnTo>
                  <a:lnTo>
                    <a:pt x="25379" y="4591"/>
                  </a:lnTo>
                  <a:lnTo>
                    <a:pt x="26023" y="4949"/>
                  </a:lnTo>
                  <a:cubicBezTo>
                    <a:pt x="26202" y="5056"/>
                    <a:pt x="26417" y="5163"/>
                    <a:pt x="26631" y="5235"/>
                  </a:cubicBezTo>
                  <a:cubicBezTo>
                    <a:pt x="26488" y="5056"/>
                    <a:pt x="26309" y="4913"/>
                    <a:pt x="26130" y="4806"/>
                  </a:cubicBezTo>
                  <a:lnTo>
                    <a:pt x="25486" y="4412"/>
                  </a:lnTo>
                  <a:lnTo>
                    <a:pt x="25092" y="4161"/>
                  </a:lnTo>
                  <a:lnTo>
                    <a:pt x="24663" y="3911"/>
                  </a:lnTo>
                  <a:cubicBezTo>
                    <a:pt x="23124" y="3052"/>
                    <a:pt x="21477" y="2371"/>
                    <a:pt x="19795" y="1870"/>
                  </a:cubicBezTo>
                  <a:cubicBezTo>
                    <a:pt x="18112" y="1369"/>
                    <a:pt x="16430" y="975"/>
                    <a:pt x="14712" y="689"/>
                  </a:cubicBezTo>
                  <a:cubicBezTo>
                    <a:pt x="13996" y="582"/>
                    <a:pt x="13423" y="439"/>
                    <a:pt x="12994" y="403"/>
                  </a:cubicBezTo>
                  <a:lnTo>
                    <a:pt x="12349" y="331"/>
                  </a:lnTo>
                  <a:lnTo>
                    <a:pt x="9951" y="188"/>
                  </a:lnTo>
                  <a:lnTo>
                    <a:pt x="8806" y="81"/>
                  </a:lnTo>
                  <a:lnTo>
                    <a:pt x="7517" y="81"/>
                  </a:lnTo>
                  <a:lnTo>
                    <a:pt x="4689" y="9"/>
                  </a:lnTo>
                  <a:cubicBezTo>
                    <a:pt x="4538" y="3"/>
                    <a:pt x="4386"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3854;p69">
              <a:extLst>
                <a:ext uri="{FF2B5EF4-FFF2-40B4-BE49-F238E27FC236}">
                  <a16:creationId xmlns:a16="http://schemas.microsoft.com/office/drawing/2014/main" id="{FB6F68FE-9208-9908-DEAC-0BAE5DA2FF09}"/>
                </a:ext>
              </a:extLst>
            </p:cNvPr>
            <p:cNvSpPr/>
            <p:nvPr/>
          </p:nvSpPr>
          <p:spPr>
            <a:xfrm>
              <a:off x="2061200" y="1849475"/>
              <a:ext cx="83250" cy="57150"/>
            </a:xfrm>
            <a:custGeom>
              <a:avLst/>
              <a:gdLst/>
              <a:ahLst/>
              <a:cxnLst/>
              <a:rect l="l" t="t" r="r" b="b"/>
              <a:pathLst>
                <a:path w="3330" h="2286" extrusionOk="0">
                  <a:moveTo>
                    <a:pt x="1904" y="1"/>
                  </a:moveTo>
                  <a:cubicBezTo>
                    <a:pt x="1751" y="1"/>
                    <a:pt x="1592" y="10"/>
                    <a:pt x="1432" y="31"/>
                  </a:cubicBezTo>
                  <a:cubicBezTo>
                    <a:pt x="1217" y="31"/>
                    <a:pt x="1003" y="66"/>
                    <a:pt x="824" y="138"/>
                  </a:cubicBezTo>
                  <a:cubicBezTo>
                    <a:pt x="609" y="209"/>
                    <a:pt x="394" y="317"/>
                    <a:pt x="251" y="460"/>
                  </a:cubicBezTo>
                  <a:cubicBezTo>
                    <a:pt x="143" y="532"/>
                    <a:pt x="72" y="639"/>
                    <a:pt x="0" y="746"/>
                  </a:cubicBezTo>
                  <a:cubicBezTo>
                    <a:pt x="0" y="854"/>
                    <a:pt x="0" y="961"/>
                    <a:pt x="0" y="1069"/>
                  </a:cubicBezTo>
                  <a:cubicBezTo>
                    <a:pt x="36" y="1140"/>
                    <a:pt x="72" y="1212"/>
                    <a:pt x="72" y="1319"/>
                  </a:cubicBezTo>
                  <a:cubicBezTo>
                    <a:pt x="108" y="1355"/>
                    <a:pt x="179" y="1427"/>
                    <a:pt x="215" y="1462"/>
                  </a:cubicBezTo>
                  <a:cubicBezTo>
                    <a:pt x="322" y="1605"/>
                    <a:pt x="466" y="1677"/>
                    <a:pt x="609" y="1749"/>
                  </a:cubicBezTo>
                  <a:cubicBezTo>
                    <a:pt x="931" y="1928"/>
                    <a:pt x="1325" y="2071"/>
                    <a:pt x="1718" y="2142"/>
                  </a:cubicBezTo>
                  <a:cubicBezTo>
                    <a:pt x="2220" y="2238"/>
                    <a:pt x="2737" y="2286"/>
                    <a:pt x="3036" y="2286"/>
                  </a:cubicBezTo>
                  <a:cubicBezTo>
                    <a:pt x="3186" y="2286"/>
                    <a:pt x="3281" y="2274"/>
                    <a:pt x="3293" y="2250"/>
                  </a:cubicBezTo>
                  <a:cubicBezTo>
                    <a:pt x="3329" y="2142"/>
                    <a:pt x="2542" y="1892"/>
                    <a:pt x="1826" y="1641"/>
                  </a:cubicBezTo>
                  <a:cubicBezTo>
                    <a:pt x="1504" y="1498"/>
                    <a:pt x="1217" y="1355"/>
                    <a:pt x="931" y="1176"/>
                  </a:cubicBezTo>
                  <a:cubicBezTo>
                    <a:pt x="752" y="1033"/>
                    <a:pt x="716" y="961"/>
                    <a:pt x="716" y="961"/>
                  </a:cubicBezTo>
                  <a:cubicBezTo>
                    <a:pt x="716" y="961"/>
                    <a:pt x="716" y="961"/>
                    <a:pt x="716" y="925"/>
                  </a:cubicBezTo>
                  <a:cubicBezTo>
                    <a:pt x="967" y="746"/>
                    <a:pt x="1217" y="603"/>
                    <a:pt x="1539" y="532"/>
                  </a:cubicBezTo>
                  <a:cubicBezTo>
                    <a:pt x="2255" y="317"/>
                    <a:pt x="3043" y="317"/>
                    <a:pt x="3043" y="209"/>
                  </a:cubicBezTo>
                  <a:cubicBezTo>
                    <a:pt x="3072" y="152"/>
                    <a:pt x="2542" y="1"/>
                    <a:pt x="1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 name="Google Shape;3855;p69">
              <a:extLst>
                <a:ext uri="{FF2B5EF4-FFF2-40B4-BE49-F238E27FC236}">
                  <a16:creationId xmlns:a16="http://schemas.microsoft.com/office/drawing/2014/main" id="{DA5723C6-20E3-DC0E-1609-0BDB0F31FD4A}"/>
                </a:ext>
              </a:extLst>
            </p:cNvPr>
            <p:cNvSpPr/>
            <p:nvPr/>
          </p:nvSpPr>
          <p:spPr>
            <a:xfrm>
              <a:off x="1824950" y="1908400"/>
              <a:ext cx="274750" cy="279225"/>
            </a:xfrm>
            <a:custGeom>
              <a:avLst/>
              <a:gdLst/>
              <a:ahLst/>
              <a:cxnLst/>
              <a:rect l="l" t="t" r="r" b="b"/>
              <a:pathLst>
                <a:path w="10990" h="11169" extrusionOk="0">
                  <a:moveTo>
                    <a:pt x="10632" y="0"/>
                  </a:moveTo>
                  <a:cubicBezTo>
                    <a:pt x="10345" y="0"/>
                    <a:pt x="10023" y="36"/>
                    <a:pt x="9701" y="108"/>
                  </a:cubicBezTo>
                  <a:cubicBezTo>
                    <a:pt x="8770" y="322"/>
                    <a:pt x="7911" y="716"/>
                    <a:pt x="7088" y="1253"/>
                  </a:cubicBezTo>
                  <a:cubicBezTo>
                    <a:pt x="6300" y="1790"/>
                    <a:pt x="5549" y="2398"/>
                    <a:pt x="4869" y="3043"/>
                  </a:cubicBezTo>
                  <a:cubicBezTo>
                    <a:pt x="4582" y="3329"/>
                    <a:pt x="4367" y="3580"/>
                    <a:pt x="4188" y="3723"/>
                  </a:cubicBezTo>
                  <a:cubicBezTo>
                    <a:pt x="4045" y="3902"/>
                    <a:pt x="3974" y="3973"/>
                    <a:pt x="3974" y="3973"/>
                  </a:cubicBezTo>
                  <a:lnTo>
                    <a:pt x="3723" y="4260"/>
                  </a:lnTo>
                  <a:cubicBezTo>
                    <a:pt x="3580" y="4439"/>
                    <a:pt x="3401" y="4689"/>
                    <a:pt x="3150" y="5011"/>
                  </a:cubicBezTo>
                  <a:cubicBezTo>
                    <a:pt x="2578" y="5763"/>
                    <a:pt x="2077" y="6551"/>
                    <a:pt x="1611" y="7374"/>
                  </a:cubicBezTo>
                  <a:cubicBezTo>
                    <a:pt x="1110" y="8197"/>
                    <a:pt x="716" y="9056"/>
                    <a:pt x="358" y="9915"/>
                  </a:cubicBezTo>
                  <a:cubicBezTo>
                    <a:pt x="179" y="10309"/>
                    <a:pt x="36" y="10739"/>
                    <a:pt x="0" y="11168"/>
                  </a:cubicBezTo>
                  <a:cubicBezTo>
                    <a:pt x="251" y="10810"/>
                    <a:pt x="466" y="10416"/>
                    <a:pt x="645" y="10058"/>
                  </a:cubicBezTo>
                  <a:cubicBezTo>
                    <a:pt x="1074" y="9235"/>
                    <a:pt x="1540" y="8412"/>
                    <a:pt x="2077" y="7660"/>
                  </a:cubicBezTo>
                  <a:cubicBezTo>
                    <a:pt x="2613" y="6801"/>
                    <a:pt x="3222" y="6014"/>
                    <a:pt x="3723" y="5405"/>
                  </a:cubicBezTo>
                  <a:cubicBezTo>
                    <a:pt x="3938" y="5119"/>
                    <a:pt x="4153" y="4904"/>
                    <a:pt x="4296" y="4725"/>
                  </a:cubicBezTo>
                  <a:lnTo>
                    <a:pt x="4546" y="4474"/>
                  </a:lnTo>
                  <a:cubicBezTo>
                    <a:pt x="4546" y="4474"/>
                    <a:pt x="4618" y="4367"/>
                    <a:pt x="4761" y="4224"/>
                  </a:cubicBezTo>
                  <a:cubicBezTo>
                    <a:pt x="4904" y="4045"/>
                    <a:pt x="5119" y="3794"/>
                    <a:pt x="5370" y="3544"/>
                  </a:cubicBezTo>
                  <a:cubicBezTo>
                    <a:pt x="5978" y="2864"/>
                    <a:pt x="6658" y="2255"/>
                    <a:pt x="7410" y="1718"/>
                  </a:cubicBezTo>
                  <a:cubicBezTo>
                    <a:pt x="8126" y="1146"/>
                    <a:pt x="8949" y="716"/>
                    <a:pt x="9772" y="394"/>
                  </a:cubicBezTo>
                  <a:cubicBezTo>
                    <a:pt x="10059" y="287"/>
                    <a:pt x="10381" y="215"/>
                    <a:pt x="10667" y="143"/>
                  </a:cubicBezTo>
                  <a:cubicBezTo>
                    <a:pt x="10882" y="72"/>
                    <a:pt x="10989" y="36"/>
                    <a:pt x="10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 name="Google Shape;3856;p69">
              <a:extLst>
                <a:ext uri="{FF2B5EF4-FFF2-40B4-BE49-F238E27FC236}">
                  <a16:creationId xmlns:a16="http://schemas.microsoft.com/office/drawing/2014/main" id="{E9319523-3D57-0581-3C6A-0103929BBC50}"/>
                </a:ext>
              </a:extLst>
            </p:cNvPr>
            <p:cNvSpPr/>
            <p:nvPr/>
          </p:nvSpPr>
          <p:spPr>
            <a:xfrm>
              <a:off x="3153825" y="2821150"/>
              <a:ext cx="8975" cy="4500"/>
            </a:xfrm>
            <a:custGeom>
              <a:avLst/>
              <a:gdLst/>
              <a:ahLst/>
              <a:cxnLst/>
              <a:rect l="l" t="t" r="r" b="b"/>
              <a:pathLst>
                <a:path w="359" h="180" extrusionOk="0">
                  <a:moveTo>
                    <a:pt x="1" y="180"/>
                  </a:moveTo>
                  <a:cubicBezTo>
                    <a:pt x="216" y="72"/>
                    <a:pt x="359" y="1"/>
                    <a:pt x="359" y="1"/>
                  </a:cubicBezTo>
                  <a:cubicBezTo>
                    <a:pt x="359" y="1"/>
                    <a:pt x="216" y="72"/>
                    <a:pt x="1" y="18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3857;p69">
              <a:extLst>
                <a:ext uri="{FF2B5EF4-FFF2-40B4-BE49-F238E27FC236}">
                  <a16:creationId xmlns:a16="http://schemas.microsoft.com/office/drawing/2014/main" id="{EC2600AB-AC3B-6103-A1DE-45B6D35FDD99}"/>
                </a:ext>
              </a:extLst>
            </p:cNvPr>
            <p:cNvSpPr/>
            <p:nvPr/>
          </p:nvSpPr>
          <p:spPr>
            <a:xfrm>
              <a:off x="1759625" y="2609075"/>
              <a:ext cx="2177250" cy="385150"/>
            </a:xfrm>
            <a:custGeom>
              <a:avLst/>
              <a:gdLst/>
              <a:ahLst/>
              <a:cxnLst/>
              <a:rect l="l" t="t" r="r" b="b"/>
              <a:pathLst>
                <a:path w="87090" h="15406" extrusionOk="0">
                  <a:moveTo>
                    <a:pt x="19115" y="11168"/>
                  </a:moveTo>
                  <a:lnTo>
                    <a:pt x="19115" y="11168"/>
                  </a:lnTo>
                  <a:cubicBezTo>
                    <a:pt x="19115" y="11168"/>
                    <a:pt x="19115" y="11168"/>
                    <a:pt x="19115" y="11168"/>
                  </a:cubicBezTo>
                  <a:cubicBezTo>
                    <a:pt x="19115" y="11168"/>
                    <a:pt x="19115" y="11168"/>
                    <a:pt x="19115" y="11168"/>
                  </a:cubicBezTo>
                  <a:close/>
                  <a:moveTo>
                    <a:pt x="1182" y="0"/>
                  </a:moveTo>
                  <a:cubicBezTo>
                    <a:pt x="967" y="1361"/>
                    <a:pt x="645" y="2685"/>
                    <a:pt x="0" y="2971"/>
                  </a:cubicBezTo>
                  <a:cubicBezTo>
                    <a:pt x="108" y="6050"/>
                    <a:pt x="502" y="11097"/>
                    <a:pt x="1933" y="12528"/>
                  </a:cubicBezTo>
                  <a:cubicBezTo>
                    <a:pt x="3422" y="14017"/>
                    <a:pt x="8717" y="14530"/>
                    <a:pt x="12309" y="14530"/>
                  </a:cubicBezTo>
                  <a:cubicBezTo>
                    <a:pt x="13728" y="14530"/>
                    <a:pt x="14881" y="14450"/>
                    <a:pt x="15428" y="14318"/>
                  </a:cubicBezTo>
                  <a:cubicBezTo>
                    <a:pt x="15958" y="14178"/>
                    <a:pt x="16443" y="14117"/>
                    <a:pt x="16957" y="14117"/>
                  </a:cubicBezTo>
                  <a:cubicBezTo>
                    <a:pt x="18285" y="14117"/>
                    <a:pt x="19809" y="14528"/>
                    <a:pt x="22802" y="15070"/>
                  </a:cubicBezTo>
                  <a:cubicBezTo>
                    <a:pt x="24042" y="15293"/>
                    <a:pt x="25390" y="15405"/>
                    <a:pt x="26691" y="15405"/>
                  </a:cubicBezTo>
                  <a:cubicBezTo>
                    <a:pt x="29784" y="15405"/>
                    <a:pt x="32617" y="14769"/>
                    <a:pt x="33146" y="13459"/>
                  </a:cubicBezTo>
                  <a:cubicBezTo>
                    <a:pt x="33934" y="11562"/>
                    <a:pt x="26238" y="10631"/>
                    <a:pt x="26238" y="10631"/>
                  </a:cubicBezTo>
                  <a:lnTo>
                    <a:pt x="28815" y="9951"/>
                  </a:lnTo>
                  <a:cubicBezTo>
                    <a:pt x="30748" y="10452"/>
                    <a:pt x="32681" y="11061"/>
                    <a:pt x="34507" y="11848"/>
                  </a:cubicBezTo>
                  <a:cubicBezTo>
                    <a:pt x="36497" y="12750"/>
                    <a:pt x="40271" y="13436"/>
                    <a:pt x="44091" y="13436"/>
                  </a:cubicBezTo>
                  <a:cubicBezTo>
                    <a:pt x="44667" y="13436"/>
                    <a:pt x="45245" y="13420"/>
                    <a:pt x="45818" y="13388"/>
                  </a:cubicBezTo>
                  <a:cubicBezTo>
                    <a:pt x="50184" y="13101"/>
                    <a:pt x="50936" y="11097"/>
                    <a:pt x="50936" y="11097"/>
                  </a:cubicBezTo>
                  <a:lnTo>
                    <a:pt x="50936" y="11097"/>
                  </a:lnTo>
                  <a:cubicBezTo>
                    <a:pt x="50661" y="13384"/>
                    <a:pt x="57507" y="14390"/>
                    <a:pt x="65275" y="14390"/>
                  </a:cubicBezTo>
                  <a:cubicBezTo>
                    <a:pt x="73676" y="14390"/>
                    <a:pt x="83157" y="13213"/>
                    <a:pt x="85872" y="11204"/>
                  </a:cubicBezTo>
                  <a:cubicBezTo>
                    <a:pt x="86302" y="10846"/>
                    <a:pt x="86731" y="10452"/>
                    <a:pt x="87089" y="10023"/>
                  </a:cubicBezTo>
                  <a:lnTo>
                    <a:pt x="87089" y="10023"/>
                  </a:lnTo>
                  <a:cubicBezTo>
                    <a:pt x="86588" y="10094"/>
                    <a:pt x="86015" y="10202"/>
                    <a:pt x="85335" y="10309"/>
                  </a:cubicBezTo>
                  <a:cubicBezTo>
                    <a:pt x="85013" y="10524"/>
                    <a:pt x="84655" y="10739"/>
                    <a:pt x="84297" y="10882"/>
                  </a:cubicBezTo>
                  <a:cubicBezTo>
                    <a:pt x="81512" y="12175"/>
                    <a:pt x="74382" y="12708"/>
                    <a:pt x="67837" y="12708"/>
                  </a:cubicBezTo>
                  <a:cubicBezTo>
                    <a:pt x="61515" y="12708"/>
                    <a:pt x="55737" y="12210"/>
                    <a:pt x="54945" y="11419"/>
                  </a:cubicBezTo>
                  <a:cubicBezTo>
                    <a:pt x="53693" y="10202"/>
                    <a:pt x="55089" y="9128"/>
                    <a:pt x="55769" y="8663"/>
                  </a:cubicBezTo>
                  <a:lnTo>
                    <a:pt x="55769" y="8663"/>
                  </a:lnTo>
                  <a:cubicBezTo>
                    <a:pt x="55143" y="9016"/>
                    <a:pt x="53753" y="9680"/>
                    <a:pt x="52540" y="9680"/>
                  </a:cubicBezTo>
                  <a:cubicBezTo>
                    <a:pt x="52157" y="9680"/>
                    <a:pt x="51791" y="9614"/>
                    <a:pt x="51473" y="9450"/>
                  </a:cubicBezTo>
                  <a:cubicBezTo>
                    <a:pt x="49827" y="8591"/>
                    <a:pt x="47644" y="4797"/>
                    <a:pt x="47643" y="4797"/>
                  </a:cubicBezTo>
                  <a:lnTo>
                    <a:pt x="47643" y="4797"/>
                  </a:lnTo>
                  <a:cubicBezTo>
                    <a:pt x="47643" y="4797"/>
                    <a:pt x="48121" y="6529"/>
                    <a:pt x="47086" y="6529"/>
                  </a:cubicBezTo>
                  <a:cubicBezTo>
                    <a:pt x="46987" y="6529"/>
                    <a:pt x="46876" y="6513"/>
                    <a:pt x="46748" y="6479"/>
                  </a:cubicBezTo>
                  <a:cubicBezTo>
                    <a:pt x="45245" y="6050"/>
                    <a:pt x="43778" y="3759"/>
                    <a:pt x="43778" y="3759"/>
                  </a:cubicBezTo>
                  <a:cubicBezTo>
                    <a:pt x="42632" y="5298"/>
                    <a:pt x="41164" y="6515"/>
                    <a:pt x="39482" y="7410"/>
                  </a:cubicBezTo>
                  <a:cubicBezTo>
                    <a:pt x="39482" y="7410"/>
                    <a:pt x="39628" y="7407"/>
                    <a:pt x="39883" y="7407"/>
                  </a:cubicBezTo>
                  <a:cubicBezTo>
                    <a:pt x="41541" y="7407"/>
                    <a:pt x="47822" y="7515"/>
                    <a:pt x="48753" y="9128"/>
                  </a:cubicBezTo>
                  <a:cubicBezTo>
                    <a:pt x="49400" y="10272"/>
                    <a:pt x="46588" y="11012"/>
                    <a:pt x="42989" y="11012"/>
                  </a:cubicBezTo>
                  <a:cubicBezTo>
                    <a:pt x="40618" y="11012"/>
                    <a:pt x="37905" y="10691"/>
                    <a:pt x="35616" y="9951"/>
                  </a:cubicBezTo>
                  <a:cubicBezTo>
                    <a:pt x="29818" y="8054"/>
                    <a:pt x="30247" y="7804"/>
                    <a:pt x="30247" y="5656"/>
                  </a:cubicBezTo>
                  <a:cubicBezTo>
                    <a:pt x="30247" y="4654"/>
                    <a:pt x="30426" y="3687"/>
                    <a:pt x="30748" y="2721"/>
                  </a:cubicBezTo>
                  <a:cubicBezTo>
                    <a:pt x="30498" y="2363"/>
                    <a:pt x="30319" y="1933"/>
                    <a:pt x="30247" y="1504"/>
                  </a:cubicBezTo>
                  <a:cubicBezTo>
                    <a:pt x="29495" y="2506"/>
                    <a:pt x="28636" y="3437"/>
                    <a:pt x="27670" y="4224"/>
                  </a:cubicBezTo>
                  <a:cubicBezTo>
                    <a:pt x="26775" y="6443"/>
                    <a:pt x="25594" y="8484"/>
                    <a:pt x="24126" y="9200"/>
                  </a:cubicBezTo>
                  <a:cubicBezTo>
                    <a:pt x="20606" y="11013"/>
                    <a:pt x="19135" y="11166"/>
                    <a:pt x="19115" y="11168"/>
                  </a:cubicBezTo>
                  <a:lnTo>
                    <a:pt x="19115" y="11168"/>
                  </a:lnTo>
                  <a:cubicBezTo>
                    <a:pt x="19142" y="11166"/>
                    <a:pt x="21851" y="10896"/>
                    <a:pt x="24600" y="10896"/>
                  </a:cubicBezTo>
                  <a:cubicBezTo>
                    <a:pt x="26642" y="10896"/>
                    <a:pt x="28706" y="11045"/>
                    <a:pt x="29710" y="11562"/>
                  </a:cubicBezTo>
                  <a:cubicBezTo>
                    <a:pt x="32001" y="12690"/>
                    <a:pt x="28673" y="14113"/>
                    <a:pt x="23940" y="14113"/>
                  </a:cubicBezTo>
                  <a:cubicBezTo>
                    <a:pt x="23719" y="14113"/>
                    <a:pt x="23494" y="14110"/>
                    <a:pt x="23267" y="14103"/>
                  </a:cubicBezTo>
                  <a:cubicBezTo>
                    <a:pt x="18148" y="13960"/>
                    <a:pt x="16430" y="11956"/>
                    <a:pt x="16430" y="11956"/>
                  </a:cubicBezTo>
                  <a:cubicBezTo>
                    <a:pt x="16430" y="11956"/>
                    <a:pt x="14855" y="12207"/>
                    <a:pt x="12912" y="12207"/>
                  </a:cubicBezTo>
                  <a:cubicBezTo>
                    <a:pt x="10840" y="12207"/>
                    <a:pt x="8350" y="11921"/>
                    <a:pt x="6909" y="10739"/>
                  </a:cubicBezTo>
                  <a:cubicBezTo>
                    <a:pt x="5370" y="9522"/>
                    <a:pt x="3866" y="5549"/>
                    <a:pt x="2828" y="2148"/>
                  </a:cubicBezTo>
                  <a:cubicBezTo>
                    <a:pt x="2220" y="1468"/>
                    <a:pt x="1683" y="752"/>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 name="Google Shape;3858;p69">
              <a:extLst>
                <a:ext uri="{FF2B5EF4-FFF2-40B4-BE49-F238E27FC236}">
                  <a16:creationId xmlns:a16="http://schemas.microsoft.com/office/drawing/2014/main" id="{ED862646-E9F8-286B-13A6-3B32DF684714}"/>
                </a:ext>
              </a:extLst>
            </p:cNvPr>
            <p:cNvSpPr/>
            <p:nvPr/>
          </p:nvSpPr>
          <p:spPr>
            <a:xfrm>
              <a:off x="2394075" y="1895475"/>
              <a:ext cx="141425" cy="64850"/>
            </a:xfrm>
            <a:custGeom>
              <a:avLst/>
              <a:gdLst/>
              <a:ahLst/>
              <a:cxnLst/>
              <a:rect l="l" t="t" r="r" b="b"/>
              <a:pathLst>
                <a:path w="5657" h="2594" extrusionOk="0">
                  <a:moveTo>
                    <a:pt x="2828" y="0"/>
                  </a:moveTo>
                  <a:cubicBezTo>
                    <a:pt x="2489" y="0"/>
                    <a:pt x="2146" y="71"/>
                    <a:pt x="1827" y="231"/>
                  </a:cubicBezTo>
                  <a:cubicBezTo>
                    <a:pt x="1755" y="231"/>
                    <a:pt x="1719" y="302"/>
                    <a:pt x="1683" y="338"/>
                  </a:cubicBezTo>
                  <a:cubicBezTo>
                    <a:pt x="1612" y="410"/>
                    <a:pt x="1576" y="446"/>
                    <a:pt x="1540" y="517"/>
                  </a:cubicBezTo>
                  <a:cubicBezTo>
                    <a:pt x="1504" y="589"/>
                    <a:pt x="1504" y="660"/>
                    <a:pt x="1504" y="696"/>
                  </a:cubicBezTo>
                  <a:cubicBezTo>
                    <a:pt x="1504" y="768"/>
                    <a:pt x="1504" y="804"/>
                    <a:pt x="1504" y="875"/>
                  </a:cubicBezTo>
                  <a:cubicBezTo>
                    <a:pt x="1504" y="903"/>
                    <a:pt x="1510" y="936"/>
                    <a:pt x="1520" y="970"/>
                  </a:cubicBezTo>
                  <a:lnTo>
                    <a:pt x="1520" y="970"/>
                  </a:lnTo>
                  <a:cubicBezTo>
                    <a:pt x="1412" y="947"/>
                    <a:pt x="1300" y="935"/>
                    <a:pt x="1187" y="935"/>
                  </a:cubicBezTo>
                  <a:cubicBezTo>
                    <a:pt x="866" y="935"/>
                    <a:pt x="541" y="1030"/>
                    <a:pt x="287" y="1233"/>
                  </a:cubicBezTo>
                  <a:lnTo>
                    <a:pt x="144" y="1340"/>
                  </a:lnTo>
                  <a:lnTo>
                    <a:pt x="73" y="1412"/>
                  </a:lnTo>
                  <a:cubicBezTo>
                    <a:pt x="37" y="1448"/>
                    <a:pt x="1" y="1448"/>
                    <a:pt x="37" y="1484"/>
                  </a:cubicBezTo>
                  <a:lnTo>
                    <a:pt x="252" y="1770"/>
                  </a:lnTo>
                  <a:cubicBezTo>
                    <a:pt x="323" y="1877"/>
                    <a:pt x="466" y="1985"/>
                    <a:pt x="574" y="2092"/>
                  </a:cubicBezTo>
                  <a:cubicBezTo>
                    <a:pt x="717" y="2164"/>
                    <a:pt x="824" y="2235"/>
                    <a:pt x="967" y="2271"/>
                  </a:cubicBezTo>
                  <a:cubicBezTo>
                    <a:pt x="967" y="2271"/>
                    <a:pt x="896" y="2164"/>
                    <a:pt x="681" y="1985"/>
                  </a:cubicBezTo>
                  <a:cubicBezTo>
                    <a:pt x="609" y="1949"/>
                    <a:pt x="574" y="1913"/>
                    <a:pt x="538" y="1842"/>
                  </a:cubicBezTo>
                  <a:cubicBezTo>
                    <a:pt x="466" y="1806"/>
                    <a:pt x="431" y="1734"/>
                    <a:pt x="395" y="1698"/>
                  </a:cubicBezTo>
                  <a:lnTo>
                    <a:pt x="287" y="1519"/>
                  </a:lnTo>
                  <a:cubicBezTo>
                    <a:pt x="287" y="1484"/>
                    <a:pt x="359" y="1484"/>
                    <a:pt x="431" y="1412"/>
                  </a:cubicBezTo>
                  <a:cubicBezTo>
                    <a:pt x="653" y="1264"/>
                    <a:pt x="927" y="1184"/>
                    <a:pt x="1192" y="1184"/>
                  </a:cubicBezTo>
                  <a:cubicBezTo>
                    <a:pt x="1312" y="1184"/>
                    <a:pt x="1429" y="1200"/>
                    <a:pt x="1540" y="1233"/>
                  </a:cubicBezTo>
                  <a:cubicBezTo>
                    <a:pt x="1609" y="1254"/>
                    <a:pt x="1676" y="1278"/>
                    <a:pt x="1742" y="1307"/>
                  </a:cubicBezTo>
                  <a:lnTo>
                    <a:pt x="1742" y="1307"/>
                  </a:lnTo>
                  <a:cubicBezTo>
                    <a:pt x="1767" y="1332"/>
                    <a:pt x="1795" y="1355"/>
                    <a:pt x="1827" y="1376"/>
                  </a:cubicBezTo>
                  <a:cubicBezTo>
                    <a:pt x="2005" y="1591"/>
                    <a:pt x="2220" y="1734"/>
                    <a:pt x="2471" y="1877"/>
                  </a:cubicBezTo>
                  <a:lnTo>
                    <a:pt x="3580" y="2593"/>
                  </a:lnTo>
                  <a:lnTo>
                    <a:pt x="2686" y="1627"/>
                  </a:lnTo>
                  <a:cubicBezTo>
                    <a:pt x="2680" y="1620"/>
                    <a:pt x="2674" y="1614"/>
                    <a:pt x="2669" y="1608"/>
                  </a:cubicBezTo>
                  <a:lnTo>
                    <a:pt x="2669" y="1608"/>
                  </a:lnTo>
                  <a:lnTo>
                    <a:pt x="2686" y="1591"/>
                  </a:lnTo>
                  <a:cubicBezTo>
                    <a:pt x="2662" y="1579"/>
                    <a:pt x="2639" y="1567"/>
                    <a:pt x="2617" y="1554"/>
                  </a:cubicBezTo>
                  <a:lnTo>
                    <a:pt x="2617" y="1554"/>
                  </a:lnTo>
                  <a:cubicBezTo>
                    <a:pt x="2509" y="1444"/>
                    <a:pt x="2387" y="1349"/>
                    <a:pt x="2256" y="1267"/>
                  </a:cubicBezTo>
                  <a:lnTo>
                    <a:pt x="2256" y="1267"/>
                  </a:lnTo>
                  <a:cubicBezTo>
                    <a:pt x="2208" y="1221"/>
                    <a:pt x="2160" y="1173"/>
                    <a:pt x="2113" y="1126"/>
                  </a:cubicBezTo>
                  <a:cubicBezTo>
                    <a:pt x="2041" y="1090"/>
                    <a:pt x="2005" y="1018"/>
                    <a:pt x="1970" y="947"/>
                  </a:cubicBezTo>
                  <a:cubicBezTo>
                    <a:pt x="1934" y="875"/>
                    <a:pt x="1898" y="839"/>
                    <a:pt x="1898" y="804"/>
                  </a:cubicBezTo>
                  <a:cubicBezTo>
                    <a:pt x="1862" y="660"/>
                    <a:pt x="1934" y="553"/>
                    <a:pt x="2041" y="517"/>
                  </a:cubicBezTo>
                  <a:cubicBezTo>
                    <a:pt x="2342" y="378"/>
                    <a:pt x="2672" y="299"/>
                    <a:pt x="3013" y="299"/>
                  </a:cubicBezTo>
                  <a:cubicBezTo>
                    <a:pt x="3200" y="299"/>
                    <a:pt x="3390" y="323"/>
                    <a:pt x="3580" y="374"/>
                  </a:cubicBezTo>
                  <a:cubicBezTo>
                    <a:pt x="4082" y="589"/>
                    <a:pt x="4547" y="875"/>
                    <a:pt x="5012" y="1197"/>
                  </a:cubicBezTo>
                  <a:cubicBezTo>
                    <a:pt x="5191" y="1376"/>
                    <a:pt x="5442" y="1484"/>
                    <a:pt x="5657" y="1627"/>
                  </a:cubicBezTo>
                  <a:cubicBezTo>
                    <a:pt x="5478" y="1412"/>
                    <a:pt x="5299" y="1233"/>
                    <a:pt x="5084" y="1090"/>
                  </a:cubicBezTo>
                  <a:cubicBezTo>
                    <a:pt x="4869" y="911"/>
                    <a:pt x="4690" y="732"/>
                    <a:pt x="4440" y="589"/>
                  </a:cubicBezTo>
                  <a:cubicBezTo>
                    <a:pt x="4332" y="517"/>
                    <a:pt x="4189" y="410"/>
                    <a:pt x="4082" y="338"/>
                  </a:cubicBezTo>
                  <a:cubicBezTo>
                    <a:pt x="3938" y="267"/>
                    <a:pt x="3759" y="195"/>
                    <a:pt x="3616" y="123"/>
                  </a:cubicBezTo>
                  <a:cubicBezTo>
                    <a:pt x="3363" y="44"/>
                    <a:pt x="3097" y="0"/>
                    <a:pt x="2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 name="Google Shape;3859;p69">
              <a:extLst>
                <a:ext uri="{FF2B5EF4-FFF2-40B4-BE49-F238E27FC236}">
                  <a16:creationId xmlns:a16="http://schemas.microsoft.com/office/drawing/2014/main" id="{3CDDC707-85CE-F138-825D-7CF412831D9B}"/>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1634" y="502"/>
                    <a:pt x="10310" y="1039"/>
                    <a:pt x="8985" y="1540"/>
                  </a:cubicBezTo>
                  <a:cubicBezTo>
                    <a:pt x="8749" y="742"/>
                    <a:pt x="7538" y="213"/>
                    <a:pt x="6599" y="213"/>
                  </a:cubicBezTo>
                  <a:cubicBezTo>
                    <a:pt x="6400" y="213"/>
                    <a:pt x="6213" y="237"/>
                    <a:pt x="6050" y="287"/>
                  </a:cubicBezTo>
                  <a:cubicBezTo>
                    <a:pt x="6157" y="824"/>
                    <a:pt x="6336" y="1325"/>
                    <a:pt x="6623" y="1826"/>
                  </a:cubicBezTo>
                  <a:cubicBezTo>
                    <a:pt x="6400" y="1463"/>
                    <a:pt x="5654" y="1231"/>
                    <a:pt x="5116" y="1231"/>
                  </a:cubicBezTo>
                  <a:cubicBezTo>
                    <a:pt x="4964" y="1231"/>
                    <a:pt x="4828" y="1250"/>
                    <a:pt x="4726" y="1289"/>
                  </a:cubicBezTo>
                  <a:cubicBezTo>
                    <a:pt x="3616" y="1683"/>
                    <a:pt x="4511" y="2435"/>
                    <a:pt x="5084" y="3043"/>
                  </a:cubicBezTo>
                  <a:cubicBezTo>
                    <a:pt x="3759" y="3437"/>
                    <a:pt x="573" y="5978"/>
                    <a:pt x="1" y="7410"/>
                  </a:cubicBezTo>
                  <a:lnTo>
                    <a:pt x="1303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2" name="Google Shape;3860;p69">
              <a:extLst>
                <a:ext uri="{FF2B5EF4-FFF2-40B4-BE49-F238E27FC236}">
                  <a16:creationId xmlns:a16="http://schemas.microsoft.com/office/drawing/2014/main" id="{5D9EDE83-CAD9-F019-EF1A-C8332A74DBDB}"/>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2887" y="36"/>
                    <a:pt x="12779" y="72"/>
                    <a:pt x="12672" y="108"/>
                  </a:cubicBezTo>
                  <a:lnTo>
                    <a:pt x="11741" y="394"/>
                  </a:lnTo>
                  <a:cubicBezTo>
                    <a:pt x="11348" y="537"/>
                    <a:pt x="10882" y="681"/>
                    <a:pt x="10381" y="860"/>
                  </a:cubicBezTo>
                  <a:lnTo>
                    <a:pt x="9630" y="1110"/>
                  </a:lnTo>
                  <a:lnTo>
                    <a:pt x="9236" y="1253"/>
                  </a:lnTo>
                  <a:lnTo>
                    <a:pt x="9057" y="1325"/>
                  </a:lnTo>
                  <a:lnTo>
                    <a:pt x="9021" y="1325"/>
                  </a:lnTo>
                  <a:cubicBezTo>
                    <a:pt x="8985" y="1217"/>
                    <a:pt x="8914" y="1110"/>
                    <a:pt x="8842" y="1003"/>
                  </a:cubicBezTo>
                  <a:cubicBezTo>
                    <a:pt x="8735" y="895"/>
                    <a:pt x="8627" y="788"/>
                    <a:pt x="8484" y="681"/>
                  </a:cubicBezTo>
                  <a:cubicBezTo>
                    <a:pt x="8269" y="502"/>
                    <a:pt x="7983" y="358"/>
                    <a:pt x="7732" y="287"/>
                  </a:cubicBezTo>
                  <a:cubicBezTo>
                    <a:pt x="7446" y="179"/>
                    <a:pt x="7195" y="108"/>
                    <a:pt x="6909" y="72"/>
                  </a:cubicBezTo>
                  <a:lnTo>
                    <a:pt x="6193" y="72"/>
                  </a:lnTo>
                  <a:lnTo>
                    <a:pt x="6014" y="108"/>
                  </a:lnTo>
                  <a:lnTo>
                    <a:pt x="5835" y="144"/>
                  </a:lnTo>
                  <a:lnTo>
                    <a:pt x="5835" y="179"/>
                  </a:lnTo>
                  <a:lnTo>
                    <a:pt x="5835" y="215"/>
                  </a:lnTo>
                  <a:lnTo>
                    <a:pt x="5835" y="287"/>
                  </a:lnTo>
                  <a:cubicBezTo>
                    <a:pt x="5835" y="394"/>
                    <a:pt x="5871" y="466"/>
                    <a:pt x="5907" y="537"/>
                  </a:cubicBezTo>
                  <a:cubicBezTo>
                    <a:pt x="5907" y="645"/>
                    <a:pt x="5978" y="788"/>
                    <a:pt x="6014" y="895"/>
                  </a:cubicBezTo>
                  <a:cubicBezTo>
                    <a:pt x="6014" y="1003"/>
                    <a:pt x="6050" y="1074"/>
                    <a:pt x="6086" y="1182"/>
                  </a:cubicBezTo>
                  <a:lnTo>
                    <a:pt x="6086" y="1217"/>
                  </a:lnTo>
                  <a:cubicBezTo>
                    <a:pt x="6014" y="1182"/>
                    <a:pt x="5943" y="1146"/>
                    <a:pt x="5871" y="1146"/>
                  </a:cubicBezTo>
                  <a:lnTo>
                    <a:pt x="5764" y="1110"/>
                  </a:lnTo>
                  <a:cubicBezTo>
                    <a:pt x="5692" y="1110"/>
                    <a:pt x="5549" y="1074"/>
                    <a:pt x="5406" y="1039"/>
                  </a:cubicBezTo>
                  <a:lnTo>
                    <a:pt x="4869" y="1039"/>
                  </a:lnTo>
                  <a:cubicBezTo>
                    <a:pt x="4618" y="1074"/>
                    <a:pt x="4368" y="1182"/>
                    <a:pt x="4153" y="1361"/>
                  </a:cubicBezTo>
                  <a:cubicBezTo>
                    <a:pt x="4046" y="1504"/>
                    <a:pt x="3974" y="1683"/>
                    <a:pt x="4010" y="1862"/>
                  </a:cubicBezTo>
                  <a:cubicBezTo>
                    <a:pt x="4010" y="2005"/>
                    <a:pt x="4081" y="2148"/>
                    <a:pt x="4189" y="2291"/>
                  </a:cubicBezTo>
                  <a:cubicBezTo>
                    <a:pt x="4260" y="2435"/>
                    <a:pt x="4368" y="2542"/>
                    <a:pt x="4475" y="2649"/>
                  </a:cubicBezTo>
                  <a:lnTo>
                    <a:pt x="4618" y="2792"/>
                  </a:lnTo>
                  <a:lnTo>
                    <a:pt x="4761" y="2936"/>
                  </a:lnTo>
                  <a:lnTo>
                    <a:pt x="4797" y="2971"/>
                  </a:lnTo>
                  <a:lnTo>
                    <a:pt x="4761" y="2971"/>
                  </a:lnTo>
                  <a:lnTo>
                    <a:pt x="4582" y="3043"/>
                  </a:lnTo>
                  <a:cubicBezTo>
                    <a:pt x="4511" y="3079"/>
                    <a:pt x="4439" y="3115"/>
                    <a:pt x="4368" y="3150"/>
                  </a:cubicBezTo>
                  <a:cubicBezTo>
                    <a:pt x="4081" y="3294"/>
                    <a:pt x="3795" y="3473"/>
                    <a:pt x="3509" y="3652"/>
                  </a:cubicBezTo>
                  <a:cubicBezTo>
                    <a:pt x="2542" y="4332"/>
                    <a:pt x="1647" y="5119"/>
                    <a:pt x="824" y="5978"/>
                  </a:cubicBezTo>
                  <a:cubicBezTo>
                    <a:pt x="573" y="6300"/>
                    <a:pt x="323" y="6622"/>
                    <a:pt x="144" y="6945"/>
                  </a:cubicBezTo>
                  <a:cubicBezTo>
                    <a:pt x="72" y="7052"/>
                    <a:pt x="37" y="7124"/>
                    <a:pt x="1" y="7231"/>
                  </a:cubicBezTo>
                  <a:cubicBezTo>
                    <a:pt x="1" y="7338"/>
                    <a:pt x="1" y="7374"/>
                    <a:pt x="1" y="7410"/>
                  </a:cubicBezTo>
                  <a:cubicBezTo>
                    <a:pt x="1" y="7410"/>
                    <a:pt x="72" y="7267"/>
                    <a:pt x="215" y="7016"/>
                  </a:cubicBezTo>
                  <a:cubicBezTo>
                    <a:pt x="466" y="6694"/>
                    <a:pt x="681" y="6408"/>
                    <a:pt x="967" y="6121"/>
                  </a:cubicBezTo>
                  <a:cubicBezTo>
                    <a:pt x="1790" y="5298"/>
                    <a:pt x="2721" y="4546"/>
                    <a:pt x="3688" y="3902"/>
                  </a:cubicBezTo>
                  <a:cubicBezTo>
                    <a:pt x="3974" y="3723"/>
                    <a:pt x="4260" y="3544"/>
                    <a:pt x="4511" y="3401"/>
                  </a:cubicBezTo>
                  <a:lnTo>
                    <a:pt x="4726" y="3329"/>
                  </a:lnTo>
                  <a:lnTo>
                    <a:pt x="4833" y="3258"/>
                  </a:lnTo>
                  <a:lnTo>
                    <a:pt x="4905" y="3258"/>
                  </a:lnTo>
                  <a:lnTo>
                    <a:pt x="4976" y="3222"/>
                  </a:lnTo>
                  <a:cubicBezTo>
                    <a:pt x="5119" y="3150"/>
                    <a:pt x="5263" y="3115"/>
                    <a:pt x="5370" y="3079"/>
                  </a:cubicBezTo>
                  <a:lnTo>
                    <a:pt x="5084" y="2828"/>
                  </a:lnTo>
                  <a:lnTo>
                    <a:pt x="4869" y="2613"/>
                  </a:lnTo>
                  <a:lnTo>
                    <a:pt x="4726" y="2470"/>
                  </a:lnTo>
                  <a:cubicBezTo>
                    <a:pt x="4654" y="2363"/>
                    <a:pt x="4547" y="2256"/>
                    <a:pt x="4475" y="2148"/>
                  </a:cubicBezTo>
                  <a:cubicBezTo>
                    <a:pt x="4403" y="2041"/>
                    <a:pt x="4368" y="1933"/>
                    <a:pt x="4368" y="1826"/>
                  </a:cubicBezTo>
                  <a:cubicBezTo>
                    <a:pt x="4368" y="1754"/>
                    <a:pt x="4368" y="1683"/>
                    <a:pt x="4439" y="1647"/>
                  </a:cubicBezTo>
                  <a:cubicBezTo>
                    <a:pt x="4582" y="1540"/>
                    <a:pt x="4761" y="1468"/>
                    <a:pt x="4940" y="1432"/>
                  </a:cubicBezTo>
                  <a:lnTo>
                    <a:pt x="5370" y="1432"/>
                  </a:lnTo>
                  <a:lnTo>
                    <a:pt x="5692" y="1504"/>
                  </a:lnTo>
                  <a:lnTo>
                    <a:pt x="5799" y="1540"/>
                  </a:lnTo>
                  <a:lnTo>
                    <a:pt x="5871" y="1575"/>
                  </a:lnTo>
                  <a:cubicBezTo>
                    <a:pt x="5907" y="1575"/>
                    <a:pt x="5943" y="1575"/>
                    <a:pt x="5978" y="1611"/>
                  </a:cubicBezTo>
                  <a:lnTo>
                    <a:pt x="6193" y="1754"/>
                  </a:lnTo>
                  <a:lnTo>
                    <a:pt x="6444" y="1933"/>
                  </a:lnTo>
                  <a:lnTo>
                    <a:pt x="6480" y="1969"/>
                  </a:lnTo>
                  <a:lnTo>
                    <a:pt x="6623" y="2112"/>
                  </a:lnTo>
                  <a:lnTo>
                    <a:pt x="6873" y="2399"/>
                  </a:lnTo>
                  <a:cubicBezTo>
                    <a:pt x="7088" y="2613"/>
                    <a:pt x="7267" y="2864"/>
                    <a:pt x="7482" y="3079"/>
                  </a:cubicBezTo>
                  <a:cubicBezTo>
                    <a:pt x="7303" y="2792"/>
                    <a:pt x="7016" y="2256"/>
                    <a:pt x="6694" y="1575"/>
                  </a:cubicBezTo>
                  <a:cubicBezTo>
                    <a:pt x="6623" y="1432"/>
                    <a:pt x="6515" y="1253"/>
                    <a:pt x="6444" y="1074"/>
                  </a:cubicBezTo>
                  <a:cubicBezTo>
                    <a:pt x="6408" y="1003"/>
                    <a:pt x="6372" y="895"/>
                    <a:pt x="6336" y="824"/>
                  </a:cubicBezTo>
                  <a:cubicBezTo>
                    <a:pt x="6301" y="716"/>
                    <a:pt x="6265" y="609"/>
                    <a:pt x="6265" y="502"/>
                  </a:cubicBezTo>
                  <a:lnTo>
                    <a:pt x="6265" y="430"/>
                  </a:lnTo>
                  <a:lnTo>
                    <a:pt x="6873" y="430"/>
                  </a:lnTo>
                  <a:cubicBezTo>
                    <a:pt x="7124" y="466"/>
                    <a:pt x="7374" y="537"/>
                    <a:pt x="7625" y="609"/>
                  </a:cubicBezTo>
                  <a:cubicBezTo>
                    <a:pt x="7876" y="681"/>
                    <a:pt x="8126" y="824"/>
                    <a:pt x="8341" y="967"/>
                  </a:cubicBezTo>
                  <a:cubicBezTo>
                    <a:pt x="8448" y="1039"/>
                    <a:pt x="8556" y="1146"/>
                    <a:pt x="8627" y="1217"/>
                  </a:cubicBezTo>
                  <a:cubicBezTo>
                    <a:pt x="8735" y="1361"/>
                    <a:pt x="8806" y="1504"/>
                    <a:pt x="8878" y="1647"/>
                  </a:cubicBezTo>
                  <a:cubicBezTo>
                    <a:pt x="8878" y="1683"/>
                    <a:pt x="8878" y="1683"/>
                    <a:pt x="8914" y="1719"/>
                  </a:cubicBezTo>
                  <a:lnTo>
                    <a:pt x="8985" y="1683"/>
                  </a:lnTo>
                  <a:lnTo>
                    <a:pt x="9164" y="1611"/>
                  </a:lnTo>
                  <a:lnTo>
                    <a:pt x="9343" y="1540"/>
                  </a:lnTo>
                  <a:lnTo>
                    <a:pt x="9737" y="1396"/>
                  </a:lnTo>
                  <a:lnTo>
                    <a:pt x="10489" y="1110"/>
                  </a:lnTo>
                  <a:lnTo>
                    <a:pt x="11777" y="537"/>
                  </a:lnTo>
                  <a:lnTo>
                    <a:pt x="12672" y="179"/>
                  </a:lnTo>
                  <a:cubicBezTo>
                    <a:pt x="12815" y="144"/>
                    <a:pt x="12923" y="72"/>
                    <a:pt x="13030" y="0"/>
                  </a:cubicBezTo>
                  <a:close/>
                </a:path>
              </a:pathLst>
            </a:custGeom>
            <a:solidFill>
              <a:srgbClr val="FF6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3" name="Google Shape;3861;p69">
              <a:extLst>
                <a:ext uri="{FF2B5EF4-FFF2-40B4-BE49-F238E27FC236}">
                  <a16:creationId xmlns:a16="http://schemas.microsoft.com/office/drawing/2014/main" id="{FCEEE6FE-7D57-13B7-A633-A32AA4D30746}"/>
                </a:ext>
              </a:extLst>
            </p:cNvPr>
            <p:cNvSpPr/>
            <p:nvPr/>
          </p:nvSpPr>
          <p:spPr>
            <a:xfrm>
              <a:off x="2608850" y="1520800"/>
              <a:ext cx="583475" cy="375975"/>
            </a:xfrm>
            <a:custGeom>
              <a:avLst/>
              <a:gdLst/>
              <a:ahLst/>
              <a:cxnLst/>
              <a:rect l="l" t="t" r="r" b="b"/>
              <a:pathLst>
                <a:path w="23339" h="15039" extrusionOk="0">
                  <a:moveTo>
                    <a:pt x="7543" y="1"/>
                  </a:moveTo>
                  <a:cubicBezTo>
                    <a:pt x="5327" y="1"/>
                    <a:pt x="3393" y="207"/>
                    <a:pt x="2471" y="972"/>
                  </a:cubicBezTo>
                  <a:cubicBezTo>
                    <a:pt x="180" y="2904"/>
                    <a:pt x="1" y="11245"/>
                    <a:pt x="2077" y="12390"/>
                  </a:cubicBezTo>
                  <a:cubicBezTo>
                    <a:pt x="2526" y="12629"/>
                    <a:pt x="3106" y="12725"/>
                    <a:pt x="3745" y="12725"/>
                  </a:cubicBezTo>
                  <a:cubicBezTo>
                    <a:pt x="6263" y="12725"/>
                    <a:pt x="9701" y="11245"/>
                    <a:pt x="9701" y="11245"/>
                  </a:cubicBezTo>
                  <a:lnTo>
                    <a:pt x="10274" y="15039"/>
                  </a:lnTo>
                  <a:lnTo>
                    <a:pt x="23339" y="8023"/>
                  </a:lnTo>
                  <a:cubicBezTo>
                    <a:pt x="23339" y="8023"/>
                    <a:pt x="20631" y="208"/>
                    <a:pt x="17128" y="208"/>
                  </a:cubicBezTo>
                  <a:cubicBezTo>
                    <a:pt x="17051" y="208"/>
                    <a:pt x="16973" y="212"/>
                    <a:pt x="16896" y="220"/>
                  </a:cubicBezTo>
                  <a:cubicBezTo>
                    <a:pt x="16452" y="268"/>
                    <a:pt x="15934" y="287"/>
                    <a:pt x="15363" y="287"/>
                  </a:cubicBezTo>
                  <a:cubicBezTo>
                    <a:pt x="13156" y="287"/>
                    <a:pt x="10153" y="1"/>
                    <a:pt x="7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3862;p69">
              <a:extLst>
                <a:ext uri="{FF2B5EF4-FFF2-40B4-BE49-F238E27FC236}">
                  <a16:creationId xmlns:a16="http://schemas.microsoft.com/office/drawing/2014/main" id="{42A873E8-2A8D-7CDF-CD7E-A700C85D8A7A}"/>
                </a:ext>
              </a:extLst>
            </p:cNvPr>
            <p:cNvSpPr/>
            <p:nvPr/>
          </p:nvSpPr>
          <p:spPr>
            <a:xfrm>
              <a:off x="2819150" y="1538800"/>
              <a:ext cx="374075" cy="357975"/>
            </a:xfrm>
            <a:custGeom>
              <a:avLst/>
              <a:gdLst/>
              <a:ahLst/>
              <a:cxnLst/>
              <a:rect l="l" t="t" r="r" b="b"/>
              <a:pathLst>
                <a:path w="14963" h="14319" extrusionOk="0">
                  <a:moveTo>
                    <a:pt x="10309" y="1"/>
                  </a:moveTo>
                  <a:cubicBezTo>
                    <a:pt x="9271" y="431"/>
                    <a:pt x="8412" y="1146"/>
                    <a:pt x="7768" y="2077"/>
                  </a:cubicBezTo>
                  <a:cubicBezTo>
                    <a:pt x="5978" y="4511"/>
                    <a:pt x="3365" y="8842"/>
                    <a:pt x="1" y="11026"/>
                  </a:cubicBezTo>
                  <a:cubicBezTo>
                    <a:pt x="788" y="10739"/>
                    <a:pt x="1289" y="10525"/>
                    <a:pt x="1289" y="10525"/>
                  </a:cubicBezTo>
                  <a:lnTo>
                    <a:pt x="1862" y="14319"/>
                  </a:lnTo>
                  <a:lnTo>
                    <a:pt x="14963" y="7303"/>
                  </a:lnTo>
                  <a:cubicBezTo>
                    <a:pt x="14963" y="7303"/>
                    <a:pt x="12994" y="1719"/>
                    <a:pt x="10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3863;p69">
              <a:extLst>
                <a:ext uri="{FF2B5EF4-FFF2-40B4-BE49-F238E27FC236}">
                  <a16:creationId xmlns:a16="http://schemas.microsoft.com/office/drawing/2014/main" id="{EB0D8000-0EAC-85C0-F029-9E3F934694D9}"/>
                </a:ext>
              </a:extLst>
            </p:cNvPr>
            <p:cNvSpPr/>
            <p:nvPr/>
          </p:nvSpPr>
          <p:spPr>
            <a:xfrm>
              <a:off x="2886275" y="1596075"/>
              <a:ext cx="213000" cy="230900"/>
            </a:xfrm>
            <a:custGeom>
              <a:avLst/>
              <a:gdLst/>
              <a:ahLst/>
              <a:cxnLst/>
              <a:rect l="l" t="t" r="r" b="b"/>
              <a:pathLst>
                <a:path w="8520" h="9236" extrusionOk="0">
                  <a:moveTo>
                    <a:pt x="4940" y="1"/>
                  </a:moveTo>
                  <a:cubicBezTo>
                    <a:pt x="3651" y="1755"/>
                    <a:pt x="2005" y="4332"/>
                    <a:pt x="0" y="6408"/>
                  </a:cubicBezTo>
                  <a:cubicBezTo>
                    <a:pt x="358" y="7375"/>
                    <a:pt x="788" y="8305"/>
                    <a:pt x="1253" y="9236"/>
                  </a:cubicBezTo>
                  <a:lnTo>
                    <a:pt x="8519" y="6014"/>
                  </a:lnTo>
                  <a:cubicBezTo>
                    <a:pt x="8519" y="6014"/>
                    <a:pt x="7052" y="2184"/>
                    <a:pt x="49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3864;p69">
              <a:extLst>
                <a:ext uri="{FF2B5EF4-FFF2-40B4-BE49-F238E27FC236}">
                  <a16:creationId xmlns:a16="http://schemas.microsoft.com/office/drawing/2014/main" id="{0A0E7749-7B26-DD9D-5BC4-E46769C20AB5}"/>
                </a:ext>
              </a:extLst>
            </p:cNvPr>
            <p:cNvSpPr/>
            <p:nvPr/>
          </p:nvSpPr>
          <p:spPr>
            <a:xfrm>
              <a:off x="2922950" y="1596075"/>
              <a:ext cx="176325" cy="206750"/>
            </a:xfrm>
            <a:custGeom>
              <a:avLst/>
              <a:gdLst/>
              <a:ahLst/>
              <a:cxnLst/>
              <a:rect l="l" t="t" r="r" b="b"/>
              <a:pathLst>
                <a:path w="7053" h="8270" extrusionOk="0">
                  <a:moveTo>
                    <a:pt x="3473" y="1"/>
                  </a:moveTo>
                  <a:cubicBezTo>
                    <a:pt x="2506" y="1325"/>
                    <a:pt x="1361" y="3079"/>
                    <a:pt x="1" y="4797"/>
                  </a:cubicBezTo>
                  <a:cubicBezTo>
                    <a:pt x="573" y="5979"/>
                    <a:pt x="1218" y="7160"/>
                    <a:pt x="1934" y="8269"/>
                  </a:cubicBezTo>
                  <a:lnTo>
                    <a:pt x="7052" y="6014"/>
                  </a:lnTo>
                  <a:cubicBezTo>
                    <a:pt x="7052" y="6014"/>
                    <a:pt x="5585" y="2149"/>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3865;p69">
              <a:extLst>
                <a:ext uri="{FF2B5EF4-FFF2-40B4-BE49-F238E27FC236}">
                  <a16:creationId xmlns:a16="http://schemas.microsoft.com/office/drawing/2014/main" id="{EE45F826-4B01-661B-E248-5BFEB82A5CF1}"/>
                </a:ext>
              </a:extLst>
            </p:cNvPr>
            <p:cNvSpPr/>
            <p:nvPr/>
          </p:nvSpPr>
          <p:spPr>
            <a:xfrm>
              <a:off x="2614225" y="1526175"/>
              <a:ext cx="569150" cy="312750"/>
            </a:xfrm>
            <a:custGeom>
              <a:avLst/>
              <a:gdLst/>
              <a:ahLst/>
              <a:cxnLst/>
              <a:rect l="l" t="t" r="r" b="b"/>
              <a:pathLst>
                <a:path w="22766" h="12510" extrusionOk="0">
                  <a:moveTo>
                    <a:pt x="16938" y="0"/>
                  </a:moveTo>
                  <a:cubicBezTo>
                    <a:pt x="16889" y="0"/>
                    <a:pt x="16838" y="2"/>
                    <a:pt x="16788" y="5"/>
                  </a:cubicBezTo>
                  <a:cubicBezTo>
                    <a:pt x="16395" y="148"/>
                    <a:pt x="15965" y="327"/>
                    <a:pt x="15571" y="542"/>
                  </a:cubicBezTo>
                  <a:cubicBezTo>
                    <a:pt x="10954" y="2976"/>
                    <a:pt x="9128" y="7200"/>
                    <a:pt x="5513" y="7987"/>
                  </a:cubicBezTo>
                  <a:cubicBezTo>
                    <a:pt x="5359" y="8023"/>
                    <a:pt x="5211" y="8041"/>
                    <a:pt x="5067" y="8041"/>
                  </a:cubicBezTo>
                  <a:cubicBezTo>
                    <a:pt x="2946" y="8041"/>
                    <a:pt x="1978" y="4236"/>
                    <a:pt x="1575" y="1687"/>
                  </a:cubicBezTo>
                  <a:lnTo>
                    <a:pt x="1575" y="1687"/>
                  </a:lnTo>
                  <a:cubicBezTo>
                    <a:pt x="0" y="4515"/>
                    <a:pt x="36" y="11173"/>
                    <a:pt x="1898" y="12175"/>
                  </a:cubicBezTo>
                  <a:cubicBezTo>
                    <a:pt x="2340" y="12414"/>
                    <a:pt x="2914" y="12510"/>
                    <a:pt x="3548" y="12510"/>
                  </a:cubicBezTo>
                  <a:cubicBezTo>
                    <a:pt x="6048" y="12510"/>
                    <a:pt x="9486" y="11030"/>
                    <a:pt x="9486" y="11030"/>
                  </a:cubicBezTo>
                  <a:lnTo>
                    <a:pt x="9558" y="11459"/>
                  </a:lnTo>
                  <a:cubicBezTo>
                    <a:pt x="13316" y="8989"/>
                    <a:pt x="16287" y="4193"/>
                    <a:pt x="17182" y="3155"/>
                  </a:cubicBezTo>
                  <a:cubicBezTo>
                    <a:pt x="17287" y="3035"/>
                    <a:pt x="17412" y="2980"/>
                    <a:pt x="17552" y="2980"/>
                  </a:cubicBezTo>
                  <a:cubicBezTo>
                    <a:pt x="18749" y="2980"/>
                    <a:pt x="21074" y="6978"/>
                    <a:pt x="21907" y="8452"/>
                  </a:cubicBezTo>
                  <a:lnTo>
                    <a:pt x="22444" y="8166"/>
                  </a:lnTo>
                  <a:cubicBezTo>
                    <a:pt x="22587" y="7701"/>
                    <a:pt x="22694" y="7271"/>
                    <a:pt x="22766" y="6806"/>
                  </a:cubicBezTo>
                  <a:cubicBezTo>
                    <a:pt x="21922" y="4732"/>
                    <a:pt x="19663" y="0"/>
                    <a:pt x="16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8" name="Google Shape;3866;p69">
              <a:extLst>
                <a:ext uri="{FF2B5EF4-FFF2-40B4-BE49-F238E27FC236}">
                  <a16:creationId xmlns:a16="http://schemas.microsoft.com/office/drawing/2014/main" id="{3575FF7A-AD84-46E8-87D2-0E24A02367F1}"/>
                </a:ext>
              </a:extLst>
            </p:cNvPr>
            <p:cNvSpPr/>
            <p:nvPr/>
          </p:nvSpPr>
          <p:spPr>
            <a:xfrm>
              <a:off x="2646450" y="1541500"/>
              <a:ext cx="417025" cy="298375"/>
            </a:xfrm>
            <a:custGeom>
              <a:avLst/>
              <a:gdLst/>
              <a:ahLst/>
              <a:cxnLst/>
              <a:rect l="l" t="t" r="r" b="b"/>
              <a:pathLst>
                <a:path w="16681" h="11935" extrusionOk="0">
                  <a:moveTo>
                    <a:pt x="16680" y="0"/>
                  </a:moveTo>
                  <a:cubicBezTo>
                    <a:pt x="16680" y="0"/>
                    <a:pt x="16501" y="72"/>
                    <a:pt x="16251" y="179"/>
                  </a:cubicBezTo>
                  <a:lnTo>
                    <a:pt x="15750" y="430"/>
                  </a:lnTo>
                  <a:cubicBezTo>
                    <a:pt x="15571" y="537"/>
                    <a:pt x="15356" y="716"/>
                    <a:pt x="15141" y="859"/>
                  </a:cubicBezTo>
                  <a:cubicBezTo>
                    <a:pt x="14139" y="1647"/>
                    <a:pt x="13280" y="2649"/>
                    <a:pt x="12600" y="3759"/>
                  </a:cubicBezTo>
                  <a:cubicBezTo>
                    <a:pt x="12206" y="4332"/>
                    <a:pt x="11884" y="4940"/>
                    <a:pt x="11562" y="5549"/>
                  </a:cubicBezTo>
                  <a:lnTo>
                    <a:pt x="11132" y="6372"/>
                  </a:lnTo>
                  <a:cubicBezTo>
                    <a:pt x="10989" y="6622"/>
                    <a:pt x="10846" y="6873"/>
                    <a:pt x="10739" y="7088"/>
                  </a:cubicBezTo>
                  <a:lnTo>
                    <a:pt x="10345" y="7660"/>
                  </a:lnTo>
                  <a:cubicBezTo>
                    <a:pt x="10237" y="7804"/>
                    <a:pt x="10130" y="7947"/>
                    <a:pt x="10023" y="8054"/>
                  </a:cubicBezTo>
                  <a:cubicBezTo>
                    <a:pt x="9951" y="8162"/>
                    <a:pt x="9879" y="8233"/>
                    <a:pt x="9808" y="8341"/>
                  </a:cubicBezTo>
                  <a:lnTo>
                    <a:pt x="9736" y="8412"/>
                  </a:lnTo>
                  <a:lnTo>
                    <a:pt x="9450" y="8770"/>
                  </a:lnTo>
                  <a:lnTo>
                    <a:pt x="9092" y="9128"/>
                  </a:lnTo>
                  <a:cubicBezTo>
                    <a:pt x="8949" y="9271"/>
                    <a:pt x="8770" y="9450"/>
                    <a:pt x="8555" y="9593"/>
                  </a:cubicBezTo>
                  <a:cubicBezTo>
                    <a:pt x="8126" y="9951"/>
                    <a:pt x="7660" y="10273"/>
                    <a:pt x="7159" y="10524"/>
                  </a:cubicBezTo>
                  <a:cubicBezTo>
                    <a:pt x="6551" y="10810"/>
                    <a:pt x="5942" y="11061"/>
                    <a:pt x="5298" y="11240"/>
                  </a:cubicBezTo>
                  <a:cubicBezTo>
                    <a:pt x="4653" y="11383"/>
                    <a:pt x="4009" y="11490"/>
                    <a:pt x="3329" y="11526"/>
                  </a:cubicBezTo>
                  <a:cubicBezTo>
                    <a:pt x="2924" y="11552"/>
                    <a:pt x="2519" y="11577"/>
                    <a:pt x="2101" y="11577"/>
                  </a:cubicBezTo>
                  <a:cubicBezTo>
                    <a:pt x="1928" y="11577"/>
                    <a:pt x="1753" y="11573"/>
                    <a:pt x="1575" y="11562"/>
                  </a:cubicBezTo>
                  <a:cubicBezTo>
                    <a:pt x="702" y="11497"/>
                    <a:pt x="150" y="11082"/>
                    <a:pt x="25" y="11082"/>
                  </a:cubicBezTo>
                  <a:cubicBezTo>
                    <a:pt x="12" y="11082"/>
                    <a:pt x="4" y="11086"/>
                    <a:pt x="0" y="11097"/>
                  </a:cubicBezTo>
                  <a:cubicBezTo>
                    <a:pt x="0" y="11097"/>
                    <a:pt x="107" y="11204"/>
                    <a:pt x="358" y="11383"/>
                  </a:cubicBezTo>
                  <a:cubicBezTo>
                    <a:pt x="716" y="11634"/>
                    <a:pt x="1146" y="11777"/>
                    <a:pt x="1575" y="11848"/>
                  </a:cubicBezTo>
                  <a:cubicBezTo>
                    <a:pt x="2021" y="11901"/>
                    <a:pt x="2447" y="11934"/>
                    <a:pt x="2882" y="11934"/>
                  </a:cubicBezTo>
                  <a:cubicBezTo>
                    <a:pt x="3041" y="11934"/>
                    <a:pt x="3202" y="11930"/>
                    <a:pt x="3365" y="11920"/>
                  </a:cubicBezTo>
                  <a:cubicBezTo>
                    <a:pt x="4045" y="11920"/>
                    <a:pt x="4761" y="11848"/>
                    <a:pt x="5441" y="11705"/>
                  </a:cubicBezTo>
                  <a:cubicBezTo>
                    <a:pt x="6121" y="11598"/>
                    <a:pt x="6801" y="11347"/>
                    <a:pt x="7445" y="11061"/>
                  </a:cubicBezTo>
                  <a:cubicBezTo>
                    <a:pt x="7982" y="10810"/>
                    <a:pt x="8519" y="10488"/>
                    <a:pt x="9020" y="10130"/>
                  </a:cubicBezTo>
                  <a:cubicBezTo>
                    <a:pt x="9235" y="9951"/>
                    <a:pt x="9414" y="9772"/>
                    <a:pt x="9593" y="9629"/>
                  </a:cubicBezTo>
                  <a:lnTo>
                    <a:pt x="9987" y="9235"/>
                  </a:lnTo>
                  <a:cubicBezTo>
                    <a:pt x="10202" y="9021"/>
                    <a:pt x="10345" y="8877"/>
                    <a:pt x="10345" y="8877"/>
                  </a:cubicBezTo>
                  <a:lnTo>
                    <a:pt x="10416" y="8770"/>
                  </a:lnTo>
                  <a:cubicBezTo>
                    <a:pt x="10488" y="8698"/>
                    <a:pt x="10560" y="8591"/>
                    <a:pt x="10631" y="8484"/>
                  </a:cubicBezTo>
                  <a:cubicBezTo>
                    <a:pt x="10703" y="8341"/>
                    <a:pt x="10846" y="8197"/>
                    <a:pt x="10953" y="8054"/>
                  </a:cubicBezTo>
                  <a:lnTo>
                    <a:pt x="11347" y="7410"/>
                  </a:lnTo>
                  <a:lnTo>
                    <a:pt x="11741" y="6658"/>
                  </a:lnTo>
                  <a:lnTo>
                    <a:pt x="12135" y="5799"/>
                  </a:lnTo>
                  <a:cubicBezTo>
                    <a:pt x="12421" y="5226"/>
                    <a:pt x="12707" y="4618"/>
                    <a:pt x="13065" y="4009"/>
                  </a:cubicBezTo>
                  <a:cubicBezTo>
                    <a:pt x="13638" y="2936"/>
                    <a:pt x="14425" y="1933"/>
                    <a:pt x="15356" y="1074"/>
                  </a:cubicBezTo>
                  <a:cubicBezTo>
                    <a:pt x="15535" y="931"/>
                    <a:pt x="15714" y="752"/>
                    <a:pt x="15857" y="645"/>
                  </a:cubicBezTo>
                  <a:lnTo>
                    <a:pt x="16323" y="323"/>
                  </a:lnTo>
                  <a:cubicBezTo>
                    <a:pt x="16573" y="144"/>
                    <a:pt x="16680" y="36"/>
                    <a:pt x="16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3867;p69">
              <a:extLst>
                <a:ext uri="{FF2B5EF4-FFF2-40B4-BE49-F238E27FC236}">
                  <a16:creationId xmlns:a16="http://schemas.microsoft.com/office/drawing/2014/main" id="{A83612C9-8D6A-EAFC-19D6-D8C0828ECFE1}"/>
                </a:ext>
              </a:extLst>
            </p:cNvPr>
            <p:cNvSpPr/>
            <p:nvPr/>
          </p:nvSpPr>
          <p:spPr>
            <a:xfrm>
              <a:off x="2784250" y="1510175"/>
              <a:ext cx="400025" cy="177250"/>
            </a:xfrm>
            <a:custGeom>
              <a:avLst/>
              <a:gdLst/>
              <a:ahLst/>
              <a:cxnLst/>
              <a:rect l="l" t="t" r="r" b="b"/>
              <a:pathLst>
                <a:path w="16001" h="7090" extrusionOk="0">
                  <a:moveTo>
                    <a:pt x="9057" y="1"/>
                  </a:moveTo>
                  <a:lnTo>
                    <a:pt x="8555" y="72"/>
                  </a:lnTo>
                  <a:lnTo>
                    <a:pt x="8233" y="72"/>
                  </a:lnTo>
                  <a:lnTo>
                    <a:pt x="7911" y="144"/>
                  </a:lnTo>
                  <a:cubicBezTo>
                    <a:pt x="6802" y="394"/>
                    <a:pt x="5728" y="788"/>
                    <a:pt x="4690" y="1253"/>
                  </a:cubicBezTo>
                  <a:cubicBezTo>
                    <a:pt x="4265" y="1423"/>
                    <a:pt x="3840" y="1526"/>
                    <a:pt x="3397" y="1526"/>
                  </a:cubicBezTo>
                  <a:cubicBezTo>
                    <a:pt x="3281" y="1526"/>
                    <a:pt x="3163" y="1519"/>
                    <a:pt x="3043" y="1504"/>
                  </a:cubicBezTo>
                  <a:cubicBezTo>
                    <a:pt x="2542" y="1468"/>
                    <a:pt x="2005" y="1397"/>
                    <a:pt x="1540" y="1289"/>
                  </a:cubicBezTo>
                  <a:cubicBezTo>
                    <a:pt x="1157" y="1180"/>
                    <a:pt x="753" y="1133"/>
                    <a:pt x="360" y="1133"/>
                  </a:cubicBezTo>
                  <a:cubicBezTo>
                    <a:pt x="239" y="1133"/>
                    <a:pt x="119" y="1138"/>
                    <a:pt x="1" y="1146"/>
                  </a:cubicBezTo>
                  <a:cubicBezTo>
                    <a:pt x="466" y="1325"/>
                    <a:pt x="931" y="1468"/>
                    <a:pt x="1432" y="1576"/>
                  </a:cubicBezTo>
                  <a:cubicBezTo>
                    <a:pt x="1933" y="1754"/>
                    <a:pt x="2470" y="1862"/>
                    <a:pt x="3007" y="1933"/>
                  </a:cubicBezTo>
                  <a:cubicBezTo>
                    <a:pt x="3192" y="1955"/>
                    <a:pt x="3379" y="1967"/>
                    <a:pt x="3568" y="1967"/>
                  </a:cubicBezTo>
                  <a:cubicBezTo>
                    <a:pt x="4003" y="1967"/>
                    <a:pt x="4444" y="1904"/>
                    <a:pt x="4869" y="1754"/>
                  </a:cubicBezTo>
                  <a:cubicBezTo>
                    <a:pt x="5907" y="1361"/>
                    <a:pt x="6945" y="1039"/>
                    <a:pt x="8019" y="860"/>
                  </a:cubicBezTo>
                  <a:lnTo>
                    <a:pt x="8341" y="788"/>
                  </a:lnTo>
                  <a:lnTo>
                    <a:pt x="8627" y="788"/>
                  </a:lnTo>
                  <a:lnTo>
                    <a:pt x="9057" y="752"/>
                  </a:lnTo>
                  <a:lnTo>
                    <a:pt x="9844" y="752"/>
                  </a:lnTo>
                  <a:cubicBezTo>
                    <a:pt x="10166" y="788"/>
                    <a:pt x="10488" y="895"/>
                    <a:pt x="10811" y="1003"/>
                  </a:cubicBezTo>
                  <a:cubicBezTo>
                    <a:pt x="11240" y="1218"/>
                    <a:pt x="11634" y="1468"/>
                    <a:pt x="12028" y="1790"/>
                  </a:cubicBezTo>
                  <a:cubicBezTo>
                    <a:pt x="12457" y="2184"/>
                    <a:pt x="12851" y="2614"/>
                    <a:pt x="13209" y="3079"/>
                  </a:cubicBezTo>
                  <a:cubicBezTo>
                    <a:pt x="14688" y="4911"/>
                    <a:pt x="15752" y="7090"/>
                    <a:pt x="15888" y="7090"/>
                  </a:cubicBezTo>
                  <a:cubicBezTo>
                    <a:pt x="15890" y="7090"/>
                    <a:pt x="15892" y="7089"/>
                    <a:pt x="15893" y="7088"/>
                  </a:cubicBezTo>
                  <a:cubicBezTo>
                    <a:pt x="16001" y="7052"/>
                    <a:pt x="15106" y="4761"/>
                    <a:pt x="13638" y="2721"/>
                  </a:cubicBezTo>
                  <a:cubicBezTo>
                    <a:pt x="13280" y="2256"/>
                    <a:pt x="12887" y="1754"/>
                    <a:pt x="12457" y="1325"/>
                  </a:cubicBezTo>
                  <a:cubicBezTo>
                    <a:pt x="12063" y="967"/>
                    <a:pt x="11598" y="609"/>
                    <a:pt x="11133" y="358"/>
                  </a:cubicBezTo>
                  <a:cubicBezTo>
                    <a:pt x="10739" y="180"/>
                    <a:pt x="10345" y="72"/>
                    <a:pt x="9951" y="36"/>
                  </a:cubicBezTo>
                  <a:cubicBezTo>
                    <a:pt x="9844" y="1"/>
                    <a:pt x="9737" y="1"/>
                    <a:pt x="9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3868;p69">
              <a:extLst>
                <a:ext uri="{FF2B5EF4-FFF2-40B4-BE49-F238E27FC236}">
                  <a16:creationId xmlns:a16="http://schemas.microsoft.com/office/drawing/2014/main" id="{BA7A93BA-B02D-63C2-15BF-C677D00137A1}"/>
                </a:ext>
              </a:extLst>
            </p:cNvPr>
            <p:cNvSpPr/>
            <p:nvPr/>
          </p:nvSpPr>
          <p:spPr>
            <a:xfrm>
              <a:off x="2645550" y="1507500"/>
              <a:ext cx="300700" cy="101125"/>
            </a:xfrm>
            <a:custGeom>
              <a:avLst/>
              <a:gdLst/>
              <a:ahLst/>
              <a:cxnLst/>
              <a:rect l="l" t="t" r="r" b="b"/>
              <a:pathLst>
                <a:path w="12028" h="4045" extrusionOk="0">
                  <a:moveTo>
                    <a:pt x="5047" y="0"/>
                  </a:moveTo>
                  <a:cubicBezTo>
                    <a:pt x="5047" y="0"/>
                    <a:pt x="4618" y="0"/>
                    <a:pt x="3938" y="72"/>
                  </a:cubicBezTo>
                  <a:cubicBezTo>
                    <a:pt x="3079" y="143"/>
                    <a:pt x="2255" y="394"/>
                    <a:pt x="1539" y="823"/>
                  </a:cubicBezTo>
                  <a:cubicBezTo>
                    <a:pt x="1146" y="1074"/>
                    <a:pt x="788" y="1432"/>
                    <a:pt x="537" y="1826"/>
                  </a:cubicBezTo>
                  <a:cubicBezTo>
                    <a:pt x="322" y="2148"/>
                    <a:pt x="179" y="2542"/>
                    <a:pt x="108" y="2900"/>
                  </a:cubicBezTo>
                  <a:cubicBezTo>
                    <a:pt x="0" y="3293"/>
                    <a:pt x="0" y="3687"/>
                    <a:pt x="108" y="4045"/>
                  </a:cubicBezTo>
                  <a:cubicBezTo>
                    <a:pt x="215" y="3723"/>
                    <a:pt x="322" y="3365"/>
                    <a:pt x="394" y="3007"/>
                  </a:cubicBezTo>
                  <a:cubicBezTo>
                    <a:pt x="501" y="2685"/>
                    <a:pt x="680" y="2363"/>
                    <a:pt x="895" y="2076"/>
                  </a:cubicBezTo>
                  <a:cubicBezTo>
                    <a:pt x="1146" y="1754"/>
                    <a:pt x="1432" y="1504"/>
                    <a:pt x="1790" y="1325"/>
                  </a:cubicBezTo>
                  <a:cubicBezTo>
                    <a:pt x="2470" y="1002"/>
                    <a:pt x="3222" y="823"/>
                    <a:pt x="4009" y="788"/>
                  </a:cubicBezTo>
                  <a:cubicBezTo>
                    <a:pt x="4212" y="776"/>
                    <a:pt x="4395" y="772"/>
                    <a:pt x="4549" y="772"/>
                  </a:cubicBezTo>
                  <a:cubicBezTo>
                    <a:pt x="4856" y="772"/>
                    <a:pt x="5047" y="788"/>
                    <a:pt x="5047" y="788"/>
                  </a:cubicBezTo>
                  <a:lnTo>
                    <a:pt x="6121" y="788"/>
                  </a:lnTo>
                  <a:cubicBezTo>
                    <a:pt x="6766" y="788"/>
                    <a:pt x="7625" y="895"/>
                    <a:pt x="8519" y="967"/>
                  </a:cubicBezTo>
                  <a:cubicBezTo>
                    <a:pt x="9096" y="1019"/>
                    <a:pt x="9692" y="1052"/>
                    <a:pt x="10292" y="1052"/>
                  </a:cubicBezTo>
                  <a:cubicBezTo>
                    <a:pt x="10512" y="1052"/>
                    <a:pt x="10733" y="1048"/>
                    <a:pt x="10954" y="1038"/>
                  </a:cubicBezTo>
                  <a:cubicBezTo>
                    <a:pt x="11013" y="1044"/>
                    <a:pt x="11074" y="1047"/>
                    <a:pt x="11135" y="1047"/>
                  </a:cubicBezTo>
                  <a:cubicBezTo>
                    <a:pt x="11441" y="1047"/>
                    <a:pt x="11759" y="973"/>
                    <a:pt x="12027" y="823"/>
                  </a:cubicBezTo>
                  <a:cubicBezTo>
                    <a:pt x="12027" y="788"/>
                    <a:pt x="11920" y="788"/>
                    <a:pt x="11732" y="788"/>
                  </a:cubicBezTo>
                  <a:cubicBezTo>
                    <a:pt x="11544" y="788"/>
                    <a:pt x="11276" y="788"/>
                    <a:pt x="10954" y="752"/>
                  </a:cubicBezTo>
                  <a:cubicBezTo>
                    <a:pt x="10309" y="680"/>
                    <a:pt x="9450" y="573"/>
                    <a:pt x="8591" y="430"/>
                  </a:cubicBezTo>
                  <a:cubicBezTo>
                    <a:pt x="7696" y="287"/>
                    <a:pt x="6837" y="179"/>
                    <a:pt x="6193" y="108"/>
                  </a:cubicBezTo>
                  <a:cubicBezTo>
                    <a:pt x="5513" y="36"/>
                    <a:pt x="5047" y="0"/>
                    <a:pt x="504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3869;p69">
              <a:extLst>
                <a:ext uri="{FF2B5EF4-FFF2-40B4-BE49-F238E27FC236}">
                  <a16:creationId xmlns:a16="http://schemas.microsoft.com/office/drawing/2014/main" id="{AF3707D6-46BA-6DB0-5312-33EFC3BF6BCE}"/>
                </a:ext>
              </a:extLst>
            </p:cNvPr>
            <p:cNvSpPr/>
            <p:nvPr/>
          </p:nvSpPr>
          <p:spPr>
            <a:xfrm>
              <a:off x="2767250" y="1739150"/>
              <a:ext cx="70725" cy="52150"/>
            </a:xfrm>
            <a:custGeom>
              <a:avLst/>
              <a:gdLst/>
              <a:ahLst/>
              <a:cxnLst/>
              <a:rect l="l" t="t" r="r" b="b"/>
              <a:pathLst>
                <a:path w="2829" h="2086" extrusionOk="0">
                  <a:moveTo>
                    <a:pt x="2205" y="1"/>
                  </a:moveTo>
                  <a:cubicBezTo>
                    <a:pt x="1873" y="1"/>
                    <a:pt x="1422" y="167"/>
                    <a:pt x="1003" y="470"/>
                  </a:cubicBezTo>
                  <a:cubicBezTo>
                    <a:pt x="323" y="971"/>
                    <a:pt x="0" y="1616"/>
                    <a:pt x="215" y="1938"/>
                  </a:cubicBezTo>
                  <a:cubicBezTo>
                    <a:pt x="290" y="2038"/>
                    <a:pt x="430" y="2085"/>
                    <a:pt x="608" y="2085"/>
                  </a:cubicBezTo>
                  <a:cubicBezTo>
                    <a:pt x="941" y="2085"/>
                    <a:pt x="1406" y="1919"/>
                    <a:pt x="1826" y="1616"/>
                  </a:cubicBezTo>
                  <a:cubicBezTo>
                    <a:pt x="2470" y="1115"/>
                    <a:pt x="2828" y="470"/>
                    <a:pt x="2613" y="148"/>
                  </a:cubicBezTo>
                  <a:cubicBezTo>
                    <a:pt x="2526" y="48"/>
                    <a:pt x="2382" y="1"/>
                    <a:pt x="2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3870;p69">
              <a:extLst>
                <a:ext uri="{FF2B5EF4-FFF2-40B4-BE49-F238E27FC236}">
                  <a16:creationId xmlns:a16="http://schemas.microsoft.com/office/drawing/2014/main" id="{141711EA-3952-35FC-974F-D55C69F3516D}"/>
                </a:ext>
              </a:extLst>
            </p:cNvPr>
            <p:cNvSpPr/>
            <p:nvPr/>
          </p:nvSpPr>
          <p:spPr>
            <a:xfrm>
              <a:off x="2612425" y="1686500"/>
              <a:ext cx="1363825" cy="1194850"/>
            </a:xfrm>
            <a:custGeom>
              <a:avLst/>
              <a:gdLst/>
              <a:ahLst/>
              <a:cxnLst/>
              <a:rect l="l" t="t" r="r" b="b"/>
              <a:pathLst>
                <a:path w="54553" h="47794" extrusionOk="0">
                  <a:moveTo>
                    <a:pt x="26464" y="0"/>
                  </a:moveTo>
                  <a:cubicBezTo>
                    <a:pt x="25684" y="0"/>
                    <a:pt x="24903" y="48"/>
                    <a:pt x="24127" y="142"/>
                  </a:cubicBezTo>
                  <a:cubicBezTo>
                    <a:pt x="20404" y="608"/>
                    <a:pt x="16753" y="2934"/>
                    <a:pt x="13675" y="5010"/>
                  </a:cubicBezTo>
                  <a:cubicBezTo>
                    <a:pt x="11563" y="6406"/>
                    <a:pt x="10023" y="8411"/>
                    <a:pt x="8126" y="10093"/>
                  </a:cubicBezTo>
                  <a:cubicBezTo>
                    <a:pt x="7768" y="10451"/>
                    <a:pt x="7410" y="10773"/>
                    <a:pt x="7052" y="11060"/>
                  </a:cubicBezTo>
                  <a:cubicBezTo>
                    <a:pt x="5835" y="12026"/>
                    <a:pt x="4797" y="13243"/>
                    <a:pt x="4046" y="14603"/>
                  </a:cubicBezTo>
                  <a:cubicBezTo>
                    <a:pt x="2399" y="17538"/>
                    <a:pt x="645" y="21154"/>
                    <a:pt x="180" y="24483"/>
                  </a:cubicBezTo>
                  <a:cubicBezTo>
                    <a:pt x="69" y="25181"/>
                    <a:pt x="465" y="25387"/>
                    <a:pt x="999" y="25387"/>
                  </a:cubicBezTo>
                  <a:cubicBezTo>
                    <a:pt x="1670" y="25387"/>
                    <a:pt x="2558" y="25063"/>
                    <a:pt x="2936" y="24984"/>
                  </a:cubicBezTo>
                  <a:lnTo>
                    <a:pt x="2936" y="24984"/>
                  </a:lnTo>
                  <a:cubicBezTo>
                    <a:pt x="609" y="26952"/>
                    <a:pt x="1" y="28026"/>
                    <a:pt x="1970" y="30675"/>
                  </a:cubicBezTo>
                  <a:cubicBezTo>
                    <a:pt x="4797" y="34541"/>
                    <a:pt x="9701" y="34827"/>
                    <a:pt x="9701" y="34827"/>
                  </a:cubicBezTo>
                  <a:cubicBezTo>
                    <a:pt x="9701" y="34827"/>
                    <a:pt x="6337" y="38443"/>
                    <a:pt x="7124" y="40232"/>
                  </a:cubicBezTo>
                  <a:cubicBezTo>
                    <a:pt x="7447" y="40936"/>
                    <a:pt x="8053" y="41215"/>
                    <a:pt x="8642" y="41215"/>
                  </a:cubicBezTo>
                  <a:cubicBezTo>
                    <a:pt x="9161" y="41215"/>
                    <a:pt x="9667" y="40997"/>
                    <a:pt x="9952" y="40662"/>
                  </a:cubicBezTo>
                  <a:cubicBezTo>
                    <a:pt x="10560" y="41485"/>
                    <a:pt x="9988" y="41915"/>
                    <a:pt x="10560" y="42809"/>
                  </a:cubicBezTo>
                  <a:cubicBezTo>
                    <a:pt x="11133" y="43704"/>
                    <a:pt x="11777" y="44563"/>
                    <a:pt x="12493" y="45351"/>
                  </a:cubicBezTo>
                  <a:cubicBezTo>
                    <a:pt x="13245" y="46174"/>
                    <a:pt x="14247" y="47355"/>
                    <a:pt x="15393" y="47713"/>
                  </a:cubicBezTo>
                  <a:cubicBezTo>
                    <a:pt x="15588" y="47768"/>
                    <a:pt x="15761" y="47793"/>
                    <a:pt x="15917" y="47793"/>
                  </a:cubicBezTo>
                  <a:cubicBezTo>
                    <a:pt x="16676" y="47793"/>
                    <a:pt x="17049" y="47210"/>
                    <a:pt x="17791" y="46675"/>
                  </a:cubicBezTo>
                  <a:cubicBezTo>
                    <a:pt x="19259" y="45673"/>
                    <a:pt x="20869" y="44241"/>
                    <a:pt x="22731" y="43669"/>
                  </a:cubicBezTo>
                  <a:cubicBezTo>
                    <a:pt x="23558" y="43432"/>
                    <a:pt x="24562" y="43360"/>
                    <a:pt x="25627" y="43360"/>
                  </a:cubicBezTo>
                  <a:cubicBezTo>
                    <a:pt x="27313" y="43360"/>
                    <a:pt x="29154" y="43541"/>
                    <a:pt x="30702" y="43541"/>
                  </a:cubicBezTo>
                  <a:cubicBezTo>
                    <a:pt x="31138" y="43541"/>
                    <a:pt x="31550" y="43526"/>
                    <a:pt x="31930" y="43490"/>
                  </a:cubicBezTo>
                  <a:cubicBezTo>
                    <a:pt x="33362" y="43346"/>
                    <a:pt x="33648" y="42953"/>
                    <a:pt x="35008" y="42809"/>
                  </a:cubicBezTo>
                  <a:cubicBezTo>
                    <a:pt x="35688" y="42738"/>
                    <a:pt x="36476" y="42201"/>
                    <a:pt x="37156" y="42058"/>
                  </a:cubicBezTo>
                  <a:cubicBezTo>
                    <a:pt x="37943" y="41879"/>
                    <a:pt x="38552" y="41235"/>
                    <a:pt x="39411" y="41163"/>
                  </a:cubicBezTo>
                  <a:cubicBezTo>
                    <a:pt x="39446" y="41159"/>
                    <a:pt x="39482" y="41158"/>
                    <a:pt x="39519" y="41158"/>
                  </a:cubicBezTo>
                  <a:cubicBezTo>
                    <a:pt x="41141" y="41158"/>
                    <a:pt x="44565" y="44461"/>
                    <a:pt x="46605" y="44461"/>
                  </a:cubicBezTo>
                  <a:cubicBezTo>
                    <a:pt x="47366" y="44461"/>
                    <a:pt x="47934" y="44001"/>
                    <a:pt x="48145" y="42738"/>
                  </a:cubicBezTo>
                  <a:cubicBezTo>
                    <a:pt x="48360" y="41413"/>
                    <a:pt x="47751" y="39660"/>
                    <a:pt x="47322" y="38407"/>
                  </a:cubicBezTo>
                  <a:lnTo>
                    <a:pt x="47322" y="38407"/>
                  </a:lnTo>
                  <a:cubicBezTo>
                    <a:pt x="47322" y="38407"/>
                    <a:pt x="47820" y="38447"/>
                    <a:pt x="48500" y="38447"/>
                  </a:cubicBezTo>
                  <a:cubicBezTo>
                    <a:pt x="49521" y="38447"/>
                    <a:pt x="50951" y="38357"/>
                    <a:pt x="51724" y="37906"/>
                  </a:cubicBezTo>
                  <a:cubicBezTo>
                    <a:pt x="53013" y="37118"/>
                    <a:pt x="47608" y="31964"/>
                    <a:pt x="47608" y="31964"/>
                  </a:cubicBezTo>
                  <a:lnTo>
                    <a:pt x="50436" y="29637"/>
                  </a:lnTo>
                  <a:cubicBezTo>
                    <a:pt x="54552" y="25270"/>
                    <a:pt x="51187" y="23194"/>
                    <a:pt x="51187" y="23194"/>
                  </a:cubicBezTo>
                  <a:cubicBezTo>
                    <a:pt x="52154" y="22729"/>
                    <a:pt x="52870" y="21941"/>
                    <a:pt x="53264" y="20975"/>
                  </a:cubicBezTo>
                  <a:cubicBezTo>
                    <a:pt x="53872" y="19113"/>
                    <a:pt x="50722" y="15892"/>
                    <a:pt x="49756" y="14496"/>
                  </a:cubicBezTo>
                  <a:cubicBezTo>
                    <a:pt x="47680" y="11418"/>
                    <a:pt x="44709" y="8876"/>
                    <a:pt x="41773" y="6657"/>
                  </a:cubicBezTo>
                  <a:cubicBezTo>
                    <a:pt x="38695" y="4366"/>
                    <a:pt x="34972" y="1574"/>
                    <a:pt x="31178" y="608"/>
                  </a:cubicBezTo>
                  <a:cubicBezTo>
                    <a:pt x="29641" y="199"/>
                    <a:pt x="28055" y="0"/>
                    <a:pt x="26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3" name="Google Shape;3871;p69">
              <a:extLst>
                <a:ext uri="{FF2B5EF4-FFF2-40B4-BE49-F238E27FC236}">
                  <a16:creationId xmlns:a16="http://schemas.microsoft.com/office/drawing/2014/main" id="{B249C826-7C25-CFF4-04C6-4B47AC87C3E8}"/>
                </a:ext>
              </a:extLst>
            </p:cNvPr>
            <p:cNvSpPr/>
            <p:nvPr/>
          </p:nvSpPr>
          <p:spPr>
            <a:xfrm>
              <a:off x="2780675" y="2604600"/>
              <a:ext cx="104725" cy="162000"/>
            </a:xfrm>
            <a:custGeom>
              <a:avLst/>
              <a:gdLst/>
              <a:ahLst/>
              <a:cxnLst/>
              <a:rect l="l" t="t" r="r" b="b"/>
              <a:pathLst>
                <a:path w="4189" h="6480" extrusionOk="0">
                  <a:moveTo>
                    <a:pt x="3830" y="0"/>
                  </a:moveTo>
                  <a:cubicBezTo>
                    <a:pt x="3830" y="5"/>
                    <a:pt x="3829" y="9"/>
                    <a:pt x="3829" y="14"/>
                  </a:cubicBezTo>
                  <a:lnTo>
                    <a:pt x="3829" y="14"/>
                  </a:lnTo>
                  <a:cubicBezTo>
                    <a:pt x="3829" y="9"/>
                    <a:pt x="3830" y="5"/>
                    <a:pt x="3830" y="0"/>
                  </a:cubicBezTo>
                  <a:close/>
                  <a:moveTo>
                    <a:pt x="0" y="2220"/>
                  </a:moveTo>
                  <a:cubicBezTo>
                    <a:pt x="28" y="2393"/>
                    <a:pt x="118" y="2630"/>
                    <a:pt x="249" y="2886"/>
                  </a:cubicBezTo>
                  <a:lnTo>
                    <a:pt x="249" y="2886"/>
                  </a:lnTo>
                  <a:cubicBezTo>
                    <a:pt x="191" y="2669"/>
                    <a:pt x="155" y="2446"/>
                    <a:pt x="144" y="2220"/>
                  </a:cubicBezTo>
                  <a:close/>
                  <a:moveTo>
                    <a:pt x="249" y="2886"/>
                  </a:moveTo>
                  <a:cubicBezTo>
                    <a:pt x="343" y="3236"/>
                    <a:pt x="495" y="3572"/>
                    <a:pt x="700" y="3889"/>
                  </a:cubicBezTo>
                  <a:lnTo>
                    <a:pt x="700" y="3889"/>
                  </a:lnTo>
                  <a:cubicBezTo>
                    <a:pt x="579" y="3686"/>
                    <a:pt x="498" y="3468"/>
                    <a:pt x="452" y="3242"/>
                  </a:cubicBezTo>
                  <a:lnTo>
                    <a:pt x="452" y="3242"/>
                  </a:lnTo>
                  <a:cubicBezTo>
                    <a:pt x="377" y="3122"/>
                    <a:pt x="309" y="3002"/>
                    <a:pt x="249" y="2886"/>
                  </a:cubicBezTo>
                  <a:close/>
                  <a:moveTo>
                    <a:pt x="700" y="3889"/>
                  </a:moveTo>
                  <a:lnTo>
                    <a:pt x="700" y="3889"/>
                  </a:lnTo>
                  <a:cubicBezTo>
                    <a:pt x="747" y="3967"/>
                    <a:pt x="800" y="4043"/>
                    <a:pt x="859" y="4117"/>
                  </a:cubicBezTo>
                  <a:cubicBezTo>
                    <a:pt x="803" y="4042"/>
                    <a:pt x="750" y="3966"/>
                    <a:pt x="700" y="3889"/>
                  </a:cubicBezTo>
                  <a:close/>
                  <a:moveTo>
                    <a:pt x="3829" y="14"/>
                  </a:moveTo>
                  <a:lnTo>
                    <a:pt x="3829" y="14"/>
                  </a:lnTo>
                  <a:cubicBezTo>
                    <a:pt x="3754" y="605"/>
                    <a:pt x="2947" y="1093"/>
                    <a:pt x="2260" y="1093"/>
                  </a:cubicBezTo>
                  <a:cubicBezTo>
                    <a:pt x="1790" y="1093"/>
                    <a:pt x="1376" y="865"/>
                    <a:pt x="1289" y="287"/>
                  </a:cubicBezTo>
                  <a:cubicBezTo>
                    <a:pt x="717" y="1077"/>
                    <a:pt x="248" y="2241"/>
                    <a:pt x="452" y="3242"/>
                  </a:cubicBezTo>
                  <a:lnTo>
                    <a:pt x="452" y="3242"/>
                  </a:lnTo>
                  <a:cubicBezTo>
                    <a:pt x="865" y="3903"/>
                    <a:pt x="1486" y="4567"/>
                    <a:pt x="2013" y="4567"/>
                  </a:cubicBezTo>
                  <a:cubicBezTo>
                    <a:pt x="2271" y="4567"/>
                    <a:pt x="2507" y="4407"/>
                    <a:pt x="2685" y="4009"/>
                  </a:cubicBezTo>
                  <a:cubicBezTo>
                    <a:pt x="3007" y="4868"/>
                    <a:pt x="3687" y="5692"/>
                    <a:pt x="4188" y="6479"/>
                  </a:cubicBezTo>
                  <a:cubicBezTo>
                    <a:pt x="3188" y="4479"/>
                    <a:pt x="3578" y="2158"/>
                    <a:pt x="3829" y="14"/>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4" name="Google Shape;3872;p69">
              <a:extLst>
                <a:ext uri="{FF2B5EF4-FFF2-40B4-BE49-F238E27FC236}">
                  <a16:creationId xmlns:a16="http://schemas.microsoft.com/office/drawing/2014/main" id="{F7133E23-5137-FBAC-49FD-85B8A5DC1400}"/>
                </a:ext>
              </a:extLst>
            </p:cNvPr>
            <p:cNvSpPr/>
            <p:nvPr/>
          </p:nvSpPr>
          <p:spPr>
            <a:xfrm>
              <a:off x="2865675" y="2000575"/>
              <a:ext cx="1080150" cy="881600"/>
            </a:xfrm>
            <a:custGeom>
              <a:avLst/>
              <a:gdLst/>
              <a:ahLst/>
              <a:cxnLst/>
              <a:rect l="l" t="t" r="r" b="b"/>
              <a:pathLst>
                <a:path w="43206" h="35264" extrusionOk="0">
                  <a:moveTo>
                    <a:pt x="9988" y="26416"/>
                  </a:moveTo>
                  <a:cubicBezTo>
                    <a:pt x="9990" y="26427"/>
                    <a:pt x="9993" y="26438"/>
                    <a:pt x="9995" y="26448"/>
                  </a:cubicBezTo>
                  <a:lnTo>
                    <a:pt x="9995" y="26448"/>
                  </a:lnTo>
                  <a:cubicBezTo>
                    <a:pt x="9993" y="26438"/>
                    <a:pt x="9990" y="26427"/>
                    <a:pt x="9988" y="26416"/>
                  </a:cubicBezTo>
                  <a:close/>
                  <a:moveTo>
                    <a:pt x="38623" y="0"/>
                  </a:moveTo>
                  <a:cubicBezTo>
                    <a:pt x="39769" y="2040"/>
                    <a:pt x="41487" y="5298"/>
                    <a:pt x="41380" y="6550"/>
                  </a:cubicBezTo>
                  <a:cubicBezTo>
                    <a:pt x="41343" y="7167"/>
                    <a:pt x="40740" y="7371"/>
                    <a:pt x="39956" y="7371"/>
                  </a:cubicBezTo>
                  <a:cubicBezTo>
                    <a:pt x="38419" y="7371"/>
                    <a:pt x="36190" y="6586"/>
                    <a:pt x="36189" y="6586"/>
                  </a:cubicBezTo>
                  <a:lnTo>
                    <a:pt x="36189" y="6586"/>
                  </a:lnTo>
                  <a:cubicBezTo>
                    <a:pt x="36190" y="6586"/>
                    <a:pt x="39089" y="9521"/>
                    <a:pt x="38623" y="10595"/>
                  </a:cubicBezTo>
                  <a:cubicBezTo>
                    <a:pt x="38408" y="11109"/>
                    <a:pt x="37603" y="11247"/>
                    <a:pt x="36800" y="11247"/>
                  </a:cubicBezTo>
                  <a:cubicBezTo>
                    <a:pt x="35867" y="11247"/>
                    <a:pt x="34937" y="11061"/>
                    <a:pt x="34937" y="11061"/>
                  </a:cubicBezTo>
                  <a:lnTo>
                    <a:pt x="34937" y="11061"/>
                  </a:lnTo>
                  <a:cubicBezTo>
                    <a:pt x="35509" y="11884"/>
                    <a:pt x="35652" y="12922"/>
                    <a:pt x="35259" y="13888"/>
                  </a:cubicBezTo>
                  <a:cubicBezTo>
                    <a:pt x="34614" y="15428"/>
                    <a:pt x="31214" y="15428"/>
                    <a:pt x="31214" y="15428"/>
                  </a:cubicBezTo>
                  <a:cubicBezTo>
                    <a:pt x="31214" y="15428"/>
                    <a:pt x="32109" y="16931"/>
                    <a:pt x="31142" y="17611"/>
                  </a:cubicBezTo>
                  <a:cubicBezTo>
                    <a:pt x="30941" y="17760"/>
                    <a:pt x="30687" y="17819"/>
                    <a:pt x="30411" y="17819"/>
                  </a:cubicBezTo>
                  <a:cubicBezTo>
                    <a:pt x="29361" y="17819"/>
                    <a:pt x="27993" y="16967"/>
                    <a:pt x="27992" y="16967"/>
                  </a:cubicBezTo>
                  <a:lnTo>
                    <a:pt x="27992" y="16967"/>
                  </a:lnTo>
                  <a:lnTo>
                    <a:pt x="28458" y="19365"/>
                  </a:lnTo>
                  <a:cubicBezTo>
                    <a:pt x="28458" y="19365"/>
                    <a:pt x="24986" y="23159"/>
                    <a:pt x="22444" y="23553"/>
                  </a:cubicBezTo>
                  <a:cubicBezTo>
                    <a:pt x="22042" y="23608"/>
                    <a:pt x="21640" y="23635"/>
                    <a:pt x="21239" y="23635"/>
                  </a:cubicBezTo>
                  <a:cubicBezTo>
                    <a:pt x="20072" y="23635"/>
                    <a:pt x="18919" y="23407"/>
                    <a:pt x="17827" y="22980"/>
                  </a:cubicBezTo>
                  <a:lnTo>
                    <a:pt x="17755" y="23732"/>
                  </a:lnTo>
                  <a:cubicBezTo>
                    <a:pt x="19231" y="24752"/>
                    <a:pt x="20902" y="25003"/>
                    <a:pt x="22191" y="25003"/>
                  </a:cubicBezTo>
                  <a:cubicBezTo>
                    <a:pt x="23435" y="25003"/>
                    <a:pt x="24324" y="24770"/>
                    <a:pt x="24341" y="24770"/>
                  </a:cubicBezTo>
                  <a:lnTo>
                    <a:pt x="24341" y="24770"/>
                  </a:lnTo>
                  <a:cubicBezTo>
                    <a:pt x="24055" y="24841"/>
                    <a:pt x="23554" y="26667"/>
                    <a:pt x="23339" y="26953"/>
                  </a:cubicBezTo>
                  <a:cubicBezTo>
                    <a:pt x="22802" y="27741"/>
                    <a:pt x="22122" y="28457"/>
                    <a:pt x="21370" y="29065"/>
                  </a:cubicBezTo>
                  <a:cubicBezTo>
                    <a:pt x="19652" y="30354"/>
                    <a:pt x="17576" y="31106"/>
                    <a:pt x="15393" y="31213"/>
                  </a:cubicBezTo>
                  <a:cubicBezTo>
                    <a:pt x="15309" y="31217"/>
                    <a:pt x="15225" y="31219"/>
                    <a:pt x="15143" y="31219"/>
                  </a:cubicBezTo>
                  <a:cubicBezTo>
                    <a:pt x="12428" y="31219"/>
                    <a:pt x="10594" y="28972"/>
                    <a:pt x="9995" y="26448"/>
                  </a:cubicBezTo>
                  <a:lnTo>
                    <a:pt x="9995" y="26448"/>
                  </a:lnTo>
                  <a:cubicBezTo>
                    <a:pt x="10124" y="27016"/>
                    <a:pt x="9912" y="27222"/>
                    <a:pt x="9599" y="27222"/>
                  </a:cubicBezTo>
                  <a:cubicBezTo>
                    <a:pt x="9205" y="27222"/>
                    <a:pt x="8650" y="26896"/>
                    <a:pt x="8413" y="26560"/>
                  </a:cubicBezTo>
                  <a:cubicBezTo>
                    <a:pt x="7768" y="25593"/>
                    <a:pt x="7804" y="23982"/>
                    <a:pt x="7625" y="22873"/>
                  </a:cubicBezTo>
                  <a:lnTo>
                    <a:pt x="7625" y="22873"/>
                  </a:lnTo>
                  <a:cubicBezTo>
                    <a:pt x="7733" y="23553"/>
                    <a:pt x="6694" y="24985"/>
                    <a:pt x="6694" y="25880"/>
                  </a:cubicBezTo>
                  <a:cubicBezTo>
                    <a:pt x="6694" y="26846"/>
                    <a:pt x="6766" y="27812"/>
                    <a:pt x="6873" y="28779"/>
                  </a:cubicBezTo>
                  <a:cubicBezTo>
                    <a:pt x="7017" y="29745"/>
                    <a:pt x="7303" y="30819"/>
                    <a:pt x="6050" y="30962"/>
                  </a:cubicBezTo>
                  <a:cubicBezTo>
                    <a:pt x="5983" y="30969"/>
                    <a:pt x="5918" y="30972"/>
                    <a:pt x="5856" y="30972"/>
                  </a:cubicBezTo>
                  <a:cubicBezTo>
                    <a:pt x="4507" y="30972"/>
                    <a:pt x="4456" y="29521"/>
                    <a:pt x="4046" y="28528"/>
                  </a:cubicBezTo>
                  <a:cubicBezTo>
                    <a:pt x="4046" y="29907"/>
                    <a:pt x="3406" y="30452"/>
                    <a:pt x="2605" y="30452"/>
                  </a:cubicBezTo>
                  <a:cubicBezTo>
                    <a:pt x="1720" y="30452"/>
                    <a:pt x="639" y="29789"/>
                    <a:pt x="1" y="28850"/>
                  </a:cubicBezTo>
                  <a:lnTo>
                    <a:pt x="1" y="28850"/>
                  </a:lnTo>
                  <a:cubicBezTo>
                    <a:pt x="216" y="30962"/>
                    <a:pt x="2506" y="32000"/>
                    <a:pt x="4153" y="32788"/>
                  </a:cubicBezTo>
                  <a:cubicBezTo>
                    <a:pt x="5227" y="33325"/>
                    <a:pt x="5513" y="33898"/>
                    <a:pt x="6372" y="34613"/>
                  </a:cubicBezTo>
                  <a:cubicBezTo>
                    <a:pt x="6864" y="35047"/>
                    <a:pt x="7194" y="35263"/>
                    <a:pt x="7528" y="35263"/>
                  </a:cubicBezTo>
                  <a:cubicBezTo>
                    <a:pt x="7802" y="35263"/>
                    <a:pt x="8078" y="35118"/>
                    <a:pt x="8448" y="34828"/>
                  </a:cubicBezTo>
                  <a:cubicBezTo>
                    <a:pt x="11240" y="32824"/>
                    <a:pt x="14319" y="32466"/>
                    <a:pt x="17612" y="31929"/>
                  </a:cubicBezTo>
                  <a:cubicBezTo>
                    <a:pt x="18507" y="31786"/>
                    <a:pt x="19294" y="31285"/>
                    <a:pt x="20118" y="31141"/>
                  </a:cubicBezTo>
                  <a:cubicBezTo>
                    <a:pt x="20351" y="31104"/>
                    <a:pt x="20575" y="31091"/>
                    <a:pt x="20791" y="31091"/>
                  </a:cubicBezTo>
                  <a:cubicBezTo>
                    <a:pt x="21402" y="31091"/>
                    <a:pt x="21957" y="31200"/>
                    <a:pt x="22532" y="31200"/>
                  </a:cubicBezTo>
                  <a:cubicBezTo>
                    <a:pt x="22937" y="31200"/>
                    <a:pt x="23352" y="31146"/>
                    <a:pt x="23804" y="30962"/>
                  </a:cubicBezTo>
                  <a:cubicBezTo>
                    <a:pt x="24842" y="30569"/>
                    <a:pt x="25952" y="29745"/>
                    <a:pt x="27026" y="29495"/>
                  </a:cubicBezTo>
                  <a:cubicBezTo>
                    <a:pt x="27849" y="29316"/>
                    <a:pt x="28458" y="28707"/>
                    <a:pt x="29317" y="28600"/>
                  </a:cubicBezTo>
                  <a:cubicBezTo>
                    <a:pt x="29340" y="28598"/>
                    <a:pt x="29364" y="28598"/>
                    <a:pt x="29388" y="28598"/>
                  </a:cubicBezTo>
                  <a:cubicBezTo>
                    <a:pt x="30444" y="28598"/>
                    <a:pt x="32364" y="30090"/>
                    <a:pt x="34113" y="31070"/>
                  </a:cubicBezTo>
                  <a:lnTo>
                    <a:pt x="34543" y="31070"/>
                  </a:lnTo>
                  <a:cubicBezTo>
                    <a:pt x="34722" y="31249"/>
                    <a:pt x="34901" y="31392"/>
                    <a:pt x="35116" y="31464"/>
                  </a:cubicBezTo>
                  <a:cubicBezTo>
                    <a:pt x="35330" y="31571"/>
                    <a:pt x="35509" y="31642"/>
                    <a:pt x="35724" y="31678"/>
                  </a:cubicBezTo>
                  <a:cubicBezTo>
                    <a:pt x="35889" y="31704"/>
                    <a:pt x="36049" y="31716"/>
                    <a:pt x="36208" y="31716"/>
                  </a:cubicBezTo>
                  <a:cubicBezTo>
                    <a:pt x="36498" y="31716"/>
                    <a:pt x="36784" y="31676"/>
                    <a:pt x="37084" y="31607"/>
                  </a:cubicBezTo>
                  <a:lnTo>
                    <a:pt x="37227" y="31535"/>
                  </a:lnTo>
                  <a:cubicBezTo>
                    <a:pt x="37478" y="31320"/>
                    <a:pt x="37693" y="31034"/>
                    <a:pt x="37764" y="30676"/>
                  </a:cubicBezTo>
                  <a:cubicBezTo>
                    <a:pt x="38122" y="29244"/>
                    <a:pt x="37371" y="26560"/>
                    <a:pt x="37156" y="25772"/>
                  </a:cubicBezTo>
                  <a:lnTo>
                    <a:pt x="37156" y="25736"/>
                  </a:lnTo>
                  <a:lnTo>
                    <a:pt x="37084" y="25557"/>
                  </a:lnTo>
                  <a:lnTo>
                    <a:pt x="37084" y="25557"/>
                  </a:lnTo>
                  <a:cubicBezTo>
                    <a:pt x="37084" y="25557"/>
                    <a:pt x="37550" y="25595"/>
                    <a:pt x="38195" y="25595"/>
                  </a:cubicBezTo>
                  <a:cubicBezTo>
                    <a:pt x="39208" y="25595"/>
                    <a:pt x="40664" y="25502"/>
                    <a:pt x="41451" y="25020"/>
                  </a:cubicBezTo>
                  <a:cubicBezTo>
                    <a:pt x="41666" y="24913"/>
                    <a:pt x="41702" y="24698"/>
                    <a:pt x="41630" y="24412"/>
                  </a:cubicBezTo>
                  <a:cubicBezTo>
                    <a:pt x="41594" y="24305"/>
                    <a:pt x="41523" y="24197"/>
                    <a:pt x="41487" y="24090"/>
                  </a:cubicBezTo>
                  <a:cubicBezTo>
                    <a:pt x="41487" y="24090"/>
                    <a:pt x="41487" y="24054"/>
                    <a:pt x="41487" y="24054"/>
                  </a:cubicBezTo>
                  <a:cubicBezTo>
                    <a:pt x="41415" y="23947"/>
                    <a:pt x="41380" y="23839"/>
                    <a:pt x="41308" y="23696"/>
                  </a:cubicBezTo>
                  <a:cubicBezTo>
                    <a:pt x="41201" y="23589"/>
                    <a:pt x="41129" y="23481"/>
                    <a:pt x="41057" y="23338"/>
                  </a:cubicBezTo>
                  <a:cubicBezTo>
                    <a:pt x="40950" y="23231"/>
                    <a:pt x="40843" y="23088"/>
                    <a:pt x="40771" y="22944"/>
                  </a:cubicBezTo>
                  <a:lnTo>
                    <a:pt x="40735" y="22909"/>
                  </a:lnTo>
                  <a:cubicBezTo>
                    <a:pt x="40521" y="22658"/>
                    <a:pt x="40306" y="22372"/>
                    <a:pt x="40091" y="22121"/>
                  </a:cubicBezTo>
                  <a:lnTo>
                    <a:pt x="40055" y="22085"/>
                  </a:lnTo>
                  <a:lnTo>
                    <a:pt x="39697" y="21692"/>
                  </a:lnTo>
                  <a:lnTo>
                    <a:pt x="39661" y="21656"/>
                  </a:lnTo>
                  <a:cubicBezTo>
                    <a:pt x="39411" y="21369"/>
                    <a:pt x="39196" y="21119"/>
                    <a:pt x="38981" y="20904"/>
                  </a:cubicBezTo>
                  <a:lnTo>
                    <a:pt x="38946" y="20868"/>
                  </a:lnTo>
                  <a:lnTo>
                    <a:pt x="38623" y="20510"/>
                  </a:lnTo>
                  <a:lnTo>
                    <a:pt x="38623" y="20475"/>
                  </a:lnTo>
                  <a:lnTo>
                    <a:pt x="38337" y="20188"/>
                  </a:lnTo>
                  <a:lnTo>
                    <a:pt x="38051" y="19938"/>
                  </a:lnTo>
                  <a:lnTo>
                    <a:pt x="38051" y="19902"/>
                  </a:lnTo>
                  <a:lnTo>
                    <a:pt x="37657" y="19508"/>
                  </a:lnTo>
                  <a:cubicBezTo>
                    <a:pt x="37585" y="19472"/>
                    <a:pt x="37550" y="19437"/>
                    <a:pt x="37550" y="19401"/>
                  </a:cubicBezTo>
                  <a:lnTo>
                    <a:pt x="37514" y="19365"/>
                  </a:lnTo>
                  <a:lnTo>
                    <a:pt x="37585" y="19329"/>
                  </a:lnTo>
                  <a:lnTo>
                    <a:pt x="37442" y="19186"/>
                  </a:lnTo>
                  <a:lnTo>
                    <a:pt x="40270" y="16859"/>
                  </a:lnTo>
                  <a:cubicBezTo>
                    <a:pt x="42275" y="14712"/>
                    <a:pt x="42525" y="13137"/>
                    <a:pt x="42239" y="12063"/>
                  </a:cubicBezTo>
                  <a:cubicBezTo>
                    <a:pt x="42024" y="11490"/>
                    <a:pt x="41630" y="10953"/>
                    <a:pt x="41129" y="10595"/>
                  </a:cubicBezTo>
                  <a:lnTo>
                    <a:pt x="41165" y="10595"/>
                  </a:lnTo>
                  <a:lnTo>
                    <a:pt x="41236" y="10559"/>
                  </a:lnTo>
                  <a:cubicBezTo>
                    <a:pt x="41165" y="10524"/>
                    <a:pt x="41129" y="10452"/>
                    <a:pt x="41057" y="10416"/>
                  </a:cubicBezTo>
                  <a:cubicBezTo>
                    <a:pt x="41272" y="10380"/>
                    <a:pt x="41487" y="10345"/>
                    <a:pt x="41702" y="10273"/>
                  </a:cubicBezTo>
                  <a:cubicBezTo>
                    <a:pt x="41738" y="10237"/>
                    <a:pt x="41809" y="10201"/>
                    <a:pt x="41881" y="10130"/>
                  </a:cubicBezTo>
                  <a:lnTo>
                    <a:pt x="42060" y="9987"/>
                  </a:lnTo>
                  <a:cubicBezTo>
                    <a:pt x="42203" y="9844"/>
                    <a:pt x="42310" y="9700"/>
                    <a:pt x="42453" y="9557"/>
                  </a:cubicBezTo>
                  <a:cubicBezTo>
                    <a:pt x="42453" y="9557"/>
                    <a:pt x="42489" y="9521"/>
                    <a:pt x="42489" y="9521"/>
                  </a:cubicBezTo>
                  <a:cubicBezTo>
                    <a:pt x="42525" y="9450"/>
                    <a:pt x="42597" y="9414"/>
                    <a:pt x="42632" y="9342"/>
                  </a:cubicBezTo>
                  <a:cubicBezTo>
                    <a:pt x="42632" y="9307"/>
                    <a:pt x="42668" y="9271"/>
                    <a:pt x="42668" y="9271"/>
                  </a:cubicBezTo>
                  <a:cubicBezTo>
                    <a:pt x="42740" y="9199"/>
                    <a:pt x="42776" y="9163"/>
                    <a:pt x="42811" y="9092"/>
                  </a:cubicBezTo>
                  <a:lnTo>
                    <a:pt x="42847" y="8984"/>
                  </a:lnTo>
                  <a:cubicBezTo>
                    <a:pt x="42883" y="8913"/>
                    <a:pt x="42919" y="8877"/>
                    <a:pt x="42955" y="8805"/>
                  </a:cubicBezTo>
                  <a:cubicBezTo>
                    <a:pt x="42955" y="8770"/>
                    <a:pt x="42990" y="8734"/>
                    <a:pt x="42990" y="8734"/>
                  </a:cubicBezTo>
                  <a:cubicBezTo>
                    <a:pt x="43026" y="8627"/>
                    <a:pt x="43098" y="8519"/>
                    <a:pt x="43134" y="8412"/>
                  </a:cubicBezTo>
                  <a:cubicBezTo>
                    <a:pt x="43169" y="8304"/>
                    <a:pt x="43169" y="8197"/>
                    <a:pt x="43169" y="8090"/>
                  </a:cubicBezTo>
                  <a:cubicBezTo>
                    <a:pt x="43205" y="8054"/>
                    <a:pt x="43205" y="8018"/>
                    <a:pt x="43169" y="8018"/>
                  </a:cubicBezTo>
                  <a:cubicBezTo>
                    <a:pt x="43205" y="7911"/>
                    <a:pt x="43205" y="7803"/>
                    <a:pt x="43169" y="7696"/>
                  </a:cubicBezTo>
                  <a:cubicBezTo>
                    <a:pt x="43205" y="7660"/>
                    <a:pt x="43205" y="7588"/>
                    <a:pt x="43169" y="7553"/>
                  </a:cubicBezTo>
                  <a:cubicBezTo>
                    <a:pt x="43169" y="7481"/>
                    <a:pt x="43169" y="7374"/>
                    <a:pt x="43134" y="7302"/>
                  </a:cubicBezTo>
                  <a:cubicBezTo>
                    <a:pt x="43134" y="7231"/>
                    <a:pt x="43098" y="7159"/>
                    <a:pt x="43098" y="7087"/>
                  </a:cubicBezTo>
                  <a:lnTo>
                    <a:pt x="43026" y="6873"/>
                  </a:lnTo>
                  <a:cubicBezTo>
                    <a:pt x="42990" y="6729"/>
                    <a:pt x="42955" y="6586"/>
                    <a:pt x="42883" y="6443"/>
                  </a:cubicBezTo>
                  <a:lnTo>
                    <a:pt x="42883" y="6407"/>
                  </a:lnTo>
                  <a:cubicBezTo>
                    <a:pt x="42346" y="5369"/>
                    <a:pt x="41594" y="4152"/>
                    <a:pt x="40843" y="2971"/>
                  </a:cubicBezTo>
                  <a:lnTo>
                    <a:pt x="40127" y="2005"/>
                  </a:lnTo>
                  <a:lnTo>
                    <a:pt x="40091" y="1897"/>
                  </a:lnTo>
                  <a:cubicBezTo>
                    <a:pt x="40019" y="1826"/>
                    <a:pt x="39948" y="1718"/>
                    <a:pt x="39876" y="1647"/>
                  </a:cubicBezTo>
                  <a:cubicBezTo>
                    <a:pt x="39697" y="1360"/>
                    <a:pt x="39518" y="1145"/>
                    <a:pt x="39339" y="895"/>
                  </a:cubicBezTo>
                  <a:lnTo>
                    <a:pt x="39196" y="716"/>
                  </a:lnTo>
                  <a:cubicBezTo>
                    <a:pt x="39017" y="465"/>
                    <a:pt x="38838" y="251"/>
                    <a:pt x="38623" y="0"/>
                  </a:cubicBezTo>
                  <a:close/>
                </a:path>
              </a:pathLst>
            </a:custGeom>
            <a:solidFill>
              <a:schemeClr val="accent3">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5" name="Google Shape;3873;p69">
              <a:extLst>
                <a:ext uri="{FF2B5EF4-FFF2-40B4-BE49-F238E27FC236}">
                  <a16:creationId xmlns:a16="http://schemas.microsoft.com/office/drawing/2014/main" id="{1A7EC5C0-32C8-0D9F-9A73-BDE2798ABDB5}"/>
                </a:ext>
              </a:extLst>
            </p:cNvPr>
            <p:cNvSpPr/>
            <p:nvPr/>
          </p:nvSpPr>
          <p:spPr>
            <a:xfrm>
              <a:off x="2612425" y="2235925"/>
              <a:ext cx="403625" cy="327575"/>
            </a:xfrm>
            <a:custGeom>
              <a:avLst/>
              <a:gdLst/>
              <a:ahLst/>
              <a:cxnLst/>
              <a:rect l="l" t="t" r="r" b="b"/>
              <a:pathLst>
                <a:path w="16145" h="13103" extrusionOk="0">
                  <a:moveTo>
                    <a:pt x="860" y="0"/>
                  </a:moveTo>
                  <a:cubicBezTo>
                    <a:pt x="574" y="823"/>
                    <a:pt x="323" y="1647"/>
                    <a:pt x="144" y="2506"/>
                  </a:cubicBezTo>
                  <a:cubicBezTo>
                    <a:pt x="50" y="3199"/>
                    <a:pt x="441" y="3407"/>
                    <a:pt x="969" y="3407"/>
                  </a:cubicBezTo>
                  <a:cubicBezTo>
                    <a:pt x="1641" y="3407"/>
                    <a:pt x="2535" y="3071"/>
                    <a:pt x="2936" y="2971"/>
                  </a:cubicBezTo>
                  <a:lnTo>
                    <a:pt x="2936" y="2971"/>
                  </a:lnTo>
                  <a:cubicBezTo>
                    <a:pt x="609" y="4940"/>
                    <a:pt x="1" y="6049"/>
                    <a:pt x="1970" y="8698"/>
                  </a:cubicBezTo>
                  <a:cubicBezTo>
                    <a:pt x="4475" y="12134"/>
                    <a:pt x="10632" y="12993"/>
                    <a:pt x="11491" y="13065"/>
                  </a:cubicBezTo>
                  <a:cubicBezTo>
                    <a:pt x="11703" y="13091"/>
                    <a:pt x="11914" y="13103"/>
                    <a:pt x="12124" y="13103"/>
                  </a:cubicBezTo>
                  <a:cubicBezTo>
                    <a:pt x="14221" y="13103"/>
                    <a:pt x="16144" y="11920"/>
                    <a:pt x="16144" y="11920"/>
                  </a:cubicBezTo>
                  <a:cubicBezTo>
                    <a:pt x="16144" y="11920"/>
                    <a:pt x="8413" y="11168"/>
                    <a:pt x="5120" y="7803"/>
                  </a:cubicBezTo>
                  <a:cubicBezTo>
                    <a:pt x="2578" y="5226"/>
                    <a:pt x="6551" y="4331"/>
                    <a:pt x="6551" y="4331"/>
                  </a:cubicBezTo>
                  <a:lnTo>
                    <a:pt x="6551" y="4331"/>
                  </a:lnTo>
                  <a:cubicBezTo>
                    <a:pt x="6551" y="4331"/>
                    <a:pt x="4791" y="4464"/>
                    <a:pt x="3496" y="4464"/>
                  </a:cubicBezTo>
                  <a:cubicBezTo>
                    <a:pt x="2776" y="4464"/>
                    <a:pt x="2200" y="4423"/>
                    <a:pt x="2149" y="4295"/>
                  </a:cubicBezTo>
                  <a:cubicBezTo>
                    <a:pt x="2041" y="3937"/>
                    <a:pt x="3831" y="2971"/>
                    <a:pt x="4941" y="2577"/>
                  </a:cubicBezTo>
                  <a:cubicBezTo>
                    <a:pt x="6014" y="2219"/>
                    <a:pt x="7124" y="716"/>
                    <a:pt x="7124" y="716"/>
                  </a:cubicBezTo>
                  <a:lnTo>
                    <a:pt x="7124" y="716"/>
                  </a:lnTo>
                  <a:cubicBezTo>
                    <a:pt x="6036" y="897"/>
                    <a:pt x="4948" y="992"/>
                    <a:pt x="3860" y="992"/>
                  </a:cubicBezTo>
                  <a:cubicBezTo>
                    <a:pt x="3230" y="992"/>
                    <a:pt x="2600" y="961"/>
                    <a:pt x="1970" y="895"/>
                  </a:cubicBezTo>
                  <a:cubicBezTo>
                    <a:pt x="1433" y="859"/>
                    <a:pt x="1003" y="501"/>
                    <a:pt x="86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6" name="Google Shape;3874;p69">
              <a:extLst>
                <a:ext uri="{FF2B5EF4-FFF2-40B4-BE49-F238E27FC236}">
                  <a16:creationId xmlns:a16="http://schemas.microsoft.com/office/drawing/2014/main" id="{4D123A40-6929-2803-2785-17A52FD889FE}"/>
                </a:ext>
              </a:extLst>
            </p:cNvPr>
            <p:cNvSpPr/>
            <p:nvPr/>
          </p:nvSpPr>
          <p:spPr>
            <a:xfrm>
              <a:off x="3326550" y="2534675"/>
              <a:ext cx="221950" cy="71725"/>
            </a:xfrm>
            <a:custGeom>
              <a:avLst/>
              <a:gdLst/>
              <a:ahLst/>
              <a:cxnLst/>
              <a:rect l="l" t="t" r="r" b="b"/>
              <a:pathLst>
                <a:path w="8878" h="2869" extrusionOk="0">
                  <a:moveTo>
                    <a:pt x="8789" y="0"/>
                  </a:moveTo>
                  <a:cubicBezTo>
                    <a:pt x="8639" y="0"/>
                    <a:pt x="7715" y="639"/>
                    <a:pt x="6694" y="1115"/>
                  </a:cubicBezTo>
                  <a:cubicBezTo>
                    <a:pt x="6228" y="1330"/>
                    <a:pt x="5727" y="1509"/>
                    <a:pt x="5226" y="1688"/>
                  </a:cubicBezTo>
                  <a:cubicBezTo>
                    <a:pt x="5011" y="1759"/>
                    <a:pt x="4832" y="1795"/>
                    <a:pt x="4725" y="1831"/>
                  </a:cubicBezTo>
                  <a:lnTo>
                    <a:pt x="4546" y="1903"/>
                  </a:lnTo>
                  <a:lnTo>
                    <a:pt x="4367" y="1974"/>
                  </a:lnTo>
                  <a:cubicBezTo>
                    <a:pt x="4224" y="1974"/>
                    <a:pt x="4045" y="2046"/>
                    <a:pt x="3866" y="2117"/>
                  </a:cubicBezTo>
                  <a:cubicBezTo>
                    <a:pt x="3329" y="2225"/>
                    <a:pt x="2828" y="2296"/>
                    <a:pt x="2291" y="2332"/>
                  </a:cubicBezTo>
                  <a:cubicBezTo>
                    <a:pt x="2202" y="2338"/>
                    <a:pt x="2112" y="2341"/>
                    <a:pt x="2022" y="2341"/>
                  </a:cubicBezTo>
                  <a:cubicBezTo>
                    <a:pt x="1601" y="2341"/>
                    <a:pt x="1164" y="2277"/>
                    <a:pt x="752" y="2189"/>
                  </a:cubicBezTo>
                  <a:cubicBezTo>
                    <a:pt x="398" y="2101"/>
                    <a:pt x="142" y="2036"/>
                    <a:pt x="42" y="2036"/>
                  </a:cubicBezTo>
                  <a:cubicBezTo>
                    <a:pt x="21" y="2036"/>
                    <a:pt x="7" y="2039"/>
                    <a:pt x="0" y="2046"/>
                  </a:cubicBezTo>
                  <a:cubicBezTo>
                    <a:pt x="0" y="2082"/>
                    <a:pt x="251" y="2260"/>
                    <a:pt x="644" y="2475"/>
                  </a:cubicBezTo>
                  <a:cubicBezTo>
                    <a:pt x="1181" y="2690"/>
                    <a:pt x="1718" y="2797"/>
                    <a:pt x="2291" y="2869"/>
                  </a:cubicBezTo>
                  <a:cubicBezTo>
                    <a:pt x="2864" y="2869"/>
                    <a:pt x="3436" y="2833"/>
                    <a:pt x="4009" y="2762"/>
                  </a:cubicBezTo>
                  <a:cubicBezTo>
                    <a:pt x="4439" y="2654"/>
                    <a:pt x="4725" y="2583"/>
                    <a:pt x="4725" y="2583"/>
                  </a:cubicBezTo>
                  <a:lnTo>
                    <a:pt x="4940" y="2511"/>
                  </a:lnTo>
                  <a:cubicBezTo>
                    <a:pt x="5083" y="2475"/>
                    <a:pt x="5262" y="2404"/>
                    <a:pt x="5441" y="2332"/>
                  </a:cubicBezTo>
                  <a:cubicBezTo>
                    <a:pt x="5978" y="2082"/>
                    <a:pt x="6479" y="1831"/>
                    <a:pt x="6944" y="1545"/>
                  </a:cubicBezTo>
                  <a:cubicBezTo>
                    <a:pt x="7982" y="900"/>
                    <a:pt x="8877" y="77"/>
                    <a:pt x="8806" y="5"/>
                  </a:cubicBezTo>
                  <a:cubicBezTo>
                    <a:pt x="8802" y="2"/>
                    <a:pt x="8796" y="0"/>
                    <a:pt x="8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3875;p69">
              <a:extLst>
                <a:ext uri="{FF2B5EF4-FFF2-40B4-BE49-F238E27FC236}">
                  <a16:creationId xmlns:a16="http://schemas.microsoft.com/office/drawing/2014/main" id="{59B0AAB8-A77C-EF5F-8DEC-931A956FEF4F}"/>
                </a:ext>
              </a:extLst>
            </p:cNvPr>
            <p:cNvSpPr/>
            <p:nvPr/>
          </p:nvSpPr>
          <p:spPr>
            <a:xfrm>
              <a:off x="2612425" y="2155325"/>
              <a:ext cx="149475" cy="173675"/>
            </a:xfrm>
            <a:custGeom>
              <a:avLst/>
              <a:gdLst/>
              <a:ahLst/>
              <a:cxnLst/>
              <a:rect l="l" t="t" r="r" b="b"/>
              <a:pathLst>
                <a:path w="5979" h="6947" extrusionOk="0">
                  <a:moveTo>
                    <a:pt x="2000" y="0"/>
                  </a:moveTo>
                  <a:cubicBezTo>
                    <a:pt x="1953" y="0"/>
                    <a:pt x="1777" y="348"/>
                    <a:pt x="1504" y="826"/>
                  </a:cubicBezTo>
                  <a:cubicBezTo>
                    <a:pt x="1182" y="1470"/>
                    <a:pt x="860" y="2150"/>
                    <a:pt x="609" y="2830"/>
                  </a:cubicBezTo>
                  <a:cubicBezTo>
                    <a:pt x="466" y="3188"/>
                    <a:pt x="359" y="3582"/>
                    <a:pt x="251" y="3940"/>
                  </a:cubicBezTo>
                  <a:cubicBezTo>
                    <a:pt x="144" y="4262"/>
                    <a:pt x="108" y="4620"/>
                    <a:pt x="72" y="4978"/>
                  </a:cubicBezTo>
                  <a:cubicBezTo>
                    <a:pt x="37" y="5300"/>
                    <a:pt x="1" y="5515"/>
                    <a:pt x="1" y="5694"/>
                  </a:cubicBezTo>
                  <a:cubicBezTo>
                    <a:pt x="1" y="5765"/>
                    <a:pt x="1" y="5837"/>
                    <a:pt x="1" y="5909"/>
                  </a:cubicBezTo>
                  <a:lnTo>
                    <a:pt x="1" y="6016"/>
                  </a:lnTo>
                  <a:cubicBezTo>
                    <a:pt x="1" y="6016"/>
                    <a:pt x="1" y="6052"/>
                    <a:pt x="1" y="6088"/>
                  </a:cubicBezTo>
                  <a:cubicBezTo>
                    <a:pt x="1" y="6159"/>
                    <a:pt x="37" y="6267"/>
                    <a:pt x="72" y="6338"/>
                  </a:cubicBezTo>
                  <a:cubicBezTo>
                    <a:pt x="108" y="6517"/>
                    <a:pt x="216" y="6660"/>
                    <a:pt x="359" y="6768"/>
                  </a:cubicBezTo>
                  <a:cubicBezTo>
                    <a:pt x="538" y="6911"/>
                    <a:pt x="717" y="6947"/>
                    <a:pt x="932" y="6947"/>
                  </a:cubicBezTo>
                  <a:cubicBezTo>
                    <a:pt x="1290" y="6911"/>
                    <a:pt x="1647" y="6875"/>
                    <a:pt x="1970" y="6803"/>
                  </a:cubicBezTo>
                  <a:cubicBezTo>
                    <a:pt x="2328" y="6732"/>
                    <a:pt x="2757" y="6696"/>
                    <a:pt x="3151" y="6553"/>
                  </a:cubicBezTo>
                  <a:cubicBezTo>
                    <a:pt x="3509" y="6446"/>
                    <a:pt x="3938" y="6338"/>
                    <a:pt x="4260" y="6159"/>
                  </a:cubicBezTo>
                  <a:cubicBezTo>
                    <a:pt x="4583" y="6016"/>
                    <a:pt x="4905" y="5873"/>
                    <a:pt x="5155" y="5730"/>
                  </a:cubicBezTo>
                  <a:cubicBezTo>
                    <a:pt x="5656" y="5407"/>
                    <a:pt x="5979" y="5193"/>
                    <a:pt x="5943" y="5121"/>
                  </a:cubicBezTo>
                  <a:cubicBezTo>
                    <a:pt x="5941" y="5114"/>
                    <a:pt x="5933" y="5111"/>
                    <a:pt x="5920" y="5111"/>
                  </a:cubicBezTo>
                  <a:cubicBezTo>
                    <a:pt x="5730" y="5111"/>
                    <a:pt x="4414" y="5817"/>
                    <a:pt x="2972" y="6052"/>
                  </a:cubicBezTo>
                  <a:cubicBezTo>
                    <a:pt x="2614" y="6088"/>
                    <a:pt x="2220" y="6159"/>
                    <a:pt x="1862" y="6195"/>
                  </a:cubicBezTo>
                  <a:cubicBezTo>
                    <a:pt x="1540" y="6231"/>
                    <a:pt x="1218" y="6267"/>
                    <a:pt x="896" y="6267"/>
                  </a:cubicBezTo>
                  <a:cubicBezTo>
                    <a:pt x="788" y="6267"/>
                    <a:pt x="717" y="6231"/>
                    <a:pt x="717" y="6231"/>
                  </a:cubicBezTo>
                  <a:cubicBezTo>
                    <a:pt x="753" y="6231"/>
                    <a:pt x="717" y="6195"/>
                    <a:pt x="717" y="6159"/>
                  </a:cubicBezTo>
                  <a:cubicBezTo>
                    <a:pt x="717" y="6088"/>
                    <a:pt x="717" y="6052"/>
                    <a:pt x="717" y="6016"/>
                  </a:cubicBezTo>
                  <a:cubicBezTo>
                    <a:pt x="717" y="5980"/>
                    <a:pt x="717" y="5980"/>
                    <a:pt x="717" y="5944"/>
                  </a:cubicBezTo>
                  <a:cubicBezTo>
                    <a:pt x="717" y="5909"/>
                    <a:pt x="717" y="5909"/>
                    <a:pt x="717" y="5873"/>
                  </a:cubicBezTo>
                  <a:cubicBezTo>
                    <a:pt x="717" y="5837"/>
                    <a:pt x="717" y="5765"/>
                    <a:pt x="717" y="5694"/>
                  </a:cubicBezTo>
                  <a:lnTo>
                    <a:pt x="717" y="5014"/>
                  </a:lnTo>
                  <a:cubicBezTo>
                    <a:pt x="753" y="4692"/>
                    <a:pt x="788" y="4369"/>
                    <a:pt x="824" y="4083"/>
                  </a:cubicBezTo>
                  <a:cubicBezTo>
                    <a:pt x="896" y="3725"/>
                    <a:pt x="1003" y="3331"/>
                    <a:pt x="1111" y="2973"/>
                  </a:cubicBezTo>
                  <a:cubicBezTo>
                    <a:pt x="1540" y="1506"/>
                    <a:pt x="2077" y="2"/>
                    <a:pt x="2005" y="2"/>
                  </a:cubicBezTo>
                  <a:cubicBezTo>
                    <a:pt x="2004" y="1"/>
                    <a:pt x="2002" y="0"/>
                    <a:pt x="200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3876;p69">
              <a:extLst>
                <a:ext uri="{FF2B5EF4-FFF2-40B4-BE49-F238E27FC236}">
                  <a16:creationId xmlns:a16="http://schemas.microsoft.com/office/drawing/2014/main" id="{C25F330A-732F-94EA-ECB2-AC033730387B}"/>
                </a:ext>
              </a:extLst>
            </p:cNvPr>
            <p:cNvSpPr/>
            <p:nvPr/>
          </p:nvSpPr>
          <p:spPr>
            <a:xfrm>
              <a:off x="2657175" y="2315550"/>
              <a:ext cx="111000" cy="130400"/>
            </a:xfrm>
            <a:custGeom>
              <a:avLst/>
              <a:gdLst/>
              <a:ahLst/>
              <a:cxnLst/>
              <a:rect l="l" t="t" r="r" b="b"/>
              <a:pathLst>
                <a:path w="4440" h="5216" extrusionOk="0">
                  <a:moveTo>
                    <a:pt x="896" y="1"/>
                  </a:moveTo>
                  <a:cubicBezTo>
                    <a:pt x="895" y="1"/>
                    <a:pt x="824" y="37"/>
                    <a:pt x="717" y="72"/>
                  </a:cubicBezTo>
                  <a:lnTo>
                    <a:pt x="538" y="215"/>
                  </a:lnTo>
                  <a:lnTo>
                    <a:pt x="323" y="430"/>
                  </a:lnTo>
                  <a:cubicBezTo>
                    <a:pt x="251" y="538"/>
                    <a:pt x="180" y="609"/>
                    <a:pt x="108" y="717"/>
                  </a:cubicBezTo>
                  <a:cubicBezTo>
                    <a:pt x="36" y="860"/>
                    <a:pt x="1" y="1039"/>
                    <a:pt x="1" y="1182"/>
                  </a:cubicBezTo>
                  <a:cubicBezTo>
                    <a:pt x="36" y="1504"/>
                    <a:pt x="215" y="1826"/>
                    <a:pt x="502" y="2005"/>
                  </a:cubicBezTo>
                  <a:cubicBezTo>
                    <a:pt x="752" y="2184"/>
                    <a:pt x="1039" y="2327"/>
                    <a:pt x="1361" y="2399"/>
                  </a:cubicBezTo>
                  <a:cubicBezTo>
                    <a:pt x="1504" y="2435"/>
                    <a:pt x="1611" y="2471"/>
                    <a:pt x="1755" y="2471"/>
                  </a:cubicBezTo>
                  <a:lnTo>
                    <a:pt x="1934" y="2506"/>
                  </a:lnTo>
                  <a:lnTo>
                    <a:pt x="1969" y="2506"/>
                  </a:lnTo>
                  <a:cubicBezTo>
                    <a:pt x="2041" y="2542"/>
                    <a:pt x="1969" y="2542"/>
                    <a:pt x="1969" y="2542"/>
                  </a:cubicBezTo>
                  <a:lnTo>
                    <a:pt x="1934" y="2578"/>
                  </a:lnTo>
                  <a:cubicBezTo>
                    <a:pt x="1755" y="2829"/>
                    <a:pt x="1683" y="3151"/>
                    <a:pt x="1719" y="3473"/>
                  </a:cubicBezTo>
                  <a:cubicBezTo>
                    <a:pt x="1719" y="3831"/>
                    <a:pt x="1862" y="4153"/>
                    <a:pt x="2113" y="4439"/>
                  </a:cubicBezTo>
                  <a:cubicBezTo>
                    <a:pt x="2542" y="4869"/>
                    <a:pt x="3079" y="5155"/>
                    <a:pt x="3688" y="5191"/>
                  </a:cubicBezTo>
                  <a:cubicBezTo>
                    <a:pt x="3799" y="5208"/>
                    <a:pt x="3901" y="5215"/>
                    <a:pt x="3991" y="5215"/>
                  </a:cubicBezTo>
                  <a:cubicBezTo>
                    <a:pt x="4274" y="5215"/>
                    <a:pt x="4439" y="5147"/>
                    <a:pt x="4439" y="5119"/>
                  </a:cubicBezTo>
                  <a:cubicBezTo>
                    <a:pt x="4439" y="5048"/>
                    <a:pt x="4153" y="5048"/>
                    <a:pt x="3795" y="4940"/>
                  </a:cubicBezTo>
                  <a:cubicBezTo>
                    <a:pt x="3294" y="4833"/>
                    <a:pt x="2864" y="4547"/>
                    <a:pt x="2578" y="4117"/>
                  </a:cubicBezTo>
                  <a:cubicBezTo>
                    <a:pt x="2435" y="3938"/>
                    <a:pt x="2327" y="3723"/>
                    <a:pt x="2363" y="3473"/>
                  </a:cubicBezTo>
                  <a:cubicBezTo>
                    <a:pt x="2363" y="3294"/>
                    <a:pt x="2435" y="3115"/>
                    <a:pt x="2542" y="2936"/>
                  </a:cubicBezTo>
                  <a:lnTo>
                    <a:pt x="2578" y="2936"/>
                  </a:lnTo>
                  <a:lnTo>
                    <a:pt x="2614" y="2864"/>
                  </a:lnTo>
                  <a:lnTo>
                    <a:pt x="2721" y="2721"/>
                  </a:lnTo>
                  <a:cubicBezTo>
                    <a:pt x="2828" y="2650"/>
                    <a:pt x="2972" y="2578"/>
                    <a:pt x="3043" y="2506"/>
                  </a:cubicBezTo>
                  <a:lnTo>
                    <a:pt x="3580" y="2113"/>
                  </a:lnTo>
                  <a:lnTo>
                    <a:pt x="4045" y="1790"/>
                  </a:lnTo>
                  <a:cubicBezTo>
                    <a:pt x="4045" y="1790"/>
                    <a:pt x="4045" y="1790"/>
                    <a:pt x="4296" y="1611"/>
                  </a:cubicBezTo>
                  <a:lnTo>
                    <a:pt x="4296" y="1611"/>
                  </a:lnTo>
                  <a:lnTo>
                    <a:pt x="3652" y="1683"/>
                  </a:lnTo>
                  <a:lnTo>
                    <a:pt x="3079" y="1790"/>
                  </a:lnTo>
                  <a:cubicBezTo>
                    <a:pt x="2828" y="1826"/>
                    <a:pt x="2614" y="1826"/>
                    <a:pt x="2363" y="1862"/>
                  </a:cubicBezTo>
                  <a:lnTo>
                    <a:pt x="1862" y="1862"/>
                  </a:lnTo>
                  <a:cubicBezTo>
                    <a:pt x="1719" y="1826"/>
                    <a:pt x="1611" y="1826"/>
                    <a:pt x="1504" y="1826"/>
                  </a:cubicBezTo>
                  <a:cubicBezTo>
                    <a:pt x="1253" y="1790"/>
                    <a:pt x="1003" y="1719"/>
                    <a:pt x="788" y="1576"/>
                  </a:cubicBezTo>
                  <a:cubicBezTo>
                    <a:pt x="609" y="1504"/>
                    <a:pt x="466" y="1325"/>
                    <a:pt x="430" y="1146"/>
                  </a:cubicBezTo>
                  <a:cubicBezTo>
                    <a:pt x="394" y="1039"/>
                    <a:pt x="394" y="967"/>
                    <a:pt x="430" y="860"/>
                  </a:cubicBezTo>
                  <a:cubicBezTo>
                    <a:pt x="466" y="752"/>
                    <a:pt x="502" y="681"/>
                    <a:pt x="538" y="573"/>
                  </a:cubicBezTo>
                  <a:lnTo>
                    <a:pt x="681" y="359"/>
                  </a:lnTo>
                  <a:lnTo>
                    <a:pt x="824" y="180"/>
                  </a:lnTo>
                  <a:cubicBezTo>
                    <a:pt x="896" y="108"/>
                    <a:pt x="931" y="37"/>
                    <a:pt x="8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3877;p69">
              <a:extLst>
                <a:ext uri="{FF2B5EF4-FFF2-40B4-BE49-F238E27FC236}">
                  <a16:creationId xmlns:a16="http://schemas.microsoft.com/office/drawing/2014/main" id="{58DBB999-0CC7-4F79-3B1A-7D8A207B3F11}"/>
                </a:ext>
              </a:extLst>
            </p:cNvPr>
            <p:cNvSpPr/>
            <p:nvPr/>
          </p:nvSpPr>
          <p:spPr>
            <a:xfrm>
              <a:off x="3566375" y="2300350"/>
              <a:ext cx="196000" cy="149575"/>
            </a:xfrm>
            <a:custGeom>
              <a:avLst/>
              <a:gdLst/>
              <a:ahLst/>
              <a:cxnLst/>
              <a:rect l="l" t="t" r="r" b="b"/>
              <a:pathLst>
                <a:path w="7840" h="5983" extrusionOk="0">
                  <a:moveTo>
                    <a:pt x="7231" y="0"/>
                  </a:moveTo>
                  <a:cubicBezTo>
                    <a:pt x="7231" y="36"/>
                    <a:pt x="7231" y="108"/>
                    <a:pt x="7302" y="251"/>
                  </a:cubicBezTo>
                  <a:lnTo>
                    <a:pt x="7410" y="537"/>
                  </a:lnTo>
                  <a:cubicBezTo>
                    <a:pt x="7410" y="645"/>
                    <a:pt x="7446" y="788"/>
                    <a:pt x="7481" y="895"/>
                  </a:cubicBezTo>
                  <a:cubicBezTo>
                    <a:pt x="7589" y="1539"/>
                    <a:pt x="7302" y="2184"/>
                    <a:pt x="6765" y="2542"/>
                  </a:cubicBezTo>
                  <a:cubicBezTo>
                    <a:pt x="6193" y="2864"/>
                    <a:pt x="5548" y="3114"/>
                    <a:pt x="4904" y="3222"/>
                  </a:cubicBezTo>
                  <a:cubicBezTo>
                    <a:pt x="4618" y="3258"/>
                    <a:pt x="4403" y="3293"/>
                    <a:pt x="4224" y="3329"/>
                  </a:cubicBezTo>
                  <a:lnTo>
                    <a:pt x="3866" y="3365"/>
                  </a:lnTo>
                  <a:lnTo>
                    <a:pt x="2935" y="3472"/>
                  </a:lnTo>
                  <a:cubicBezTo>
                    <a:pt x="3007" y="3580"/>
                    <a:pt x="3114" y="3723"/>
                    <a:pt x="3222" y="3866"/>
                  </a:cubicBezTo>
                  <a:lnTo>
                    <a:pt x="3436" y="4117"/>
                  </a:lnTo>
                  <a:lnTo>
                    <a:pt x="3508" y="4260"/>
                  </a:lnTo>
                  <a:cubicBezTo>
                    <a:pt x="3508" y="4260"/>
                    <a:pt x="3544" y="4296"/>
                    <a:pt x="3544" y="4331"/>
                  </a:cubicBezTo>
                  <a:cubicBezTo>
                    <a:pt x="3615" y="4475"/>
                    <a:pt x="3615" y="4654"/>
                    <a:pt x="3544" y="4797"/>
                  </a:cubicBezTo>
                  <a:cubicBezTo>
                    <a:pt x="3401" y="5011"/>
                    <a:pt x="3222" y="5155"/>
                    <a:pt x="2971" y="5262"/>
                  </a:cubicBezTo>
                  <a:cubicBezTo>
                    <a:pt x="2721" y="5369"/>
                    <a:pt x="2434" y="5477"/>
                    <a:pt x="2148" y="5513"/>
                  </a:cubicBezTo>
                  <a:cubicBezTo>
                    <a:pt x="2018" y="5530"/>
                    <a:pt x="1887" y="5539"/>
                    <a:pt x="1758" y="5539"/>
                  </a:cubicBezTo>
                  <a:cubicBezTo>
                    <a:pt x="1352" y="5539"/>
                    <a:pt x="952" y="5452"/>
                    <a:pt x="573" y="5262"/>
                  </a:cubicBezTo>
                  <a:cubicBezTo>
                    <a:pt x="215" y="5047"/>
                    <a:pt x="72" y="4797"/>
                    <a:pt x="36" y="4797"/>
                  </a:cubicBezTo>
                  <a:lnTo>
                    <a:pt x="36" y="4797"/>
                  </a:lnTo>
                  <a:cubicBezTo>
                    <a:pt x="0" y="4832"/>
                    <a:pt x="72" y="5155"/>
                    <a:pt x="430" y="5477"/>
                  </a:cubicBezTo>
                  <a:cubicBezTo>
                    <a:pt x="889" y="5805"/>
                    <a:pt x="1438" y="5982"/>
                    <a:pt x="2022" y="5982"/>
                  </a:cubicBezTo>
                  <a:cubicBezTo>
                    <a:pt x="2076" y="5982"/>
                    <a:pt x="2130" y="5981"/>
                    <a:pt x="2184" y="5978"/>
                  </a:cubicBezTo>
                  <a:cubicBezTo>
                    <a:pt x="2542" y="5978"/>
                    <a:pt x="2864" y="5906"/>
                    <a:pt x="3222" y="5763"/>
                  </a:cubicBezTo>
                  <a:cubicBezTo>
                    <a:pt x="3544" y="5656"/>
                    <a:pt x="3866" y="5441"/>
                    <a:pt x="4081" y="5119"/>
                  </a:cubicBezTo>
                  <a:cubicBezTo>
                    <a:pt x="4260" y="4832"/>
                    <a:pt x="4331" y="4439"/>
                    <a:pt x="4224" y="4117"/>
                  </a:cubicBezTo>
                  <a:cubicBezTo>
                    <a:pt x="4210" y="4074"/>
                    <a:pt x="4201" y="4054"/>
                    <a:pt x="4196" y="4045"/>
                  </a:cubicBezTo>
                  <a:lnTo>
                    <a:pt x="4331" y="4045"/>
                  </a:lnTo>
                  <a:cubicBezTo>
                    <a:pt x="4510" y="4009"/>
                    <a:pt x="4761" y="3973"/>
                    <a:pt x="5047" y="3902"/>
                  </a:cubicBezTo>
                  <a:cubicBezTo>
                    <a:pt x="5369" y="3794"/>
                    <a:pt x="5727" y="3687"/>
                    <a:pt x="6050" y="3580"/>
                  </a:cubicBezTo>
                  <a:cubicBezTo>
                    <a:pt x="6407" y="3437"/>
                    <a:pt x="6765" y="3222"/>
                    <a:pt x="7088" y="2971"/>
                  </a:cubicBezTo>
                  <a:cubicBezTo>
                    <a:pt x="7410" y="2721"/>
                    <a:pt x="7660" y="2327"/>
                    <a:pt x="7768" y="1933"/>
                  </a:cubicBezTo>
                  <a:cubicBezTo>
                    <a:pt x="7803" y="1897"/>
                    <a:pt x="7803" y="1826"/>
                    <a:pt x="7839" y="1790"/>
                  </a:cubicBezTo>
                  <a:lnTo>
                    <a:pt x="7839" y="1647"/>
                  </a:lnTo>
                  <a:cubicBezTo>
                    <a:pt x="7839" y="1539"/>
                    <a:pt x="7839" y="1468"/>
                    <a:pt x="7839" y="1360"/>
                  </a:cubicBezTo>
                  <a:cubicBezTo>
                    <a:pt x="7803" y="1181"/>
                    <a:pt x="7768" y="1038"/>
                    <a:pt x="7732" y="859"/>
                  </a:cubicBezTo>
                  <a:lnTo>
                    <a:pt x="7589" y="501"/>
                  </a:lnTo>
                  <a:cubicBezTo>
                    <a:pt x="7517" y="394"/>
                    <a:pt x="7481" y="287"/>
                    <a:pt x="7410" y="215"/>
                  </a:cubicBezTo>
                  <a:cubicBezTo>
                    <a:pt x="7338" y="72"/>
                    <a:pt x="7231" y="0"/>
                    <a:pt x="7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3878;p69">
              <a:extLst>
                <a:ext uri="{FF2B5EF4-FFF2-40B4-BE49-F238E27FC236}">
                  <a16:creationId xmlns:a16="http://schemas.microsoft.com/office/drawing/2014/main" id="{57A75E28-B050-A57D-6E6B-68306F04070A}"/>
                </a:ext>
              </a:extLst>
            </p:cNvPr>
            <p:cNvSpPr/>
            <p:nvPr/>
          </p:nvSpPr>
          <p:spPr>
            <a:xfrm>
              <a:off x="3735500" y="2232325"/>
              <a:ext cx="196900" cy="272100"/>
            </a:xfrm>
            <a:custGeom>
              <a:avLst/>
              <a:gdLst/>
              <a:ahLst/>
              <a:cxnLst/>
              <a:rect l="l" t="t" r="r" b="b"/>
              <a:pathLst>
                <a:path w="7876" h="10884" extrusionOk="0">
                  <a:moveTo>
                    <a:pt x="4654" y="1"/>
                  </a:moveTo>
                  <a:lnTo>
                    <a:pt x="4654" y="1"/>
                  </a:lnTo>
                  <a:cubicBezTo>
                    <a:pt x="4940" y="287"/>
                    <a:pt x="5262" y="574"/>
                    <a:pt x="5584" y="824"/>
                  </a:cubicBezTo>
                  <a:cubicBezTo>
                    <a:pt x="6264" y="1361"/>
                    <a:pt x="6801" y="2077"/>
                    <a:pt x="7124" y="2900"/>
                  </a:cubicBezTo>
                  <a:cubicBezTo>
                    <a:pt x="7267" y="3330"/>
                    <a:pt x="7303" y="3759"/>
                    <a:pt x="7195" y="4189"/>
                  </a:cubicBezTo>
                  <a:cubicBezTo>
                    <a:pt x="7088" y="4583"/>
                    <a:pt x="6945" y="4940"/>
                    <a:pt x="6766" y="5263"/>
                  </a:cubicBezTo>
                  <a:cubicBezTo>
                    <a:pt x="6551" y="5621"/>
                    <a:pt x="6336" y="5979"/>
                    <a:pt x="6121" y="6301"/>
                  </a:cubicBezTo>
                  <a:cubicBezTo>
                    <a:pt x="5871" y="6659"/>
                    <a:pt x="5656" y="6981"/>
                    <a:pt x="5405" y="7303"/>
                  </a:cubicBezTo>
                  <a:cubicBezTo>
                    <a:pt x="4833" y="7983"/>
                    <a:pt x="4224" y="8627"/>
                    <a:pt x="3508" y="9200"/>
                  </a:cubicBezTo>
                  <a:cubicBezTo>
                    <a:pt x="2792" y="9737"/>
                    <a:pt x="2005" y="10202"/>
                    <a:pt x="1182" y="10489"/>
                  </a:cubicBezTo>
                  <a:cubicBezTo>
                    <a:pt x="502" y="10739"/>
                    <a:pt x="0" y="10775"/>
                    <a:pt x="0" y="10847"/>
                  </a:cubicBezTo>
                  <a:cubicBezTo>
                    <a:pt x="153" y="10872"/>
                    <a:pt x="305" y="10884"/>
                    <a:pt x="455" y="10884"/>
                  </a:cubicBezTo>
                  <a:cubicBezTo>
                    <a:pt x="730" y="10884"/>
                    <a:pt x="999" y="10844"/>
                    <a:pt x="1253" y="10775"/>
                  </a:cubicBezTo>
                  <a:cubicBezTo>
                    <a:pt x="2184" y="10524"/>
                    <a:pt x="3043" y="10131"/>
                    <a:pt x="3795" y="9594"/>
                  </a:cubicBezTo>
                  <a:cubicBezTo>
                    <a:pt x="4582" y="9057"/>
                    <a:pt x="5298" y="8413"/>
                    <a:pt x="5907" y="7697"/>
                  </a:cubicBezTo>
                  <a:cubicBezTo>
                    <a:pt x="6193" y="7410"/>
                    <a:pt x="6443" y="7052"/>
                    <a:pt x="6694" y="6694"/>
                  </a:cubicBezTo>
                  <a:cubicBezTo>
                    <a:pt x="6945" y="6336"/>
                    <a:pt x="7159" y="5979"/>
                    <a:pt x="7338" y="5585"/>
                  </a:cubicBezTo>
                  <a:cubicBezTo>
                    <a:pt x="7553" y="5191"/>
                    <a:pt x="7696" y="4762"/>
                    <a:pt x="7804" y="4296"/>
                  </a:cubicBezTo>
                  <a:cubicBezTo>
                    <a:pt x="7875" y="3759"/>
                    <a:pt x="7804" y="3222"/>
                    <a:pt x="7625" y="2721"/>
                  </a:cubicBezTo>
                  <a:cubicBezTo>
                    <a:pt x="7231" y="1826"/>
                    <a:pt x="6587" y="1110"/>
                    <a:pt x="5763" y="574"/>
                  </a:cubicBezTo>
                  <a:cubicBezTo>
                    <a:pt x="5441" y="323"/>
                    <a:pt x="5047" y="144"/>
                    <a:pt x="4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3879;p69">
              <a:extLst>
                <a:ext uri="{FF2B5EF4-FFF2-40B4-BE49-F238E27FC236}">
                  <a16:creationId xmlns:a16="http://schemas.microsoft.com/office/drawing/2014/main" id="{64E5B3A1-4C62-0F9C-9967-CAA630467C84}"/>
                </a:ext>
              </a:extLst>
            </p:cNvPr>
            <p:cNvSpPr/>
            <p:nvPr/>
          </p:nvSpPr>
          <p:spPr>
            <a:xfrm>
              <a:off x="3701500" y="2609950"/>
              <a:ext cx="127975" cy="197075"/>
            </a:xfrm>
            <a:custGeom>
              <a:avLst/>
              <a:gdLst/>
              <a:ahLst/>
              <a:cxnLst/>
              <a:rect l="l" t="t" r="r" b="b"/>
              <a:pathLst>
                <a:path w="5119" h="7883" extrusionOk="0">
                  <a:moveTo>
                    <a:pt x="3763" y="0"/>
                  </a:moveTo>
                  <a:cubicBezTo>
                    <a:pt x="3761" y="0"/>
                    <a:pt x="3760" y="1"/>
                    <a:pt x="3759" y="1"/>
                  </a:cubicBezTo>
                  <a:cubicBezTo>
                    <a:pt x="3687" y="37"/>
                    <a:pt x="4081" y="1469"/>
                    <a:pt x="4331" y="2901"/>
                  </a:cubicBezTo>
                  <a:cubicBezTo>
                    <a:pt x="4439" y="3545"/>
                    <a:pt x="4475" y="4225"/>
                    <a:pt x="4475" y="4869"/>
                  </a:cubicBezTo>
                  <a:cubicBezTo>
                    <a:pt x="4439" y="5084"/>
                    <a:pt x="4439" y="5299"/>
                    <a:pt x="4403" y="5514"/>
                  </a:cubicBezTo>
                  <a:cubicBezTo>
                    <a:pt x="4367" y="5657"/>
                    <a:pt x="4367" y="5728"/>
                    <a:pt x="4367" y="5728"/>
                  </a:cubicBezTo>
                  <a:lnTo>
                    <a:pt x="4367" y="5800"/>
                  </a:lnTo>
                  <a:lnTo>
                    <a:pt x="4331" y="5979"/>
                  </a:lnTo>
                  <a:cubicBezTo>
                    <a:pt x="4296" y="6158"/>
                    <a:pt x="4224" y="6337"/>
                    <a:pt x="4152" y="6516"/>
                  </a:cubicBezTo>
                  <a:cubicBezTo>
                    <a:pt x="4045" y="6766"/>
                    <a:pt x="3866" y="6945"/>
                    <a:pt x="3651" y="7089"/>
                  </a:cubicBezTo>
                  <a:cubicBezTo>
                    <a:pt x="3401" y="7267"/>
                    <a:pt x="3079" y="7339"/>
                    <a:pt x="2756" y="7339"/>
                  </a:cubicBezTo>
                  <a:cubicBezTo>
                    <a:pt x="2112" y="7339"/>
                    <a:pt x="1468" y="7232"/>
                    <a:pt x="859" y="6981"/>
                  </a:cubicBezTo>
                  <a:cubicBezTo>
                    <a:pt x="395" y="6782"/>
                    <a:pt x="115" y="6583"/>
                    <a:pt x="48" y="6583"/>
                  </a:cubicBezTo>
                  <a:cubicBezTo>
                    <a:pt x="43" y="6583"/>
                    <a:pt x="39" y="6585"/>
                    <a:pt x="36" y="6587"/>
                  </a:cubicBezTo>
                  <a:cubicBezTo>
                    <a:pt x="0" y="6623"/>
                    <a:pt x="251" y="6945"/>
                    <a:pt x="752" y="7232"/>
                  </a:cubicBezTo>
                  <a:cubicBezTo>
                    <a:pt x="1360" y="7590"/>
                    <a:pt x="2041" y="7804"/>
                    <a:pt x="2756" y="7876"/>
                  </a:cubicBezTo>
                  <a:cubicBezTo>
                    <a:pt x="2812" y="7881"/>
                    <a:pt x="2867" y="7883"/>
                    <a:pt x="2921" y="7883"/>
                  </a:cubicBezTo>
                  <a:cubicBezTo>
                    <a:pt x="3287" y="7883"/>
                    <a:pt x="3626" y="7781"/>
                    <a:pt x="3938" y="7625"/>
                  </a:cubicBezTo>
                  <a:cubicBezTo>
                    <a:pt x="4296" y="7446"/>
                    <a:pt x="4546" y="7160"/>
                    <a:pt x="4725" y="6838"/>
                  </a:cubicBezTo>
                  <a:cubicBezTo>
                    <a:pt x="4832" y="6623"/>
                    <a:pt x="4940" y="6373"/>
                    <a:pt x="5011" y="6122"/>
                  </a:cubicBezTo>
                  <a:lnTo>
                    <a:pt x="5047" y="5943"/>
                  </a:lnTo>
                  <a:lnTo>
                    <a:pt x="5047" y="5871"/>
                  </a:lnTo>
                  <a:cubicBezTo>
                    <a:pt x="5047" y="5871"/>
                    <a:pt x="5083" y="5764"/>
                    <a:pt x="5083" y="5585"/>
                  </a:cubicBezTo>
                  <a:cubicBezTo>
                    <a:pt x="5119" y="5370"/>
                    <a:pt x="5119" y="5120"/>
                    <a:pt x="5083" y="4869"/>
                  </a:cubicBezTo>
                  <a:cubicBezTo>
                    <a:pt x="5083" y="4189"/>
                    <a:pt x="4976" y="3473"/>
                    <a:pt x="4797" y="2793"/>
                  </a:cubicBezTo>
                  <a:cubicBezTo>
                    <a:pt x="4443" y="1344"/>
                    <a:pt x="3881" y="0"/>
                    <a:pt x="3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3880;p69">
              <a:extLst>
                <a:ext uri="{FF2B5EF4-FFF2-40B4-BE49-F238E27FC236}">
                  <a16:creationId xmlns:a16="http://schemas.microsoft.com/office/drawing/2014/main" id="{76A76686-1C72-46E7-27CD-B0DB84FE85F0}"/>
                </a:ext>
              </a:extLst>
            </p:cNvPr>
            <p:cNvSpPr/>
            <p:nvPr/>
          </p:nvSpPr>
          <p:spPr>
            <a:xfrm>
              <a:off x="3811550" y="2614450"/>
              <a:ext cx="97575" cy="49900"/>
            </a:xfrm>
            <a:custGeom>
              <a:avLst/>
              <a:gdLst/>
              <a:ahLst/>
              <a:cxnLst/>
              <a:rect l="l" t="t" r="r" b="b"/>
              <a:pathLst>
                <a:path w="3903" h="1996" extrusionOk="0">
                  <a:moveTo>
                    <a:pt x="3831" y="0"/>
                  </a:moveTo>
                  <a:cubicBezTo>
                    <a:pt x="3759" y="0"/>
                    <a:pt x="3688" y="143"/>
                    <a:pt x="3616" y="358"/>
                  </a:cubicBezTo>
                  <a:cubicBezTo>
                    <a:pt x="3509" y="609"/>
                    <a:pt x="3401" y="788"/>
                    <a:pt x="3222" y="967"/>
                  </a:cubicBezTo>
                  <a:cubicBezTo>
                    <a:pt x="3044" y="1110"/>
                    <a:pt x="2829" y="1217"/>
                    <a:pt x="2614" y="1253"/>
                  </a:cubicBezTo>
                  <a:cubicBezTo>
                    <a:pt x="2542" y="1253"/>
                    <a:pt x="2435" y="1289"/>
                    <a:pt x="2328" y="1289"/>
                  </a:cubicBezTo>
                  <a:lnTo>
                    <a:pt x="2220" y="1289"/>
                  </a:lnTo>
                  <a:cubicBezTo>
                    <a:pt x="2149" y="1289"/>
                    <a:pt x="2077" y="1325"/>
                    <a:pt x="2005" y="1325"/>
                  </a:cubicBezTo>
                  <a:lnTo>
                    <a:pt x="1254" y="1325"/>
                  </a:lnTo>
                  <a:cubicBezTo>
                    <a:pt x="855" y="1275"/>
                    <a:pt x="439" y="1208"/>
                    <a:pt x="211" y="1208"/>
                  </a:cubicBezTo>
                  <a:cubicBezTo>
                    <a:pt x="111" y="1208"/>
                    <a:pt x="48" y="1220"/>
                    <a:pt x="37" y="1253"/>
                  </a:cubicBezTo>
                  <a:cubicBezTo>
                    <a:pt x="1" y="1360"/>
                    <a:pt x="538" y="1647"/>
                    <a:pt x="1146" y="1826"/>
                  </a:cubicBezTo>
                  <a:cubicBezTo>
                    <a:pt x="1433" y="1897"/>
                    <a:pt x="1719" y="1969"/>
                    <a:pt x="2005" y="1969"/>
                  </a:cubicBezTo>
                  <a:cubicBezTo>
                    <a:pt x="2059" y="1987"/>
                    <a:pt x="2104" y="1996"/>
                    <a:pt x="2149" y="1996"/>
                  </a:cubicBezTo>
                  <a:cubicBezTo>
                    <a:pt x="2193" y="1996"/>
                    <a:pt x="2238" y="1987"/>
                    <a:pt x="2292" y="1969"/>
                  </a:cubicBezTo>
                  <a:lnTo>
                    <a:pt x="2435" y="1969"/>
                  </a:lnTo>
                  <a:cubicBezTo>
                    <a:pt x="2542" y="1969"/>
                    <a:pt x="2686" y="1897"/>
                    <a:pt x="2829" y="1861"/>
                  </a:cubicBezTo>
                  <a:cubicBezTo>
                    <a:pt x="3151" y="1754"/>
                    <a:pt x="3401" y="1539"/>
                    <a:pt x="3616" y="1289"/>
                  </a:cubicBezTo>
                  <a:cubicBezTo>
                    <a:pt x="3759" y="1002"/>
                    <a:pt x="3867" y="716"/>
                    <a:pt x="3903" y="430"/>
                  </a:cubicBezTo>
                  <a:cubicBezTo>
                    <a:pt x="3903" y="179"/>
                    <a:pt x="3867" y="0"/>
                    <a:pt x="3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3881;p69">
              <a:extLst>
                <a:ext uri="{FF2B5EF4-FFF2-40B4-BE49-F238E27FC236}">
                  <a16:creationId xmlns:a16="http://schemas.microsoft.com/office/drawing/2014/main" id="{78AB2DB4-CB2A-C826-4BB3-4BDD3116E2D9}"/>
                </a:ext>
              </a:extLst>
            </p:cNvPr>
            <p:cNvSpPr/>
            <p:nvPr/>
          </p:nvSpPr>
          <p:spPr>
            <a:xfrm>
              <a:off x="3288950" y="1687350"/>
              <a:ext cx="658650" cy="577225"/>
            </a:xfrm>
            <a:custGeom>
              <a:avLst/>
              <a:gdLst/>
              <a:ahLst/>
              <a:cxnLst/>
              <a:rect l="l" t="t" r="r" b="b"/>
              <a:pathLst>
                <a:path w="26346" h="23089" extrusionOk="0">
                  <a:moveTo>
                    <a:pt x="573" y="1"/>
                  </a:moveTo>
                  <a:cubicBezTo>
                    <a:pt x="752" y="4869"/>
                    <a:pt x="1" y="9737"/>
                    <a:pt x="538" y="14605"/>
                  </a:cubicBezTo>
                  <a:cubicBezTo>
                    <a:pt x="897" y="17869"/>
                    <a:pt x="2454" y="21218"/>
                    <a:pt x="5421" y="21218"/>
                  </a:cubicBezTo>
                  <a:cubicBezTo>
                    <a:pt x="6294" y="21218"/>
                    <a:pt x="7290" y="20928"/>
                    <a:pt x="8413" y="20261"/>
                  </a:cubicBezTo>
                  <a:cubicBezTo>
                    <a:pt x="9678" y="19505"/>
                    <a:pt x="10485" y="19098"/>
                    <a:pt x="11307" y="19098"/>
                  </a:cubicBezTo>
                  <a:cubicBezTo>
                    <a:pt x="12043" y="19098"/>
                    <a:pt x="12790" y="19424"/>
                    <a:pt x="13889" y="20117"/>
                  </a:cubicBezTo>
                  <a:cubicBezTo>
                    <a:pt x="14541" y="20532"/>
                    <a:pt x="17055" y="22858"/>
                    <a:pt x="18430" y="22858"/>
                  </a:cubicBezTo>
                  <a:cubicBezTo>
                    <a:pt x="18717" y="22858"/>
                    <a:pt x="18955" y="22757"/>
                    <a:pt x="19115" y="22516"/>
                  </a:cubicBezTo>
                  <a:cubicBezTo>
                    <a:pt x="19740" y="21563"/>
                    <a:pt x="19054" y="20141"/>
                    <a:pt x="19689" y="20141"/>
                  </a:cubicBezTo>
                  <a:cubicBezTo>
                    <a:pt x="19818" y="20141"/>
                    <a:pt x="20001" y="20199"/>
                    <a:pt x="20261" y="20332"/>
                  </a:cubicBezTo>
                  <a:cubicBezTo>
                    <a:pt x="21263" y="20833"/>
                    <a:pt x="22838" y="22373"/>
                    <a:pt x="24305" y="23088"/>
                  </a:cubicBezTo>
                  <a:cubicBezTo>
                    <a:pt x="25165" y="22623"/>
                    <a:pt x="25845" y="21836"/>
                    <a:pt x="26203" y="20905"/>
                  </a:cubicBezTo>
                  <a:cubicBezTo>
                    <a:pt x="26346" y="20332"/>
                    <a:pt x="26310" y="19724"/>
                    <a:pt x="26095" y="19223"/>
                  </a:cubicBezTo>
                  <a:cubicBezTo>
                    <a:pt x="25129" y="17433"/>
                    <a:pt x="24091" y="15751"/>
                    <a:pt x="22945" y="14104"/>
                  </a:cubicBezTo>
                  <a:cubicBezTo>
                    <a:pt x="20869" y="11061"/>
                    <a:pt x="17648" y="8806"/>
                    <a:pt x="14712" y="6587"/>
                  </a:cubicBezTo>
                  <a:cubicBezTo>
                    <a:pt x="11670" y="4296"/>
                    <a:pt x="7911" y="1540"/>
                    <a:pt x="4117" y="538"/>
                  </a:cubicBezTo>
                  <a:cubicBezTo>
                    <a:pt x="3043" y="251"/>
                    <a:pt x="1934" y="72"/>
                    <a:pt x="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2" name="Google Shape;3882;p69">
              <a:extLst>
                <a:ext uri="{FF2B5EF4-FFF2-40B4-BE49-F238E27FC236}">
                  <a16:creationId xmlns:a16="http://schemas.microsoft.com/office/drawing/2014/main" id="{FD88D585-2F2A-54D2-05BB-DA561DB2D5D8}"/>
                </a:ext>
              </a:extLst>
            </p:cNvPr>
            <p:cNvSpPr/>
            <p:nvPr/>
          </p:nvSpPr>
          <p:spPr>
            <a:xfrm>
              <a:off x="2644650" y="1690050"/>
              <a:ext cx="571850" cy="563350"/>
            </a:xfrm>
            <a:custGeom>
              <a:avLst/>
              <a:gdLst/>
              <a:ahLst/>
              <a:cxnLst/>
              <a:rect l="l" t="t" r="r" b="b"/>
              <a:pathLst>
                <a:path w="22874" h="22534" extrusionOk="0">
                  <a:moveTo>
                    <a:pt x="22873" y="0"/>
                  </a:moveTo>
                  <a:lnTo>
                    <a:pt x="22873" y="0"/>
                  </a:lnTo>
                  <a:cubicBezTo>
                    <a:pt x="22014" y="108"/>
                    <a:pt x="20081" y="358"/>
                    <a:pt x="19509" y="537"/>
                  </a:cubicBezTo>
                  <a:cubicBezTo>
                    <a:pt x="18184" y="967"/>
                    <a:pt x="16931" y="1504"/>
                    <a:pt x="15714" y="2148"/>
                  </a:cubicBezTo>
                  <a:cubicBezTo>
                    <a:pt x="11849" y="4009"/>
                    <a:pt x="7589" y="7052"/>
                    <a:pt x="5048" y="10560"/>
                  </a:cubicBezTo>
                  <a:cubicBezTo>
                    <a:pt x="4690" y="11097"/>
                    <a:pt x="1" y="18613"/>
                    <a:pt x="645" y="18900"/>
                  </a:cubicBezTo>
                  <a:cubicBezTo>
                    <a:pt x="970" y="19063"/>
                    <a:pt x="1318" y="19144"/>
                    <a:pt x="1664" y="19144"/>
                  </a:cubicBezTo>
                  <a:cubicBezTo>
                    <a:pt x="2080" y="19144"/>
                    <a:pt x="2493" y="19027"/>
                    <a:pt x="2864" y="18792"/>
                  </a:cubicBezTo>
                  <a:cubicBezTo>
                    <a:pt x="4098" y="18021"/>
                    <a:pt x="5703" y="16480"/>
                    <a:pt x="6536" y="16480"/>
                  </a:cubicBezTo>
                  <a:cubicBezTo>
                    <a:pt x="6670" y="16480"/>
                    <a:pt x="6784" y="16520"/>
                    <a:pt x="6873" y="16609"/>
                  </a:cubicBezTo>
                  <a:cubicBezTo>
                    <a:pt x="7517" y="17253"/>
                    <a:pt x="7231" y="21513"/>
                    <a:pt x="10596" y="22408"/>
                  </a:cubicBezTo>
                  <a:cubicBezTo>
                    <a:pt x="10905" y="22493"/>
                    <a:pt x="11216" y="22534"/>
                    <a:pt x="11526" y="22534"/>
                  </a:cubicBezTo>
                  <a:cubicBezTo>
                    <a:pt x="14585" y="22534"/>
                    <a:pt x="17597" y="18593"/>
                    <a:pt x="19222" y="15213"/>
                  </a:cubicBezTo>
                  <a:cubicBezTo>
                    <a:pt x="20905" y="11741"/>
                    <a:pt x="21370" y="2792"/>
                    <a:pt x="22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3" name="Google Shape;3883;p69">
              <a:extLst>
                <a:ext uri="{FF2B5EF4-FFF2-40B4-BE49-F238E27FC236}">
                  <a16:creationId xmlns:a16="http://schemas.microsoft.com/office/drawing/2014/main" id="{D831501C-225D-3058-BD51-26C96024FEBE}"/>
                </a:ext>
              </a:extLst>
            </p:cNvPr>
            <p:cNvSpPr/>
            <p:nvPr/>
          </p:nvSpPr>
          <p:spPr>
            <a:xfrm>
              <a:off x="2924750" y="1948650"/>
              <a:ext cx="68925" cy="40300"/>
            </a:xfrm>
            <a:custGeom>
              <a:avLst/>
              <a:gdLst/>
              <a:ahLst/>
              <a:cxnLst/>
              <a:rect l="l" t="t" r="r" b="b"/>
              <a:pathLst>
                <a:path w="2757" h="1612" extrusionOk="0">
                  <a:moveTo>
                    <a:pt x="1038" y="1"/>
                  </a:moveTo>
                  <a:cubicBezTo>
                    <a:pt x="931" y="37"/>
                    <a:pt x="824" y="73"/>
                    <a:pt x="752" y="144"/>
                  </a:cubicBezTo>
                  <a:cubicBezTo>
                    <a:pt x="501" y="251"/>
                    <a:pt x="322" y="430"/>
                    <a:pt x="179" y="645"/>
                  </a:cubicBezTo>
                  <a:cubicBezTo>
                    <a:pt x="72" y="824"/>
                    <a:pt x="0" y="1075"/>
                    <a:pt x="36" y="1325"/>
                  </a:cubicBezTo>
                  <a:cubicBezTo>
                    <a:pt x="72" y="1504"/>
                    <a:pt x="108" y="1612"/>
                    <a:pt x="179" y="1612"/>
                  </a:cubicBezTo>
                  <a:cubicBezTo>
                    <a:pt x="287" y="1612"/>
                    <a:pt x="358" y="1540"/>
                    <a:pt x="430" y="1433"/>
                  </a:cubicBezTo>
                  <a:cubicBezTo>
                    <a:pt x="537" y="1325"/>
                    <a:pt x="645" y="1218"/>
                    <a:pt x="752" y="1146"/>
                  </a:cubicBezTo>
                  <a:cubicBezTo>
                    <a:pt x="859" y="1111"/>
                    <a:pt x="967" y="1075"/>
                    <a:pt x="1110" y="1075"/>
                  </a:cubicBezTo>
                  <a:lnTo>
                    <a:pt x="1253" y="1075"/>
                  </a:lnTo>
                  <a:cubicBezTo>
                    <a:pt x="1289" y="1039"/>
                    <a:pt x="1360" y="1039"/>
                    <a:pt x="1396" y="1003"/>
                  </a:cubicBezTo>
                  <a:cubicBezTo>
                    <a:pt x="1539" y="967"/>
                    <a:pt x="1718" y="932"/>
                    <a:pt x="1862" y="932"/>
                  </a:cubicBezTo>
                  <a:cubicBezTo>
                    <a:pt x="1981" y="920"/>
                    <a:pt x="2100" y="920"/>
                    <a:pt x="2209" y="920"/>
                  </a:cubicBezTo>
                  <a:lnTo>
                    <a:pt x="2209" y="920"/>
                  </a:lnTo>
                  <a:cubicBezTo>
                    <a:pt x="2426" y="920"/>
                    <a:pt x="2601" y="920"/>
                    <a:pt x="2649" y="824"/>
                  </a:cubicBezTo>
                  <a:cubicBezTo>
                    <a:pt x="2756" y="717"/>
                    <a:pt x="2470" y="359"/>
                    <a:pt x="2005" y="180"/>
                  </a:cubicBezTo>
                  <a:cubicBezTo>
                    <a:pt x="1790" y="73"/>
                    <a:pt x="1575" y="37"/>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3394" name="Google Shape;3884;p69">
              <a:extLst>
                <a:ext uri="{FF2B5EF4-FFF2-40B4-BE49-F238E27FC236}">
                  <a16:creationId xmlns:a16="http://schemas.microsoft.com/office/drawing/2014/main" id="{DC819F19-CAB5-F2E6-C164-54058CCA18BA}"/>
                </a:ext>
              </a:extLst>
            </p:cNvPr>
            <p:cNvSpPr/>
            <p:nvPr/>
          </p:nvSpPr>
          <p:spPr>
            <a:xfrm>
              <a:off x="3430350" y="1964525"/>
              <a:ext cx="68025" cy="40625"/>
            </a:xfrm>
            <a:custGeom>
              <a:avLst/>
              <a:gdLst/>
              <a:ahLst/>
              <a:cxnLst/>
              <a:rect l="l" t="t" r="r" b="b"/>
              <a:pathLst>
                <a:path w="2721" h="1625" extrusionOk="0">
                  <a:moveTo>
                    <a:pt x="1189" y="1"/>
                  </a:moveTo>
                  <a:cubicBezTo>
                    <a:pt x="975" y="1"/>
                    <a:pt x="750" y="65"/>
                    <a:pt x="573" y="153"/>
                  </a:cubicBezTo>
                  <a:cubicBezTo>
                    <a:pt x="358" y="225"/>
                    <a:pt x="179" y="404"/>
                    <a:pt x="72" y="619"/>
                  </a:cubicBezTo>
                  <a:cubicBezTo>
                    <a:pt x="0" y="798"/>
                    <a:pt x="0" y="905"/>
                    <a:pt x="72" y="977"/>
                  </a:cubicBezTo>
                  <a:cubicBezTo>
                    <a:pt x="93" y="987"/>
                    <a:pt x="117" y="992"/>
                    <a:pt x="144" y="992"/>
                  </a:cubicBezTo>
                  <a:cubicBezTo>
                    <a:pt x="210" y="992"/>
                    <a:pt x="293" y="966"/>
                    <a:pt x="394" y="941"/>
                  </a:cubicBezTo>
                  <a:cubicBezTo>
                    <a:pt x="501" y="869"/>
                    <a:pt x="645" y="869"/>
                    <a:pt x="788" y="869"/>
                  </a:cubicBezTo>
                  <a:cubicBezTo>
                    <a:pt x="895" y="905"/>
                    <a:pt x="1003" y="941"/>
                    <a:pt x="1110" y="977"/>
                  </a:cubicBezTo>
                  <a:lnTo>
                    <a:pt x="1253" y="1084"/>
                  </a:lnTo>
                  <a:cubicBezTo>
                    <a:pt x="1289" y="1084"/>
                    <a:pt x="1361" y="1084"/>
                    <a:pt x="1432" y="1120"/>
                  </a:cubicBezTo>
                  <a:cubicBezTo>
                    <a:pt x="1575" y="1156"/>
                    <a:pt x="1719" y="1191"/>
                    <a:pt x="1826" y="1263"/>
                  </a:cubicBezTo>
                  <a:cubicBezTo>
                    <a:pt x="2127" y="1397"/>
                    <a:pt x="2397" y="1624"/>
                    <a:pt x="2548" y="1624"/>
                  </a:cubicBezTo>
                  <a:cubicBezTo>
                    <a:pt x="2558" y="1624"/>
                    <a:pt x="2568" y="1623"/>
                    <a:pt x="2578" y="1621"/>
                  </a:cubicBezTo>
                  <a:cubicBezTo>
                    <a:pt x="2721" y="1549"/>
                    <a:pt x="2649" y="1084"/>
                    <a:pt x="2363" y="726"/>
                  </a:cubicBezTo>
                  <a:cubicBezTo>
                    <a:pt x="2220" y="547"/>
                    <a:pt x="2076" y="368"/>
                    <a:pt x="1897" y="225"/>
                  </a:cubicBezTo>
                  <a:cubicBezTo>
                    <a:pt x="1826" y="189"/>
                    <a:pt x="1790" y="153"/>
                    <a:pt x="1719" y="118"/>
                  </a:cubicBezTo>
                  <a:lnTo>
                    <a:pt x="1647" y="82"/>
                  </a:lnTo>
                  <a:cubicBezTo>
                    <a:pt x="1540" y="46"/>
                    <a:pt x="1432" y="10"/>
                    <a:pt x="1325" y="10"/>
                  </a:cubicBezTo>
                  <a:cubicBezTo>
                    <a:pt x="1280" y="4"/>
                    <a:pt x="1235"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3395" name="Google Shape;3885;p69">
              <a:extLst>
                <a:ext uri="{FF2B5EF4-FFF2-40B4-BE49-F238E27FC236}">
                  <a16:creationId xmlns:a16="http://schemas.microsoft.com/office/drawing/2014/main" id="{10FE912D-140A-CE46-2F7C-86BDB6E74423}"/>
                </a:ext>
              </a:extLst>
            </p:cNvPr>
            <p:cNvSpPr/>
            <p:nvPr/>
          </p:nvSpPr>
          <p:spPr>
            <a:xfrm>
              <a:off x="3575325" y="1836800"/>
              <a:ext cx="900" cy="6300"/>
            </a:xfrm>
            <a:custGeom>
              <a:avLst/>
              <a:gdLst/>
              <a:ahLst/>
              <a:cxnLst/>
              <a:rect l="l" t="t" r="r" b="b"/>
              <a:pathLst>
                <a:path w="36" h="252" extrusionOk="0">
                  <a:moveTo>
                    <a:pt x="0" y="251"/>
                  </a:moveTo>
                  <a:cubicBezTo>
                    <a:pt x="0" y="144"/>
                    <a:pt x="36" y="72"/>
                    <a:pt x="36" y="1"/>
                  </a:cubicBezTo>
                  <a:cubicBezTo>
                    <a:pt x="36" y="72"/>
                    <a:pt x="0" y="144"/>
                    <a:pt x="0" y="25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6" name="Google Shape;3886;p69">
              <a:extLst>
                <a:ext uri="{FF2B5EF4-FFF2-40B4-BE49-F238E27FC236}">
                  <a16:creationId xmlns:a16="http://schemas.microsoft.com/office/drawing/2014/main" id="{7F5A3579-645F-D258-6605-4B50F8EC99AE}"/>
                </a:ext>
              </a:extLst>
            </p:cNvPr>
            <p:cNvSpPr/>
            <p:nvPr/>
          </p:nvSpPr>
          <p:spPr>
            <a:xfrm>
              <a:off x="3314025" y="1922700"/>
              <a:ext cx="633575" cy="341875"/>
            </a:xfrm>
            <a:custGeom>
              <a:avLst/>
              <a:gdLst/>
              <a:ahLst/>
              <a:cxnLst/>
              <a:rect l="l" t="t" r="r" b="b"/>
              <a:pathLst>
                <a:path w="25343" h="13675" extrusionOk="0">
                  <a:moveTo>
                    <a:pt x="16215" y="1"/>
                  </a:moveTo>
                  <a:lnTo>
                    <a:pt x="16215" y="1"/>
                  </a:lnTo>
                  <a:cubicBezTo>
                    <a:pt x="17504" y="932"/>
                    <a:pt x="18578" y="3473"/>
                    <a:pt x="19437" y="4797"/>
                  </a:cubicBezTo>
                  <a:cubicBezTo>
                    <a:pt x="20224" y="6050"/>
                    <a:pt x="21584" y="8019"/>
                    <a:pt x="21083" y="9630"/>
                  </a:cubicBezTo>
                  <a:cubicBezTo>
                    <a:pt x="20964" y="9987"/>
                    <a:pt x="20752" y="10133"/>
                    <a:pt x="20485" y="10133"/>
                  </a:cubicBezTo>
                  <a:cubicBezTo>
                    <a:pt x="19310" y="10133"/>
                    <a:pt x="17075" y="7303"/>
                    <a:pt x="17074" y="7303"/>
                  </a:cubicBezTo>
                  <a:lnTo>
                    <a:pt x="17074" y="7303"/>
                  </a:lnTo>
                  <a:cubicBezTo>
                    <a:pt x="17074" y="7303"/>
                    <a:pt x="17862" y="10274"/>
                    <a:pt x="16573" y="11169"/>
                  </a:cubicBezTo>
                  <a:cubicBezTo>
                    <a:pt x="16417" y="11277"/>
                    <a:pt x="16223" y="11325"/>
                    <a:pt x="16002" y="11325"/>
                  </a:cubicBezTo>
                  <a:cubicBezTo>
                    <a:pt x="14391" y="11325"/>
                    <a:pt x="11306" y="8794"/>
                    <a:pt x="10488" y="8448"/>
                  </a:cubicBezTo>
                  <a:cubicBezTo>
                    <a:pt x="10412" y="8415"/>
                    <a:pt x="10332" y="8399"/>
                    <a:pt x="10247" y="8399"/>
                  </a:cubicBezTo>
                  <a:cubicBezTo>
                    <a:pt x="9341" y="8399"/>
                    <a:pt x="7910" y="10198"/>
                    <a:pt x="4832" y="10918"/>
                  </a:cubicBezTo>
                  <a:cubicBezTo>
                    <a:pt x="4619" y="10965"/>
                    <a:pt x="4411" y="10987"/>
                    <a:pt x="4208" y="10987"/>
                  </a:cubicBezTo>
                  <a:cubicBezTo>
                    <a:pt x="2230" y="10987"/>
                    <a:pt x="747" y="8910"/>
                    <a:pt x="0" y="7482"/>
                  </a:cubicBezTo>
                  <a:lnTo>
                    <a:pt x="0" y="7482"/>
                  </a:lnTo>
                  <a:lnTo>
                    <a:pt x="72" y="7697"/>
                  </a:lnTo>
                  <a:cubicBezTo>
                    <a:pt x="72" y="7733"/>
                    <a:pt x="72" y="7768"/>
                    <a:pt x="107" y="7840"/>
                  </a:cubicBezTo>
                  <a:cubicBezTo>
                    <a:pt x="143" y="7876"/>
                    <a:pt x="143" y="7947"/>
                    <a:pt x="179" y="8019"/>
                  </a:cubicBezTo>
                  <a:cubicBezTo>
                    <a:pt x="179" y="8055"/>
                    <a:pt x="215" y="8126"/>
                    <a:pt x="215" y="8162"/>
                  </a:cubicBezTo>
                  <a:lnTo>
                    <a:pt x="286" y="8341"/>
                  </a:lnTo>
                  <a:lnTo>
                    <a:pt x="358" y="8484"/>
                  </a:lnTo>
                  <a:lnTo>
                    <a:pt x="430" y="8663"/>
                  </a:lnTo>
                  <a:cubicBezTo>
                    <a:pt x="465" y="8735"/>
                    <a:pt x="501" y="8806"/>
                    <a:pt x="501" y="8842"/>
                  </a:cubicBezTo>
                  <a:lnTo>
                    <a:pt x="609" y="9057"/>
                  </a:lnTo>
                  <a:lnTo>
                    <a:pt x="716" y="9236"/>
                  </a:lnTo>
                  <a:lnTo>
                    <a:pt x="788" y="9379"/>
                  </a:lnTo>
                  <a:lnTo>
                    <a:pt x="895" y="9558"/>
                  </a:lnTo>
                  <a:lnTo>
                    <a:pt x="966" y="9665"/>
                  </a:lnTo>
                  <a:lnTo>
                    <a:pt x="1074" y="9844"/>
                  </a:lnTo>
                  <a:lnTo>
                    <a:pt x="1145" y="9952"/>
                  </a:lnTo>
                  <a:cubicBezTo>
                    <a:pt x="1181" y="9988"/>
                    <a:pt x="1217" y="10059"/>
                    <a:pt x="1289" y="10131"/>
                  </a:cubicBezTo>
                  <a:lnTo>
                    <a:pt x="1324" y="10202"/>
                  </a:lnTo>
                  <a:cubicBezTo>
                    <a:pt x="1396" y="10274"/>
                    <a:pt x="1468" y="10346"/>
                    <a:pt x="1539" y="10453"/>
                  </a:cubicBezTo>
                  <a:lnTo>
                    <a:pt x="1611" y="10525"/>
                  </a:lnTo>
                  <a:cubicBezTo>
                    <a:pt x="1647" y="10560"/>
                    <a:pt x="1718" y="10632"/>
                    <a:pt x="1754" y="10668"/>
                  </a:cubicBezTo>
                  <a:lnTo>
                    <a:pt x="1826" y="10739"/>
                  </a:lnTo>
                  <a:lnTo>
                    <a:pt x="2005" y="10882"/>
                  </a:lnTo>
                  <a:lnTo>
                    <a:pt x="2076" y="10954"/>
                  </a:lnTo>
                  <a:lnTo>
                    <a:pt x="2255" y="11097"/>
                  </a:lnTo>
                  <a:lnTo>
                    <a:pt x="2327" y="11133"/>
                  </a:lnTo>
                  <a:cubicBezTo>
                    <a:pt x="2398" y="11205"/>
                    <a:pt x="2470" y="11240"/>
                    <a:pt x="2577" y="11312"/>
                  </a:cubicBezTo>
                  <a:lnTo>
                    <a:pt x="2613" y="11312"/>
                  </a:lnTo>
                  <a:cubicBezTo>
                    <a:pt x="2685" y="11348"/>
                    <a:pt x="2756" y="11384"/>
                    <a:pt x="2828" y="11419"/>
                  </a:cubicBezTo>
                  <a:lnTo>
                    <a:pt x="2935" y="11455"/>
                  </a:lnTo>
                  <a:lnTo>
                    <a:pt x="3114" y="11563"/>
                  </a:lnTo>
                  <a:lnTo>
                    <a:pt x="3222" y="11598"/>
                  </a:lnTo>
                  <a:lnTo>
                    <a:pt x="3436" y="11634"/>
                  </a:lnTo>
                  <a:lnTo>
                    <a:pt x="3508" y="11670"/>
                  </a:lnTo>
                  <a:lnTo>
                    <a:pt x="3794" y="11742"/>
                  </a:lnTo>
                  <a:lnTo>
                    <a:pt x="3830" y="11742"/>
                  </a:lnTo>
                  <a:cubicBezTo>
                    <a:pt x="3902" y="11742"/>
                    <a:pt x="4009" y="11777"/>
                    <a:pt x="4116" y="11777"/>
                  </a:cubicBezTo>
                  <a:lnTo>
                    <a:pt x="4940" y="11777"/>
                  </a:lnTo>
                  <a:lnTo>
                    <a:pt x="5190" y="11742"/>
                  </a:lnTo>
                  <a:lnTo>
                    <a:pt x="5298" y="11742"/>
                  </a:lnTo>
                  <a:cubicBezTo>
                    <a:pt x="5405" y="11706"/>
                    <a:pt x="5548" y="11670"/>
                    <a:pt x="5656" y="11634"/>
                  </a:cubicBezTo>
                  <a:lnTo>
                    <a:pt x="5727" y="11634"/>
                  </a:lnTo>
                  <a:cubicBezTo>
                    <a:pt x="5835" y="11598"/>
                    <a:pt x="5942" y="11563"/>
                    <a:pt x="6049" y="11527"/>
                  </a:cubicBezTo>
                  <a:lnTo>
                    <a:pt x="6157" y="11455"/>
                  </a:lnTo>
                  <a:lnTo>
                    <a:pt x="6443" y="11348"/>
                  </a:lnTo>
                  <a:lnTo>
                    <a:pt x="6586" y="11312"/>
                  </a:lnTo>
                  <a:lnTo>
                    <a:pt x="6873" y="11169"/>
                  </a:lnTo>
                  <a:lnTo>
                    <a:pt x="7016" y="11097"/>
                  </a:lnTo>
                  <a:lnTo>
                    <a:pt x="7445" y="10882"/>
                  </a:lnTo>
                  <a:cubicBezTo>
                    <a:pt x="8725" y="10118"/>
                    <a:pt x="9536" y="9701"/>
                    <a:pt x="10374" y="9701"/>
                  </a:cubicBezTo>
                  <a:cubicBezTo>
                    <a:pt x="11105" y="9701"/>
                    <a:pt x="11856" y="10019"/>
                    <a:pt x="12958" y="10703"/>
                  </a:cubicBezTo>
                  <a:cubicBezTo>
                    <a:pt x="13580" y="11118"/>
                    <a:pt x="16088" y="13444"/>
                    <a:pt x="17463" y="13444"/>
                  </a:cubicBezTo>
                  <a:cubicBezTo>
                    <a:pt x="17750" y="13444"/>
                    <a:pt x="17987" y="13343"/>
                    <a:pt x="18148" y="13102"/>
                  </a:cubicBezTo>
                  <a:cubicBezTo>
                    <a:pt x="18806" y="12145"/>
                    <a:pt x="18090" y="10739"/>
                    <a:pt x="18733" y="10739"/>
                  </a:cubicBezTo>
                  <a:cubicBezTo>
                    <a:pt x="18860" y="10739"/>
                    <a:pt x="19040" y="10794"/>
                    <a:pt x="19293" y="10918"/>
                  </a:cubicBezTo>
                  <a:lnTo>
                    <a:pt x="19508" y="11026"/>
                  </a:lnTo>
                  <a:lnTo>
                    <a:pt x="19544" y="11026"/>
                  </a:lnTo>
                  <a:cubicBezTo>
                    <a:pt x="19580" y="11061"/>
                    <a:pt x="19651" y="11097"/>
                    <a:pt x="19723" y="11133"/>
                  </a:cubicBezTo>
                  <a:cubicBezTo>
                    <a:pt x="20689" y="11777"/>
                    <a:pt x="22050" y="13030"/>
                    <a:pt x="23302" y="13674"/>
                  </a:cubicBezTo>
                  <a:cubicBezTo>
                    <a:pt x="24162" y="13173"/>
                    <a:pt x="24842" y="12422"/>
                    <a:pt x="25200" y="11491"/>
                  </a:cubicBezTo>
                  <a:cubicBezTo>
                    <a:pt x="25343" y="10918"/>
                    <a:pt x="25307" y="10310"/>
                    <a:pt x="25092" y="9773"/>
                  </a:cubicBezTo>
                  <a:cubicBezTo>
                    <a:pt x="24126" y="8019"/>
                    <a:pt x="23088" y="6337"/>
                    <a:pt x="21942" y="4690"/>
                  </a:cubicBezTo>
                  <a:cubicBezTo>
                    <a:pt x="21047" y="3366"/>
                    <a:pt x="19974" y="2184"/>
                    <a:pt x="18757" y="1146"/>
                  </a:cubicBezTo>
                  <a:cubicBezTo>
                    <a:pt x="17862" y="860"/>
                    <a:pt x="17038" y="466"/>
                    <a:pt x="16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7" name="Google Shape;3887;p69">
              <a:extLst>
                <a:ext uri="{FF2B5EF4-FFF2-40B4-BE49-F238E27FC236}">
                  <a16:creationId xmlns:a16="http://schemas.microsoft.com/office/drawing/2014/main" id="{2B70301B-BAF5-9629-3517-209CD0450379}"/>
                </a:ext>
              </a:extLst>
            </p:cNvPr>
            <p:cNvSpPr/>
            <p:nvPr/>
          </p:nvSpPr>
          <p:spPr>
            <a:xfrm>
              <a:off x="3366800" y="2103400"/>
              <a:ext cx="158425" cy="101225"/>
            </a:xfrm>
            <a:custGeom>
              <a:avLst/>
              <a:gdLst/>
              <a:ahLst/>
              <a:cxnLst/>
              <a:rect l="l" t="t" r="r" b="b"/>
              <a:pathLst>
                <a:path w="6337" h="4049" extrusionOk="0">
                  <a:moveTo>
                    <a:pt x="1024" y="0"/>
                  </a:moveTo>
                  <a:cubicBezTo>
                    <a:pt x="940" y="0"/>
                    <a:pt x="737" y="245"/>
                    <a:pt x="502" y="648"/>
                  </a:cubicBezTo>
                  <a:cubicBezTo>
                    <a:pt x="180" y="1185"/>
                    <a:pt x="1" y="1829"/>
                    <a:pt x="1" y="2473"/>
                  </a:cubicBezTo>
                  <a:cubicBezTo>
                    <a:pt x="37" y="2688"/>
                    <a:pt x="73" y="2903"/>
                    <a:pt x="144" y="3118"/>
                  </a:cubicBezTo>
                  <a:cubicBezTo>
                    <a:pt x="251" y="3332"/>
                    <a:pt x="395" y="3511"/>
                    <a:pt x="609" y="3654"/>
                  </a:cubicBezTo>
                  <a:cubicBezTo>
                    <a:pt x="896" y="3905"/>
                    <a:pt x="1290" y="4012"/>
                    <a:pt x="1683" y="4048"/>
                  </a:cubicBezTo>
                  <a:cubicBezTo>
                    <a:pt x="1934" y="4048"/>
                    <a:pt x="2149" y="4012"/>
                    <a:pt x="2399" y="3977"/>
                  </a:cubicBezTo>
                  <a:cubicBezTo>
                    <a:pt x="2471" y="3977"/>
                    <a:pt x="2542" y="3941"/>
                    <a:pt x="2650" y="3941"/>
                  </a:cubicBezTo>
                  <a:cubicBezTo>
                    <a:pt x="2936" y="3833"/>
                    <a:pt x="3187" y="3726"/>
                    <a:pt x="3437" y="3583"/>
                  </a:cubicBezTo>
                  <a:cubicBezTo>
                    <a:pt x="4010" y="3261"/>
                    <a:pt x="4511" y="2903"/>
                    <a:pt x="4941" y="2437"/>
                  </a:cubicBezTo>
                  <a:cubicBezTo>
                    <a:pt x="5370" y="2008"/>
                    <a:pt x="5764" y="1507"/>
                    <a:pt x="6050" y="970"/>
                  </a:cubicBezTo>
                  <a:cubicBezTo>
                    <a:pt x="6265" y="540"/>
                    <a:pt x="6337" y="182"/>
                    <a:pt x="6229" y="147"/>
                  </a:cubicBezTo>
                  <a:cubicBezTo>
                    <a:pt x="6225" y="144"/>
                    <a:pt x="6219" y="143"/>
                    <a:pt x="6214" y="143"/>
                  </a:cubicBezTo>
                  <a:cubicBezTo>
                    <a:pt x="6130" y="143"/>
                    <a:pt x="5922" y="382"/>
                    <a:pt x="5621" y="683"/>
                  </a:cubicBezTo>
                  <a:cubicBezTo>
                    <a:pt x="5227" y="1077"/>
                    <a:pt x="4797" y="1399"/>
                    <a:pt x="4332" y="1722"/>
                  </a:cubicBezTo>
                  <a:cubicBezTo>
                    <a:pt x="3903" y="2008"/>
                    <a:pt x="3437" y="2258"/>
                    <a:pt x="2936" y="2473"/>
                  </a:cubicBezTo>
                  <a:cubicBezTo>
                    <a:pt x="2721" y="2545"/>
                    <a:pt x="2507" y="2616"/>
                    <a:pt x="2292" y="2652"/>
                  </a:cubicBezTo>
                  <a:cubicBezTo>
                    <a:pt x="2220" y="2688"/>
                    <a:pt x="2149" y="2688"/>
                    <a:pt x="2113" y="2724"/>
                  </a:cubicBezTo>
                  <a:cubicBezTo>
                    <a:pt x="1970" y="2760"/>
                    <a:pt x="1826" y="2795"/>
                    <a:pt x="1647" y="2795"/>
                  </a:cubicBezTo>
                  <a:cubicBezTo>
                    <a:pt x="1606" y="2806"/>
                    <a:pt x="1564" y="2810"/>
                    <a:pt x="1522" y="2810"/>
                  </a:cubicBezTo>
                  <a:cubicBezTo>
                    <a:pt x="1420" y="2810"/>
                    <a:pt x="1319" y="2785"/>
                    <a:pt x="1218" y="2760"/>
                  </a:cubicBezTo>
                  <a:cubicBezTo>
                    <a:pt x="1075" y="2688"/>
                    <a:pt x="967" y="2545"/>
                    <a:pt x="932" y="2366"/>
                  </a:cubicBezTo>
                  <a:cubicBezTo>
                    <a:pt x="860" y="1829"/>
                    <a:pt x="860" y="1328"/>
                    <a:pt x="1003" y="827"/>
                  </a:cubicBezTo>
                  <a:cubicBezTo>
                    <a:pt x="1075" y="361"/>
                    <a:pt x="1146" y="39"/>
                    <a:pt x="1039" y="3"/>
                  </a:cubicBezTo>
                  <a:cubicBezTo>
                    <a:pt x="1034" y="1"/>
                    <a:pt x="102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8" name="Google Shape;3888;p69">
              <a:extLst>
                <a:ext uri="{FF2B5EF4-FFF2-40B4-BE49-F238E27FC236}">
                  <a16:creationId xmlns:a16="http://schemas.microsoft.com/office/drawing/2014/main" id="{CC9552F0-5974-8C23-9CA2-B81C0A443B6D}"/>
                </a:ext>
              </a:extLst>
            </p:cNvPr>
            <p:cNvSpPr/>
            <p:nvPr/>
          </p:nvSpPr>
          <p:spPr>
            <a:xfrm>
              <a:off x="2865675" y="2109725"/>
              <a:ext cx="139625" cy="98475"/>
            </a:xfrm>
            <a:custGeom>
              <a:avLst/>
              <a:gdLst/>
              <a:ahLst/>
              <a:cxnLst/>
              <a:rect l="l" t="t" r="r" b="b"/>
              <a:pathLst>
                <a:path w="5585" h="3939" extrusionOk="0">
                  <a:moveTo>
                    <a:pt x="5406" y="1"/>
                  </a:moveTo>
                  <a:cubicBezTo>
                    <a:pt x="5334" y="1"/>
                    <a:pt x="5227" y="287"/>
                    <a:pt x="4976" y="609"/>
                  </a:cubicBezTo>
                  <a:cubicBezTo>
                    <a:pt x="4690" y="1003"/>
                    <a:pt x="4332" y="1361"/>
                    <a:pt x="3938" y="1683"/>
                  </a:cubicBezTo>
                  <a:cubicBezTo>
                    <a:pt x="3580" y="2005"/>
                    <a:pt x="3187" y="2256"/>
                    <a:pt x="2721" y="2471"/>
                  </a:cubicBezTo>
                  <a:cubicBezTo>
                    <a:pt x="2614" y="2542"/>
                    <a:pt x="2471" y="2578"/>
                    <a:pt x="2327" y="2614"/>
                  </a:cubicBezTo>
                  <a:cubicBezTo>
                    <a:pt x="2292" y="2614"/>
                    <a:pt x="2220" y="2614"/>
                    <a:pt x="2184" y="2650"/>
                  </a:cubicBezTo>
                  <a:lnTo>
                    <a:pt x="2041" y="2686"/>
                  </a:lnTo>
                  <a:lnTo>
                    <a:pt x="1647" y="2686"/>
                  </a:lnTo>
                  <a:lnTo>
                    <a:pt x="1504" y="2614"/>
                  </a:lnTo>
                  <a:cubicBezTo>
                    <a:pt x="1433" y="2614"/>
                    <a:pt x="1325" y="2578"/>
                    <a:pt x="1254" y="2542"/>
                  </a:cubicBezTo>
                  <a:cubicBezTo>
                    <a:pt x="1075" y="2435"/>
                    <a:pt x="1003" y="2363"/>
                    <a:pt x="931" y="2220"/>
                  </a:cubicBezTo>
                  <a:cubicBezTo>
                    <a:pt x="896" y="2005"/>
                    <a:pt x="931" y="1791"/>
                    <a:pt x="967" y="1576"/>
                  </a:cubicBezTo>
                  <a:cubicBezTo>
                    <a:pt x="1039" y="1325"/>
                    <a:pt x="1110" y="1075"/>
                    <a:pt x="1146" y="860"/>
                  </a:cubicBezTo>
                  <a:cubicBezTo>
                    <a:pt x="1254" y="466"/>
                    <a:pt x="1289" y="144"/>
                    <a:pt x="1218" y="108"/>
                  </a:cubicBezTo>
                  <a:cubicBezTo>
                    <a:pt x="1211" y="106"/>
                    <a:pt x="1204" y="105"/>
                    <a:pt x="1196" y="105"/>
                  </a:cubicBezTo>
                  <a:cubicBezTo>
                    <a:pt x="1087" y="105"/>
                    <a:pt x="916" y="346"/>
                    <a:pt x="681" y="681"/>
                  </a:cubicBezTo>
                  <a:cubicBezTo>
                    <a:pt x="538" y="860"/>
                    <a:pt x="395" y="1111"/>
                    <a:pt x="251" y="1325"/>
                  </a:cubicBezTo>
                  <a:cubicBezTo>
                    <a:pt x="72" y="1648"/>
                    <a:pt x="1" y="2005"/>
                    <a:pt x="1" y="2363"/>
                  </a:cubicBezTo>
                  <a:cubicBezTo>
                    <a:pt x="1" y="2471"/>
                    <a:pt x="1" y="2578"/>
                    <a:pt x="37" y="2686"/>
                  </a:cubicBezTo>
                  <a:cubicBezTo>
                    <a:pt x="72" y="2793"/>
                    <a:pt x="144" y="2900"/>
                    <a:pt x="180" y="3008"/>
                  </a:cubicBezTo>
                  <a:cubicBezTo>
                    <a:pt x="287" y="3151"/>
                    <a:pt x="430" y="3330"/>
                    <a:pt x="609" y="3437"/>
                  </a:cubicBezTo>
                  <a:cubicBezTo>
                    <a:pt x="717" y="3545"/>
                    <a:pt x="860" y="3652"/>
                    <a:pt x="1003" y="3724"/>
                  </a:cubicBezTo>
                  <a:lnTo>
                    <a:pt x="1218" y="3831"/>
                  </a:lnTo>
                  <a:lnTo>
                    <a:pt x="1468" y="3903"/>
                  </a:lnTo>
                  <a:cubicBezTo>
                    <a:pt x="1540" y="3903"/>
                    <a:pt x="1612" y="3938"/>
                    <a:pt x="1683" y="3938"/>
                  </a:cubicBezTo>
                  <a:lnTo>
                    <a:pt x="2220" y="3938"/>
                  </a:lnTo>
                  <a:lnTo>
                    <a:pt x="2471" y="3903"/>
                  </a:lnTo>
                  <a:lnTo>
                    <a:pt x="2542" y="3903"/>
                  </a:lnTo>
                  <a:lnTo>
                    <a:pt x="2721" y="3831"/>
                  </a:lnTo>
                  <a:cubicBezTo>
                    <a:pt x="2900" y="3759"/>
                    <a:pt x="3115" y="3652"/>
                    <a:pt x="3294" y="3545"/>
                  </a:cubicBezTo>
                  <a:cubicBezTo>
                    <a:pt x="3795" y="3222"/>
                    <a:pt x="4260" y="2829"/>
                    <a:pt x="4618" y="2363"/>
                  </a:cubicBezTo>
                  <a:cubicBezTo>
                    <a:pt x="5012" y="1898"/>
                    <a:pt x="5298" y="1361"/>
                    <a:pt x="5442" y="824"/>
                  </a:cubicBezTo>
                  <a:cubicBezTo>
                    <a:pt x="5585" y="359"/>
                    <a:pt x="5513" y="1"/>
                    <a:pt x="5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9" name="Google Shape;3889;p69">
              <a:extLst>
                <a:ext uri="{FF2B5EF4-FFF2-40B4-BE49-F238E27FC236}">
                  <a16:creationId xmlns:a16="http://schemas.microsoft.com/office/drawing/2014/main" id="{065D2307-F295-2BF0-E285-E7CEA315B030}"/>
                </a:ext>
              </a:extLst>
            </p:cNvPr>
            <p:cNvSpPr/>
            <p:nvPr/>
          </p:nvSpPr>
          <p:spPr>
            <a:xfrm>
              <a:off x="2922050" y="2233225"/>
              <a:ext cx="37625" cy="19725"/>
            </a:xfrm>
            <a:custGeom>
              <a:avLst/>
              <a:gdLst/>
              <a:ahLst/>
              <a:cxnLst/>
              <a:rect l="l" t="t" r="r" b="b"/>
              <a:pathLst>
                <a:path w="1505" h="789" extrusionOk="0">
                  <a:moveTo>
                    <a:pt x="717" y="1"/>
                  </a:moveTo>
                  <a:cubicBezTo>
                    <a:pt x="645" y="1"/>
                    <a:pt x="574" y="36"/>
                    <a:pt x="538" y="36"/>
                  </a:cubicBezTo>
                  <a:cubicBezTo>
                    <a:pt x="395" y="72"/>
                    <a:pt x="287" y="144"/>
                    <a:pt x="180" y="251"/>
                  </a:cubicBezTo>
                  <a:cubicBezTo>
                    <a:pt x="72" y="359"/>
                    <a:pt x="1" y="466"/>
                    <a:pt x="1" y="609"/>
                  </a:cubicBezTo>
                  <a:cubicBezTo>
                    <a:pt x="1" y="717"/>
                    <a:pt x="37" y="788"/>
                    <a:pt x="72" y="788"/>
                  </a:cubicBezTo>
                  <a:cubicBezTo>
                    <a:pt x="216" y="752"/>
                    <a:pt x="323" y="717"/>
                    <a:pt x="466" y="681"/>
                  </a:cubicBezTo>
                  <a:cubicBezTo>
                    <a:pt x="502" y="681"/>
                    <a:pt x="574" y="681"/>
                    <a:pt x="609" y="717"/>
                  </a:cubicBezTo>
                  <a:cubicBezTo>
                    <a:pt x="645" y="717"/>
                    <a:pt x="681" y="752"/>
                    <a:pt x="681" y="752"/>
                  </a:cubicBezTo>
                  <a:lnTo>
                    <a:pt x="788" y="681"/>
                  </a:lnTo>
                  <a:lnTo>
                    <a:pt x="1003" y="681"/>
                  </a:lnTo>
                  <a:cubicBezTo>
                    <a:pt x="1093" y="681"/>
                    <a:pt x="1191" y="690"/>
                    <a:pt x="1272" y="690"/>
                  </a:cubicBezTo>
                  <a:cubicBezTo>
                    <a:pt x="1352" y="690"/>
                    <a:pt x="1415" y="681"/>
                    <a:pt x="1433" y="645"/>
                  </a:cubicBezTo>
                  <a:cubicBezTo>
                    <a:pt x="1504" y="573"/>
                    <a:pt x="1361" y="359"/>
                    <a:pt x="1182" y="215"/>
                  </a:cubicBezTo>
                  <a:cubicBezTo>
                    <a:pt x="1075" y="144"/>
                    <a:pt x="967" y="108"/>
                    <a:pt x="896" y="36"/>
                  </a:cubicBezTo>
                  <a:lnTo>
                    <a:pt x="717"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0" name="Google Shape;3890;p69">
              <a:extLst>
                <a:ext uri="{FF2B5EF4-FFF2-40B4-BE49-F238E27FC236}">
                  <a16:creationId xmlns:a16="http://schemas.microsoft.com/office/drawing/2014/main" id="{7481132D-A79C-2480-A5F2-214EC6EF9C29}"/>
                </a:ext>
              </a:extLst>
            </p:cNvPr>
            <p:cNvSpPr/>
            <p:nvPr/>
          </p:nvSpPr>
          <p:spPr>
            <a:xfrm>
              <a:off x="2939950" y="2233225"/>
              <a:ext cx="484150" cy="198700"/>
            </a:xfrm>
            <a:custGeom>
              <a:avLst/>
              <a:gdLst/>
              <a:ahLst/>
              <a:cxnLst/>
              <a:rect l="l" t="t" r="r" b="b"/>
              <a:pathLst>
                <a:path w="19366" h="7948" extrusionOk="0">
                  <a:moveTo>
                    <a:pt x="18578" y="1"/>
                  </a:moveTo>
                  <a:cubicBezTo>
                    <a:pt x="18220" y="36"/>
                    <a:pt x="18077" y="251"/>
                    <a:pt x="18149" y="323"/>
                  </a:cubicBezTo>
                  <a:cubicBezTo>
                    <a:pt x="18185" y="394"/>
                    <a:pt x="18435" y="394"/>
                    <a:pt x="18543" y="502"/>
                  </a:cubicBezTo>
                  <a:cubicBezTo>
                    <a:pt x="18578" y="538"/>
                    <a:pt x="18614" y="573"/>
                    <a:pt x="18614" y="609"/>
                  </a:cubicBezTo>
                  <a:cubicBezTo>
                    <a:pt x="18543" y="645"/>
                    <a:pt x="18471" y="681"/>
                    <a:pt x="18399" y="717"/>
                  </a:cubicBezTo>
                  <a:cubicBezTo>
                    <a:pt x="17934" y="1003"/>
                    <a:pt x="17540" y="1325"/>
                    <a:pt x="17218" y="1719"/>
                  </a:cubicBezTo>
                  <a:cubicBezTo>
                    <a:pt x="16789" y="2291"/>
                    <a:pt x="16395" y="2864"/>
                    <a:pt x="16037" y="3508"/>
                  </a:cubicBezTo>
                  <a:cubicBezTo>
                    <a:pt x="15679" y="4224"/>
                    <a:pt x="15249" y="4869"/>
                    <a:pt x="14748" y="5513"/>
                  </a:cubicBezTo>
                  <a:cubicBezTo>
                    <a:pt x="14247" y="6086"/>
                    <a:pt x="13639" y="6551"/>
                    <a:pt x="12923" y="6873"/>
                  </a:cubicBezTo>
                  <a:cubicBezTo>
                    <a:pt x="12408" y="7131"/>
                    <a:pt x="11806" y="7272"/>
                    <a:pt x="11222" y="7272"/>
                  </a:cubicBezTo>
                  <a:cubicBezTo>
                    <a:pt x="11156" y="7272"/>
                    <a:pt x="11091" y="7271"/>
                    <a:pt x="11026" y="7267"/>
                  </a:cubicBezTo>
                  <a:cubicBezTo>
                    <a:pt x="10560" y="7231"/>
                    <a:pt x="10095" y="7160"/>
                    <a:pt x="9665" y="6981"/>
                  </a:cubicBezTo>
                  <a:lnTo>
                    <a:pt x="9093" y="6837"/>
                  </a:lnTo>
                  <a:cubicBezTo>
                    <a:pt x="9093" y="6837"/>
                    <a:pt x="8878" y="6802"/>
                    <a:pt x="8520" y="6730"/>
                  </a:cubicBezTo>
                  <a:cubicBezTo>
                    <a:pt x="8126" y="6623"/>
                    <a:pt x="7732" y="6587"/>
                    <a:pt x="7303" y="6551"/>
                  </a:cubicBezTo>
                  <a:cubicBezTo>
                    <a:pt x="7339" y="6479"/>
                    <a:pt x="7375" y="6372"/>
                    <a:pt x="7375" y="6265"/>
                  </a:cubicBezTo>
                  <a:cubicBezTo>
                    <a:pt x="7410" y="5978"/>
                    <a:pt x="7446" y="5692"/>
                    <a:pt x="7446" y="5692"/>
                  </a:cubicBezTo>
                  <a:cubicBezTo>
                    <a:pt x="7446" y="5692"/>
                    <a:pt x="7375" y="5441"/>
                    <a:pt x="7303" y="5155"/>
                  </a:cubicBezTo>
                  <a:cubicBezTo>
                    <a:pt x="7231" y="4904"/>
                    <a:pt x="7196" y="4618"/>
                    <a:pt x="7088" y="4582"/>
                  </a:cubicBezTo>
                  <a:cubicBezTo>
                    <a:pt x="6981" y="4582"/>
                    <a:pt x="6873" y="4869"/>
                    <a:pt x="6802" y="5155"/>
                  </a:cubicBezTo>
                  <a:cubicBezTo>
                    <a:pt x="6730" y="5477"/>
                    <a:pt x="6730" y="5764"/>
                    <a:pt x="6730" y="5764"/>
                  </a:cubicBezTo>
                  <a:cubicBezTo>
                    <a:pt x="6730" y="5764"/>
                    <a:pt x="6802" y="6014"/>
                    <a:pt x="6873" y="6300"/>
                  </a:cubicBezTo>
                  <a:cubicBezTo>
                    <a:pt x="6909" y="6408"/>
                    <a:pt x="6909" y="6479"/>
                    <a:pt x="6945" y="6551"/>
                  </a:cubicBezTo>
                  <a:lnTo>
                    <a:pt x="6480" y="6551"/>
                  </a:lnTo>
                  <a:cubicBezTo>
                    <a:pt x="6301" y="6587"/>
                    <a:pt x="6122" y="6587"/>
                    <a:pt x="5943" y="6623"/>
                  </a:cubicBezTo>
                  <a:cubicBezTo>
                    <a:pt x="5549" y="6694"/>
                    <a:pt x="5227" y="6766"/>
                    <a:pt x="4869" y="6802"/>
                  </a:cubicBezTo>
                  <a:cubicBezTo>
                    <a:pt x="4705" y="6825"/>
                    <a:pt x="4540" y="6836"/>
                    <a:pt x="4375" y="6836"/>
                  </a:cubicBezTo>
                  <a:cubicBezTo>
                    <a:pt x="3781" y="6836"/>
                    <a:pt x="3189" y="6688"/>
                    <a:pt x="2685" y="6408"/>
                  </a:cubicBezTo>
                  <a:cubicBezTo>
                    <a:pt x="2041" y="6014"/>
                    <a:pt x="1540" y="5441"/>
                    <a:pt x="1254" y="4726"/>
                  </a:cubicBezTo>
                  <a:cubicBezTo>
                    <a:pt x="967" y="4081"/>
                    <a:pt x="752" y="3437"/>
                    <a:pt x="574" y="2757"/>
                  </a:cubicBezTo>
                  <a:cubicBezTo>
                    <a:pt x="430" y="2148"/>
                    <a:pt x="323" y="1647"/>
                    <a:pt x="216" y="1325"/>
                  </a:cubicBezTo>
                  <a:cubicBezTo>
                    <a:pt x="108" y="967"/>
                    <a:pt x="37" y="788"/>
                    <a:pt x="1" y="788"/>
                  </a:cubicBezTo>
                  <a:cubicBezTo>
                    <a:pt x="1" y="967"/>
                    <a:pt x="1" y="1182"/>
                    <a:pt x="72" y="1361"/>
                  </a:cubicBezTo>
                  <a:cubicBezTo>
                    <a:pt x="108" y="1719"/>
                    <a:pt x="180" y="2220"/>
                    <a:pt x="287" y="2828"/>
                  </a:cubicBezTo>
                  <a:cubicBezTo>
                    <a:pt x="430" y="3508"/>
                    <a:pt x="609" y="4224"/>
                    <a:pt x="860" y="4869"/>
                  </a:cubicBezTo>
                  <a:cubicBezTo>
                    <a:pt x="1146" y="5692"/>
                    <a:pt x="1683" y="6408"/>
                    <a:pt x="2435" y="6873"/>
                  </a:cubicBezTo>
                  <a:cubicBezTo>
                    <a:pt x="3079" y="7241"/>
                    <a:pt x="3802" y="7425"/>
                    <a:pt x="4537" y="7425"/>
                  </a:cubicBezTo>
                  <a:cubicBezTo>
                    <a:pt x="4659" y="7425"/>
                    <a:pt x="4782" y="7420"/>
                    <a:pt x="4905" y="7410"/>
                  </a:cubicBezTo>
                  <a:cubicBezTo>
                    <a:pt x="5298" y="7374"/>
                    <a:pt x="5692" y="7303"/>
                    <a:pt x="6014" y="7267"/>
                  </a:cubicBezTo>
                  <a:cubicBezTo>
                    <a:pt x="6193" y="7231"/>
                    <a:pt x="6336" y="7231"/>
                    <a:pt x="6515" y="7195"/>
                  </a:cubicBezTo>
                  <a:lnTo>
                    <a:pt x="6945" y="7195"/>
                  </a:lnTo>
                  <a:cubicBezTo>
                    <a:pt x="7446" y="7231"/>
                    <a:pt x="7911" y="7303"/>
                    <a:pt x="8377" y="7410"/>
                  </a:cubicBezTo>
                  <a:cubicBezTo>
                    <a:pt x="8699" y="7482"/>
                    <a:pt x="8914" y="7517"/>
                    <a:pt x="8914" y="7517"/>
                  </a:cubicBezTo>
                  <a:lnTo>
                    <a:pt x="9451" y="7661"/>
                  </a:lnTo>
                  <a:cubicBezTo>
                    <a:pt x="9952" y="7840"/>
                    <a:pt x="10489" y="7911"/>
                    <a:pt x="10990" y="7947"/>
                  </a:cubicBezTo>
                  <a:cubicBezTo>
                    <a:pt x="11777" y="7947"/>
                    <a:pt x="12493" y="7768"/>
                    <a:pt x="13173" y="7410"/>
                  </a:cubicBezTo>
                  <a:cubicBezTo>
                    <a:pt x="13925" y="7016"/>
                    <a:pt x="14605" y="6479"/>
                    <a:pt x="15142" y="5799"/>
                  </a:cubicBezTo>
                  <a:cubicBezTo>
                    <a:pt x="15643" y="5155"/>
                    <a:pt x="16037" y="4439"/>
                    <a:pt x="16395" y="3687"/>
                  </a:cubicBezTo>
                  <a:cubicBezTo>
                    <a:pt x="16681" y="3079"/>
                    <a:pt x="17039" y="2470"/>
                    <a:pt x="17433" y="1898"/>
                  </a:cubicBezTo>
                  <a:cubicBezTo>
                    <a:pt x="17791" y="1432"/>
                    <a:pt x="18185" y="1039"/>
                    <a:pt x="18650" y="717"/>
                  </a:cubicBezTo>
                  <a:lnTo>
                    <a:pt x="18721" y="752"/>
                  </a:lnTo>
                  <a:cubicBezTo>
                    <a:pt x="18757" y="824"/>
                    <a:pt x="18829" y="860"/>
                    <a:pt x="18865" y="931"/>
                  </a:cubicBezTo>
                  <a:cubicBezTo>
                    <a:pt x="18972" y="1110"/>
                    <a:pt x="19008" y="1325"/>
                    <a:pt x="19115" y="1361"/>
                  </a:cubicBezTo>
                  <a:cubicBezTo>
                    <a:pt x="19223" y="1361"/>
                    <a:pt x="19366" y="1110"/>
                    <a:pt x="19366" y="860"/>
                  </a:cubicBezTo>
                  <a:cubicBezTo>
                    <a:pt x="19366" y="717"/>
                    <a:pt x="19330" y="573"/>
                    <a:pt x="19294" y="430"/>
                  </a:cubicBezTo>
                  <a:cubicBezTo>
                    <a:pt x="19258" y="394"/>
                    <a:pt x="19258" y="359"/>
                    <a:pt x="19223" y="323"/>
                  </a:cubicBezTo>
                  <a:lnTo>
                    <a:pt x="19187" y="251"/>
                  </a:lnTo>
                  <a:cubicBezTo>
                    <a:pt x="19151" y="215"/>
                    <a:pt x="19079" y="144"/>
                    <a:pt x="19044" y="108"/>
                  </a:cubicBezTo>
                  <a:cubicBezTo>
                    <a:pt x="18900" y="36"/>
                    <a:pt x="18721" y="1"/>
                    <a:pt x="1857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1" name="Google Shape;3891;p69">
              <a:extLst>
                <a:ext uri="{FF2B5EF4-FFF2-40B4-BE49-F238E27FC236}">
                  <a16:creationId xmlns:a16="http://schemas.microsoft.com/office/drawing/2014/main" id="{5D0F27D5-879F-D11F-BF0A-889265EADA90}"/>
                </a:ext>
              </a:extLst>
            </p:cNvPr>
            <p:cNvSpPr/>
            <p:nvPr/>
          </p:nvSpPr>
          <p:spPr>
            <a:xfrm>
              <a:off x="2969075" y="2219500"/>
              <a:ext cx="271550" cy="136350"/>
            </a:xfrm>
            <a:custGeom>
              <a:avLst/>
              <a:gdLst/>
              <a:ahLst/>
              <a:cxnLst/>
              <a:rect l="l" t="t" r="r" b="b"/>
              <a:pathLst>
                <a:path w="10862" h="5454" extrusionOk="0">
                  <a:moveTo>
                    <a:pt x="5475" y="1"/>
                  </a:moveTo>
                  <a:cubicBezTo>
                    <a:pt x="2674" y="1"/>
                    <a:pt x="0" y="1261"/>
                    <a:pt x="3024" y="3879"/>
                  </a:cubicBezTo>
                  <a:cubicBezTo>
                    <a:pt x="3811" y="4523"/>
                    <a:pt x="4706" y="5024"/>
                    <a:pt x="5673" y="5382"/>
                  </a:cubicBezTo>
                  <a:cubicBezTo>
                    <a:pt x="5816" y="5418"/>
                    <a:pt x="5923" y="5453"/>
                    <a:pt x="6066" y="5453"/>
                  </a:cubicBezTo>
                  <a:cubicBezTo>
                    <a:pt x="6675" y="5382"/>
                    <a:pt x="7462" y="4666"/>
                    <a:pt x="7892" y="4308"/>
                  </a:cubicBezTo>
                  <a:cubicBezTo>
                    <a:pt x="8321" y="3986"/>
                    <a:pt x="8715" y="3628"/>
                    <a:pt x="9073" y="3270"/>
                  </a:cubicBezTo>
                  <a:cubicBezTo>
                    <a:pt x="10861" y="1118"/>
                    <a:pt x="8112" y="1"/>
                    <a:pt x="5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2" name="Google Shape;3892;p69">
              <a:extLst>
                <a:ext uri="{FF2B5EF4-FFF2-40B4-BE49-F238E27FC236}">
                  <a16:creationId xmlns:a16="http://schemas.microsoft.com/office/drawing/2014/main" id="{32D45B7B-D523-8A51-9A0A-B534D1910B7D}"/>
                </a:ext>
              </a:extLst>
            </p:cNvPr>
            <p:cNvSpPr/>
            <p:nvPr/>
          </p:nvSpPr>
          <p:spPr>
            <a:xfrm>
              <a:off x="3028550" y="2227075"/>
              <a:ext cx="166475" cy="55600"/>
            </a:xfrm>
            <a:custGeom>
              <a:avLst/>
              <a:gdLst/>
              <a:ahLst/>
              <a:cxnLst/>
              <a:rect l="l" t="t" r="r" b="b"/>
              <a:pathLst>
                <a:path w="6659" h="2224" extrusionOk="0">
                  <a:moveTo>
                    <a:pt x="3198" y="0"/>
                  </a:moveTo>
                  <a:cubicBezTo>
                    <a:pt x="1656" y="0"/>
                    <a:pt x="164" y="448"/>
                    <a:pt x="0" y="1356"/>
                  </a:cubicBezTo>
                  <a:cubicBezTo>
                    <a:pt x="573" y="1822"/>
                    <a:pt x="1754" y="2180"/>
                    <a:pt x="3150" y="2215"/>
                  </a:cubicBezTo>
                  <a:cubicBezTo>
                    <a:pt x="3276" y="2221"/>
                    <a:pt x="3400" y="2223"/>
                    <a:pt x="3523" y="2223"/>
                  </a:cubicBezTo>
                  <a:cubicBezTo>
                    <a:pt x="5077" y="2223"/>
                    <a:pt x="6360" y="1813"/>
                    <a:pt x="6658" y="1249"/>
                  </a:cubicBezTo>
                  <a:cubicBezTo>
                    <a:pt x="6235" y="421"/>
                    <a:pt x="4694" y="0"/>
                    <a:pt x="3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3" name="Google Shape;3893;p69">
              <a:extLst>
                <a:ext uri="{FF2B5EF4-FFF2-40B4-BE49-F238E27FC236}">
                  <a16:creationId xmlns:a16="http://schemas.microsoft.com/office/drawing/2014/main" id="{FEEF8DA1-5B1E-AC19-4288-A03F441F4FAC}"/>
                </a:ext>
              </a:extLst>
            </p:cNvPr>
            <p:cNvSpPr/>
            <p:nvPr/>
          </p:nvSpPr>
          <p:spPr>
            <a:xfrm>
              <a:off x="3012450" y="2257400"/>
              <a:ext cx="200475" cy="98450"/>
            </a:xfrm>
            <a:custGeom>
              <a:avLst/>
              <a:gdLst/>
              <a:ahLst/>
              <a:cxnLst/>
              <a:rect l="l" t="t" r="r" b="b"/>
              <a:pathLst>
                <a:path w="8019" h="3938" extrusionOk="0">
                  <a:moveTo>
                    <a:pt x="7803" y="0"/>
                  </a:moveTo>
                  <a:lnTo>
                    <a:pt x="7803" y="0"/>
                  </a:lnTo>
                  <a:cubicBezTo>
                    <a:pt x="7374" y="859"/>
                    <a:pt x="6443" y="2005"/>
                    <a:pt x="4188" y="2076"/>
                  </a:cubicBezTo>
                  <a:cubicBezTo>
                    <a:pt x="4137" y="2077"/>
                    <a:pt x="4086" y="2078"/>
                    <a:pt x="4034" y="2078"/>
                  </a:cubicBezTo>
                  <a:cubicBezTo>
                    <a:pt x="2551" y="2078"/>
                    <a:pt x="1142" y="1577"/>
                    <a:pt x="0" y="609"/>
                  </a:cubicBezTo>
                  <a:lnTo>
                    <a:pt x="0" y="609"/>
                  </a:lnTo>
                  <a:cubicBezTo>
                    <a:pt x="251" y="1289"/>
                    <a:pt x="716" y="1897"/>
                    <a:pt x="1289" y="2327"/>
                  </a:cubicBezTo>
                  <a:cubicBezTo>
                    <a:pt x="2076" y="3007"/>
                    <a:pt x="2971" y="3508"/>
                    <a:pt x="3938" y="3866"/>
                  </a:cubicBezTo>
                  <a:cubicBezTo>
                    <a:pt x="4081" y="3902"/>
                    <a:pt x="4188" y="3937"/>
                    <a:pt x="4331" y="3937"/>
                  </a:cubicBezTo>
                  <a:cubicBezTo>
                    <a:pt x="4940" y="3866"/>
                    <a:pt x="5727" y="3150"/>
                    <a:pt x="6157" y="2792"/>
                  </a:cubicBezTo>
                  <a:cubicBezTo>
                    <a:pt x="6586" y="2470"/>
                    <a:pt x="6980" y="2112"/>
                    <a:pt x="7302" y="1754"/>
                  </a:cubicBezTo>
                  <a:cubicBezTo>
                    <a:pt x="7875" y="1074"/>
                    <a:pt x="8018" y="465"/>
                    <a:pt x="7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4" name="Google Shape;3894;p69">
              <a:extLst>
                <a:ext uri="{FF2B5EF4-FFF2-40B4-BE49-F238E27FC236}">
                  <a16:creationId xmlns:a16="http://schemas.microsoft.com/office/drawing/2014/main" id="{8C666334-FE45-9DD8-C67C-1DBFF3CCE0BD}"/>
                </a:ext>
              </a:extLst>
            </p:cNvPr>
            <p:cNvSpPr/>
            <p:nvPr/>
          </p:nvSpPr>
          <p:spPr>
            <a:xfrm>
              <a:off x="3101025" y="2241275"/>
              <a:ext cx="53725" cy="26975"/>
            </a:xfrm>
            <a:custGeom>
              <a:avLst/>
              <a:gdLst/>
              <a:ahLst/>
              <a:cxnLst/>
              <a:rect l="l" t="t" r="r" b="b"/>
              <a:pathLst>
                <a:path w="2149" h="1079" extrusionOk="0">
                  <a:moveTo>
                    <a:pt x="1075" y="1"/>
                  </a:moveTo>
                  <a:cubicBezTo>
                    <a:pt x="502" y="1"/>
                    <a:pt x="1" y="216"/>
                    <a:pt x="1" y="502"/>
                  </a:cubicBezTo>
                  <a:cubicBezTo>
                    <a:pt x="1" y="788"/>
                    <a:pt x="466" y="1075"/>
                    <a:pt x="1039" y="1075"/>
                  </a:cubicBezTo>
                  <a:cubicBezTo>
                    <a:pt x="1076" y="1077"/>
                    <a:pt x="1112" y="1078"/>
                    <a:pt x="1148" y="1078"/>
                  </a:cubicBezTo>
                  <a:cubicBezTo>
                    <a:pt x="1674" y="1078"/>
                    <a:pt x="2113" y="841"/>
                    <a:pt x="2113" y="573"/>
                  </a:cubicBezTo>
                  <a:cubicBezTo>
                    <a:pt x="2149" y="287"/>
                    <a:pt x="1647" y="37"/>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5" name="Google Shape;3895;p69">
              <a:extLst>
                <a:ext uri="{FF2B5EF4-FFF2-40B4-BE49-F238E27FC236}">
                  <a16:creationId xmlns:a16="http://schemas.microsoft.com/office/drawing/2014/main" id="{54C5A4A3-5545-1CCB-3CCC-745E356F20DF}"/>
                </a:ext>
              </a:extLst>
            </p:cNvPr>
            <p:cNvSpPr/>
            <p:nvPr/>
          </p:nvSpPr>
          <p:spPr>
            <a:xfrm>
              <a:off x="3190525" y="2346875"/>
              <a:ext cx="23300" cy="19050"/>
            </a:xfrm>
            <a:custGeom>
              <a:avLst/>
              <a:gdLst/>
              <a:ahLst/>
              <a:cxnLst/>
              <a:rect l="l" t="t" r="r" b="b"/>
              <a:pathLst>
                <a:path w="932" h="762" extrusionOk="0">
                  <a:moveTo>
                    <a:pt x="537" y="1"/>
                  </a:moveTo>
                  <a:cubicBezTo>
                    <a:pt x="179" y="1"/>
                    <a:pt x="0" y="394"/>
                    <a:pt x="251" y="645"/>
                  </a:cubicBezTo>
                  <a:cubicBezTo>
                    <a:pt x="332" y="725"/>
                    <a:pt x="431" y="762"/>
                    <a:pt x="528" y="762"/>
                  </a:cubicBezTo>
                  <a:cubicBezTo>
                    <a:pt x="733" y="762"/>
                    <a:pt x="931" y="601"/>
                    <a:pt x="931" y="358"/>
                  </a:cubicBezTo>
                  <a:cubicBezTo>
                    <a:pt x="931" y="144"/>
                    <a:pt x="752" y="1"/>
                    <a:pt x="5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6" name="Google Shape;3896;p69">
              <a:extLst>
                <a:ext uri="{FF2B5EF4-FFF2-40B4-BE49-F238E27FC236}">
                  <a16:creationId xmlns:a16="http://schemas.microsoft.com/office/drawing/2014/main" id="{5452CCEB-6D3D-5EAC-30F7-038F924D97FD}"/>
                </a:ext>
              </a:extLst>
            </p:cNvPr>
            <p:cNvSpPr/>
            <p:nvPr/>
          </p:nvSpPr>
          <p:spPr>
            <a:xfrm>
              <a:off x="3237950" y="2329875"/>
              <a:ext cx="7175" cy="7175"/>
            </a:xfrm>
            <a:custGeom>
              <a:avLst/>
              <a:gdLst/>
              <a:ahLst/>
              <a:cxnLst/>
              <a:rect l="l" t="t" r="r" b="b"/>
              <a:pathLst>
                <a:path w="287" h="287" extrusionOk="0">
                  <a:moveTo>
                    <a:pt x="144" y="0"/>
                  </a:moveTo>
                  <a:cubicBezTo>
                    <a:pt x="72" y="0"/>
                    <a:pt x="0" y="36"/>
                    <a:pt x="0" y="144"/>
                  </a:cubicBezTo>
                  <a:cubicBezTo>
                    <a:pt x="0" y="215"/>
                    <a:pt x="72" y="287"/>
                    <a:pt x="144" y="287"/>
                  </a:cubicBezTo>
                  <a:cubicBezTo>
                    <a:pt x="215" y="287"/>
                    <a:pt x="287" y="215"/>
                    <a:pt x="287" y="144"/>
                  </a:cubicBezTo>
                  <a:cubicBezTo>
                    <a:pt x="287" y="72"/>
                    <a:pt x="215"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7" name="Google Shape;3897;p69">
              <a:extLst>
                <a:ext uri="{FF2B5EF4-FFF2-40B4-BE49-F238E27FC236}">
                  <a16:creationId xmlns:a16="http://schemas.microsoft.com/office/drawing/2014/main" id="{132562FB-E61D-E475-A9E3-56C02AB44128}"/>
                </a:ext>
              </a:extLst>
            </p:cNvPr>
            <p:cNvSpPr/>
            <p:nvPr/>
          </p:nvSpPr>
          <p:spPr>
            <a:xfrm>
              <a:off x="3242625" y="2368300"/>
              <a:ext cx="9675" cy="9975"/>
            </a:xfrm>
            <a:custGeom>
              <a:avLst/>
              <a:gdLst/>
              <a:ahLst/>
              <a:cxnLst/>
              <a:rect l="l" t="t" r="r" b="b"/>
              <a:pathLst>
                <a:path w="387" h="399" extrusionOk="0">
                  <a:moveTo>
                    <a:pt x="184" y="1"/>
                  </a:moveTo>
                  <a:cubicBezTo>
                    <a:pt x="0" y="1"/>
                    <a:pt x="0" y="398"/>
                    <a:pt x="184" y="398"/>
                  </a:cubicBezTo>
                  <a:cubicBezTo>
                    <a:pt x="192" y="398"/>
                    <a:pt x="199" y="398"/>
                    <a:pt x="207" y="396"/>
                  </a:cubicBezTo>
                  <a:cubicBezTo>
                    <a:pt x="315" y="396"/>
                    <a:pt x="386" y="289"/>
                    <a:pt x="386" y="182"/>
                  </a:cubicBezTo>
                  <a:cubicBezTo>
                    <a:pt x="386" y="74"/>
                    <a:pt x="315" y="3"/>
                    <a:pt x="207" y="3"/>
                  </a:cubicBezTo>
                  <a:cubicBezTo>
                    <a:pt x="199" y="1"/>
                    <a:pt x="192" y="1"/>
                    <a:pt x="18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8" name="Google Shape;3898;p69">
              <a:extLst>
                <a:ext uri="{FF2B5EF4-FFF2-40B4-BE49-F238E27FC236}">
                  <a16:creationId xmlns:a16="http://schemas.microsoft.com/office/drawing/2014/main" id="{DC06FC9E-2CD5-7C93-84D0-3CCDA0D18B15}"/>
                </a:ext>
              </a:extLst>
            </p:cNvPr>
            <p:cNvSpPr/>
            <p:nvPr/>
          </p:nvSpPr>
          <p:spPr>
            <a:xfrm>
              <a:off x="2997300" y="2358500"/>
              <a:ext cx="16050" cy="11000"/>
            </a:xfrm>
            <a:custGeom>
              <a:avLst/>
              <a:gdLst/>
              <a:ahLst/>
              <a:cxnLst/>
              <a:rect l="l" t="t" r="r" b="b"/>
              <a:pathLst>
                <a:path w="642" h="440" extrusionOk="0">
                  <a:moveTo>
                    <a:pt x="356" y="1"/>
                  </a:moveTo>
                  <a:cubicBezTo>
                    <a:pt x="0" y="1"/>
                    <a:pt x="355" y="439"/>
                    <a:pt x="542" y="439"/>
                  </a:cubicBezTo>
                  <a:cubicBezTo>
                    <a:pt x="600" y="439"/>
                    <a:pt x="642" y="397"/>
                    <a:pt x="642" y="287"/>
                  </a:cubicBezTo>
                  <a:cubicBezTo>
                    <a:pt x="642" y="144"/>
                    <a:pt x="535" y="1"/>
                    <a:pt x="35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9" name="Google Shape;3899;p69">
              <a:extLst>
                <a:ext uri="{FF2B5EF4-FFF2-40B4-BE49-F238E27FC236}">
                  <a16:creationId xmlns:a16="http://schemas.microsoft.com/office/drawing/2014/main" id="{33013A6E-C356-AA66-089E-ADCFD04359F8}"/>
                </a:ext>
              </a:extLst>
            </p:cNvPr>
            <p:cNvSpPr/>
            <p:nvPr/>
          </p:nvSpPr>
          <p:spPr>
            <a:xfrm>
              <a:off x="3021400" y="2339575"/>
              <a:ext cx="16125" cy="10750"/>
            </a:xfrm>
            <a:custGeom>
              <a:avLst/>
              <a:gdLst/>
              <a:ahLst/>
              <a:cxnLst/>
              <a:rect l="l" t="t" r="r" b="b"/>
              <a:pathLst>
                <a:path w="645" h="430" extrusionOk="0">
                  <a:moveTo>
                    <a:pt x="403" y="1"/>
                  </a:moveTo>
                  <a:cubicBezTo>
                    <a:pt x="388" y="1"/>
                    <a:pt x="373" y="2"/>
                    <a:pt x="358" y="6"/>
                  </a:cubicBezTo>
                  <a:cubicBezTo>
                    <a:pt x="0" y="6"/>
                    <a:pt x="362" y="430"/>
                    <a:pt x="549" y="430"/>
                  </a:cubicBezTo>
                  <a:cubicBezTo>
                    <a:pt x="604" y="430"/>
                    <a:pt x="644" y="392"/>
                    <a:pt x="644" y="293"/>
                  </a:cubicBezTo>
                  <a:cubicBezTo>
                    <a:pt x="644" y="132"/>
                    <a:pt x="530" y="1"/>
                    <a:pt x="4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0" name="Google Shape;3900;p69">
              <a:extLst>
                <a:ext uri="{FF2B5EF4-FFF2-40B4-BE49-F238E27FC236}">
                  <a16:creationId xmlns:a16="http://schemas.microsoft.com/office/drawing/2014/main" id="{5435E7B8-3C5F-9188-9407-734B088DB1BD}"/>
                </a:ext>
              </a:extLst>
            </p:cNvPr>
            <p:cNvSpPr/>
            <p:nvPr/>
          </p:nvSpPr>
          <p:spPr>
            <a:xfrm>
              <a:off x="3049125" y="2378200"/>
              <a:ext cx="7200" cy="7175"/>
            </a:xfrm>
            <a:custGeom>
              <a:avLst/>
              <a:gdLst/>
              <a:ahLst/>
              <a:cxnLst/>
              <a:rect l="l" t="t" r="r" b="b"/>
              <a:pathLst>
                <a:path w="288" h="287" extrusionOk="0">
                  <a:moveTo>
                    <a:pt x="144" y="0"/>
                  </a:moveTo>
                  <a:cubicBezTo>
                    <a:pt x="72" y="0"/>
                    <a:pt x="1" y="72"/>
                    <a:pt x="1" y="144"/>
                  </a:cubicBezTo>
                  <a:cubicBezTo>
                    <a:pt x="1" y="215"/>
                    <a:pt x="72" y="287"/>
                    <a:pt x="144" y="287"/>
                  </a:cubicBezTo>
                  <a:cubicBezTo>
                    <a:pt x="251" y="287"/>
                    <a:pt x="287" y="215"/>
                    <a:pt x="287" y="144"/>
                  </a:cubicBezTo>
                  <a:cubicBezTo>
                    <a:pt x="287" y="36"/>
                    <a:pt x="251"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1" name="Google Shape;3901;p69">
              <a:extLst>
                <a:ext uri="{FF2B5EF4-FFF2-40B4-BE49-F238E27FC236}">
                  <a16:creationId xmlns:a16="http://schemas.microsoft.com/office/drawing/2014/main" id="{6F64F3BF-D91C-7CB9-D0C1-1166FD7005BE}"/>
                </a:ext>
              </a:extLst>
            </p:cNvPr>
            <p:cNvSpPr/>
            <p:nvPr/>
          </p:nvSpPr>
          <p:spPr>
            <a:xfrm>
              <a:off x="3027650" y="2405850"/>
              <a:ext cx="178100" cy="100575"/>
            </a:xfrm>
            <a:custGeom>
              <a:avLst/>
              <a:gdLst/>
              <a:ahLst/>
              <a:cxnLst/>
              <a:rect l="l" t="t" r="r" b="b"/>
              <a:pathLst>
                <a:path w="7124" h="4023" extrusionOk="0">
                  <a:moveTo>
                    <a:pt x="45" y="1"/>
                  </a:moveTo>
                  <a:cubicBezTo>
                    <a:pt x="41" y="1"/>
                    <a:pt x="39" y="2"/>
                    <a:pt x="36" y="4"/>
                  </a:cubicBezTo>
                  <a:cubicBezTo>
                    <a:pt x="1" y="4"/>
                    <a:pt x="36" y="290"/>
                    <a:pt x="180" y="684"/>
                  </a:cubicBezTo>
                  <a:cubicBezTo>
                    <a:pt x="359" y="1185"/>
                    <a:pt x="609" y="1651"/>
                    <a:pt x="931" y="2080"/>
                  </a:cubicBezTo>
                  <a:cubicBezTo>
                    <a:pt x="1218" y="2510"/>
                    <a:pt x="1611" y="2903"/>
                    <a:pt x="2041" y="3226"/>
                  </a:cubicBezTo>
                  <a:cubicBezTo>
                    <a:pt x="2184" y="3333"/>
                    <a:pt x="2327" y="3440"/>
                    <a:pt x="2471" y="3512"/>
                  </a:cubicBezTo>
                  <a:lnTo>
                    <a:pt x="2650" y="3619"/>
                  </a:lnTo>
                  <a:lnTo>
                    <a:pt x="2828" y="3691"/>
                  </a:lnTo>
                  <a:cubicBezTo>
                    <a:pt x="3007" y="3762"/>
                    <a:pt x="3186" y="3834"/>
                    <a:pt x="3365" y="3870"/>
                  </a:cubicBezTo>
                  <a:cubicBezTo>
                    <a:pt x="3778" y="3958"/>
                    <a:pt x="4214" y="4022"/>
                    <a:pt x="4655" y="4022"/>
                  </a:cubicBezTo>
                  <a:cubicBezTo>
                    <a:pt x="4750" y="4022"/>
                    <a:pt x="4845" y="4019"/>
                    <a:pt x="4940" y="4013"/>
                  </a:cubicBezTo>
                  <a:cubicBezTo>
                    <a:pt x="5477" y="3977"/>
                    <a:pt x="5978" y="3870"/>
                    <a:pt x="6480" y="3727"/>
                  </a:cubicBezTo>
                  <a:cubicBezTo>
                    <a:pt x="6873" y="3583"/>
                    <a:pt x="7124" y="3440"/>
                    <a:pt x="7124" y="3404"/>
                  </a:cubicBezTo>
                  <a:cubicBezTo>
                    <a:pt x="7113" y="3394"/>
                    <a:pt x="7084" y="3390"/>
                    <a:pt x="7038" y="3390"/>
                  </a:cubicBezTo>
                  <a:cubicBezTo>
                    <a:pt x="6926" y="3390"/>
                    <a:pt x="6712" y="3415"/>
                    <a:pt x="6408" y="3440"/>
                  </a:cubicBezTo>
                  <a:cubicBezTo>
                    <a:pt x="5943" y="3512"/>
                    <a:pt x="5442" y="3512"/>
                    <a:pt x="4940" y="3512"/>
                  </a:cubicBezTo>
                  <a:cubicBezTo>
                    <a:pt x="4475" y="3476"/>
                    <a:pt x="4010" y="3404"/>
                    <a:pt x="3544" y="3226"/>
                  </a:cubicBezTo>
                  <a:cubicBezTo>
                    <a:pt x="3401" y="3190"/>
                    <a:pt x="3258" y="3118"/>
                    <a:pt x="3079" y="3047"/>
                  </a:cubicBezTo>
                  <a:lnTo>
                    <a:pt x="2936" y="2975"/>
                  </a:lnTo>
                  <a:lnTo>
                    <a:pt x="2793" y="2903"/>
                  </a:lnTo>
                  <a:cubicBezTo>
                    <a:pt x="2650" y="2832"/>
                    <a:pt x="2506" y="2760"/>
                    <a:pt x="2363" y="2689"/>
                  </a:cubicBezTo>
                  <a:cubicBezTo>
                    <a:pt x="1969" y="2438"/>
                    <a:pt x="1611" y="2116"/>
                    <a:pt x="1289" y="1758"/>
                  </a:cubicBezTo>
                  <a:cubicBezTo>
                    <a:pt x="967" y="1400"/>
                    <a:pt x="681" y="970"/>
                    <a:pt x="394" y="577"/>
                  </a:cubicBezTo>
                  <a:cubicBezTo>
                    <a:pt x="227" y="242"/>
                    <a:pt x="91" y="1"/>
                    <a:pt x="4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2" name="Google Shape;3902;p69">
              <a:extLst>
                <a:ext uri="{FF2B5EF4-FFF2-40B4-BE49-F238E27FC236}">
                  <a16:creationId xmlns:a16="http://schemas.microsoft.com/office/drawing/2014/main" id="{4BF3B77D-D4AE-4725-B6BE-5ACFF72C8B7B}"/>
                </a:ext>
              </a:extLst>
            </p:cNvPr>
            <p:cNvSpPr/>
            <p:nvPr/>
          </p:nvSpPr>
          <p:spPr>
            <a:xfrm>
              <a:off x="3399925" y="1703475"/>
              <a:ext cx="401825" cy="357725"/>
            </a:xfrm>
            <a:custGeom>
              <a:avLst/>
              <a:gdLst/>
              <a:ahLst/>
              <a:cxnLst/>
              <a:rect l="l" t="t" r="r" b="b"/>
              <a:pathLst>
                <a:path w="16073" h="14309" extrusionOk="0">
                  <a:moveTo>
                    <a:pt x="2578" y="8877"/>
                  </a:moveTo>
                  <a:cubicBezTo>
                    <a:pt x="2774" y="9400"/>
                    <a:pt x="2969" y="9892"/>
                    <a:pt x="3193" y="10383"/>
                  </a:cubicBezTo>
                  <a:lnTo>
                    <a:pt x="3193" y="10383"/>
                  </a:lnTo>
                  <a:cubicBezTo>
                    <a:pt x="2931" y="9905"/>
                    <a:pt x="2720" y="9391"/>
                    <a:pt x="2578" y="8877"/>
                  </a:cubicBezTo>
                  <a:close/>
                  <a:moveTo>
                    <a:pt x="0" y="0"/>
                  </a:moveTo>
                  <a:lnTo>
                    <a:pt x="0" y="0"/>
                  </a:lnTo>
                  <a:cubicBezTo>
                    <a:pt x="1003" y="788"/>
                    <a:pt x="1933" y="1718"/>
                    <a:pt x="2112" y="2792"/>
                  </a:cubicBezTo>
                  <a:lnTo>
                    <a:pt x="2184" y="2828"/>
                  </a:lnTo>
                  <a:cubicBezTo>
                    <a:pt x="2184" y="2900"/>
                    <a:pt x="2184" y="2935"/>
                    <a:pt x="2148" y="3007"/>
                  </a:cubicBezTo>
                  <a:cubicBezTo>
                    <a:pt x="2184" y="3329"/>
                    <a:pt x="2148" y="3651"/>
                    <a:pt x="2076" y="3938"/>
                  </a:cubicBezTo>
                  <a:cubicBezTo>
                    <a:pt x="2041" y="4009"/>
                    <a:pt x="2005" y="4081"/>
                    <a:pt x="1969" y="4117"/>
                  </a:cubicBezTo>
                  <a:cubicBezTo>
                    <a:pt x="1933" y="4618"/>
                    <a:pt x="1862" y="5155"/>
                    <a:pt x="1790" y="5656"/>
                  </a:cubicBezTo>
                  <a:cubicBezTo>
                    <a:pt x="1683" y="6765"/>
                    <a:pt x="1754" y="7875"/>
                    <a:pt x="1969" y="8985"/>
                  </a:cubicBezTo>
                  <a:cubicBezTo>
                    <a:pt x="2184" y="9951"/>
                    <a:pt x="2578" y="10882"/>
                    <a:pt x="3186" y="11669"/>
                  </a:cubicBezTo>
                  <a:cubicBezTo>
                    <a:pt x="3651" y="12206"/>
                    <a:pt x="4153" y="12671"/>
                    <a:pt x="4761" y="13065"/>
                  </a:cubicBezTo>
                  <a:cubicBezTo>
                    <a:pt x="4976" y="13208"/>
                    <a:pt x="5155" y="13280"/>
                    <a:pt x="5262" y="13352"/>
                  </a:cubicBezTo>
                  <a:lnTo>
                    <a:pt x="5441" y="13459"/>
                  </a:lnTo>
                  <a:cubicBezTo>
                    <a:pt x="5513" y="13495"/>
                    <a:pt x="5584" y="13531"/>
                    <a:pt x="5656" y="13531"/>
                  </a:cubicBezTo>
                  <a:lnTo>
                    <a:pt x="6085" y="13745"/>
                  </a:lnTo>
                  <a:cubicBezTo>
                    <a:pt x="6443" y="13924"/>
                    <a:pt x="6837" y="14067"/>
                    <a:pt x="7231" y="14175"/>
                  </a:cubicBezTo>
                  <a:cubicBezTo>
                    <a:pt x="7481" y="14211"/>
                    <a:pt x="7768" y="14246"/>
                    <a:pt x="8054" y="14246"/>
                  </a:cubicBezTo>
                  <a:lnTo>
                    <a:pt x="8197" y="14282"/>
                  </a:lnTo>
                  <a:cubicBezTo>
                    <a:pt x="8425" y="14299"/>
                    <a:pt x="8656" y="14308"/>
                    <a:pt x="8886" y="14308"/>
                  </a:cubicBezTo>
                  <a:cubicBezTo>
                    <a:pt x="9633" y="14308"/>
                    <a:pt x="10386" y="14215"/>
                    <a:pt x="11097" y="13996"/>
                  </a:cubicBezTo>
                  <a:cubicBezTo>
                    <a:pt x="12171" y="13638"/>
                    <a:pt x="13173" y="13137"/>
                    <a:pt x="14068" y="12457"/>
                  </a:cubicBezTo>
                  <a:cubicBezTo>
                    <a:pt x="14784" y="11920"/>
                    <a:pt x="15464" y="11311"/>
                    <a:pt x="16072" y="10631"/>
                  </a:cubicBezTo>
                  <a:cubicBezTo>
                    <a:pt x="14211" y="8949"/>
                    <a:pt x="12278" y="7410"/>
                    <a:pt x="10238" y="5978"/>
                  </a:cubicBezTo>
                  <a:cubicBezTo>
                    <a:pt x="7267" y="3759"/>
                    <a:pt x="3687" y="107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3" name="Google Shape;3903;p69">
              <a:extLst>
                <a:ext uri="{FF2B5EF4-FFF2-40B4-BE49-F238E27FC236}">
                  <a16:creationId xmlns:a16="http://schemas.microsoft.com/office/drawing/2014/main" id="{C3A7D8D9-0E7C-4B9B-452C-EB89F6AAC111}"/>
                </a:ext>
              </a:extLst>
            </p:cNvPr>
            <p:cNvSpPr/>
            <p:nvPr/>
          </p:nvSpPr>
          <p:spPr>
            <a:xfrm>
              <a:off x="3384700" y="1558325"/>
              <a:ext cx="569500" cy="479450"/>
            </a:xfrm>
            <a:custGeom>
              <a:avLst/>
              <a:gdLst/>
              <a:ahLst/>
              <a:cxnLst/>
              <a:rect l="l" t="t" r="r" b="b"/>
              <a:pathLst>
                <a:path w="22780" h="19178" extrusionOk="0">
                  <a:moveTo>
                    <a:pt x="8982" y="1"/>
                  </a:moveTo>
                  <a:cubicBezTo>
                    <a:pt x="8393" y="1"/>
                    <a:pt x="7934" y="53"/>
                    <a:pt x="7661" y="151"/>
                  </a:cubicBezTo>
                  <a:cubicBezTo>
                    <a:pt x="5585" y="902"/>
                    <a:pt x="1" y="5162"/>
                    <a:pt x="323" y="5699"/>
                  </a:cubicBezTo>
                  <a:cubicBezTo>
                    <a:pt x="645" y="6236"/>
                    <a:pt x="4081" y="7739"/>
                    <a:pt x="4081" y="7739"/>
                  </a:cubicBezTo>
                  <a:cubicBezTo>
                    <a:pt x="3545" y="10352"/>
                    <a:pt x="3902" y="13073"/>
                    <a:pt x="5119" y="15435"/>
                  </a:cubicBezTo>
                  <a:cubicBezTo>
                    <a:pt x="6265" y="17654"/>
                    <a:pt x="7554" y="18800"/>
                    <a:pt x="9057" y="19086"/>
                  </a:cubicBezTo>
                  <a:cubicBezTo>
                    <a:pt x="9361" y="19148"/>
                    <a:pt x="9671" y="19178"/>
                    <a:pt x="9988" y="19178"/>
                  </a:cubicBezTo>
                  <a:cubicBezTo>
                    <a:pt x="11501" y="19178"/>
                    <a:pt x="13170" y="18499"/>
                    <a:pt x="15035" y="17404"/>
                  </a:cubicBezTo>
                  <a:cubicBezTo>
                    <a:pt x="17970" y="15793"/>
                    <a:pt x="20118" y="13073"/>
                    <a:pt x="20941" y="9851"/>
                  </a:cubicBezTo>
                  <a:cubicBezTo>
                    <a:pt x="22780" y="2402"/>
                    <a:pt x="12949" y="1"/>
                    <a:pt x="8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4" name="Google Shape;3904;p69">
              <a:extLst>
                <a:ext uri="{FF2B5EF4-FFF2-40B4-BE49-F238E27FC236}">
                  <a16:creationId xmlns:a16="http://schemas.microsoft.com/office/drawing/2014/main" id="{2CFD4CB8-D66A-59C0-774C-7009C9F0DD4B}"/>
                </a:ext>
              </a:extLst>
            </p:cNvPr>
            <p:cNvSpPr/>
            <p:nvPr/>
          </p:nvSpPr>
          <p:spPr>
            <a:xfrm>
              <a:off x="3383825" y="1559400"/>
              <a:ext cx="212100" cy="196900"/>
            </a:xfrm>
            <a:custGeom>
              <a:avLst/>
              <a:gdLst/>
              <a:ahLst/>
              <a:cxnLst/>
              <a:rect l="l" t="t" r="r" b="b"/>
              <a:pathLst>
                <a:path w="8484" h="7876" extrusionOk="0">
                  <a:moveTo>
                    <a:pt x="8483" y="0"/>
                  </a:moveTo>
                  <a:cubicBezTo>
                    <a:pt x="8197" y="0"/>
                    <a:pt x="7946" y="36"/>
                    <a:pt x="7696" y="108"/>
                  </a:cubicBezTo>
                  <a:cubicBezTo>
                    <a:pt x="5584" y="895"/>
                    <a:pt x="0" y="5119"/>
                    <a:pt x="322" y="5656"/>
                  </a:cubicBezTo>
                  <a:cubicBezTo>
                    <a:pt x="644" y="6193"/>
                    <a:pt x="4116" y="7660"/>
                    <a:pt x="4081" y="7732"/>
                  </a:cubicBezTo>
                  <a:cubicBezTo>
                    <a:pt x="4045" y="7768"/>
                    <a:pt x="4045" y="7803"/>
                    <a:pt x="4045" y="7875"/>
                  </a:cubicBezTo>
                  <a:cubicBezTo>
                    <a:pt x="5119" y="4403"/>
                    <a:pt x="7302" y="1611"/>
                    <a:pt x="8483"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5" name="Google Shape;3905;p69">
              <a:extLst>
                <a:ext uri="{FF2B5EF4-FFF2-40B4-BE49-F238E27FC236}">
                  <a16:creationId xmlns:a16="http://schemas.microsoft.com/office/drawing/2014/main" id="{C74EAE40-6934-824D-D993-EB101E9E3ECF}"/>
                </a:ext>
              </a:extLst>
            </p:cNvPr>
            <p:cNvSpPr/>
            <p:nvPr/>
          </p:nvSpPr>
          <p:spPr>
            <a:xfrm>
              <a:off x="3383825" y="1558275"/>
              <a:ext cx="481450" cy="479500"/>
            </a:xfrm>
            <a:custGeom>
              <a:avLst/>
              <a:gdLst/>
              <a:ahLst/>
              <a:cxnLst/>
              <a:rect l="l" t="t" r="r" b="b"/>
              <a:pathLst>
                <a:path w="19258" h="19180" extrusionOk="0">
                  <a:moveTo>
                    <a:pt x="8953" y="0"/>
                  </a:moveTo>
                  <a:cubicBezTo>
                    <a:pt x="8521" y="0"/>
                    <a:pt x="8108" y="64"/>
                    <a:pt x="7696" y="153"/>
                  </a:cubicBezTo>
                  <a:cubicBezTo>
                    <a:pt x="5584" y="940"/>
                    <a:pt x="0" y="5164"/>
                    <a:pt x="322" y="5701"/>
                  </a:cubicBezTo>
                  <a:cubicBezTo>
                    <a:pt x="644" y="6238"/>
                    <a:pt x="4081" y="7777"/>
                    <a:pt x="4081" y="7777"/>
                  </a:cubicBezTo>
                  <a:cubicBezTo>
                    <a:pt x="3544" y="10354"/>
                    <a:pt x="3937" y="13075"/>
                    <a:pt x="5119" y="15473"/>
                  </a:cubicBezTo>
                  <a:cubicBezTo>
                    <a:pt x="6300" y="17656"/>
                    <a:pt x="7589" y="18802"/>
                    <a:pt x="9092" y="19088"/>
                  </a:cubicBezTo>
                  <a:cubicBezTo>
                    <a:pt x="9396" y="19150"/>
                    <a:pt x="9706" y="19180"/>
                    <a:pt x="10023" y="19180"/>
                  </a:cubicBezTo>
                  <a:cubicBezTo>
                    <a:pt x="11536" y="19180"/>
                    <a:pt x="13205" y="18501"/>
                    <a:pt x="15070" y="17406"/>
                  </a:cubicBezTo>
                  <a:cubicBezTo>
                    <a:pt x="16752" y="16475"/>
                    <a:pt x="18184" y="15186"/>
                    <a:pt x="19258" y="13611"/>
                  </a:cubicBezTo>
                  <a:lnTo>
                    <a:pt x="19258" y="13611"/>
                  </a:lnTo>
                  <a:cubicBezTo>
                    <a:pt x="17609" y="14835"/>
                    <a:pt x="15386" y="16078"/>
                    <a:pt x="13178" y="16078"/>
                  </a:cubicBezTo>
                  <a:cubicBezTo>
                    <a:pt x="12415" y="16078"/>
                    <a:pt x="11653" y="15930"/>
                    <a:pt x="10917" y="15580"/>
                  </a:cubicBezTo>
                  <a:cubicBezTo>
                    <a:pt x="6407" y="13361"/>
                    <a:pt x="8662" y="2336"/>
                    <a:pt x="9235" y="9"/>
                  </a:cubicBezTo>
                  <a:cubicBezTo>
                    <a:pt x="9140" y="3"/>
                    <a:pt x="9046" y="0"/>
                    <a:pt x="8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6" name="Google Shape;3906;p69">
              <a:extLst>
                <a:ext uri="{FF2B5EF4-FFF2-40B4-BE49-F238E27FC236}">
                  <a16:creationId xmlns:a16="http://schemas.microsoft.com/office/drawing/2014/main" id="{53CC690E-E7FE-5F39-1278-343F08F54418}"/>
                </a:ext>
              </a:extLst>
            </p:cNvPr>
            <p:cNvSpPr/>
            <p:nvPr/>
          </p:nvSpPr>
          <p:spPr>
            <a:xfrm>
              <a:off x="3472400" y="1612200"/>
              <a:ext cx="443000" cy="427000"/>
            </a:xfrm>
            <a:custGeom>
              <a:avLst/>
              <a:gdLst/>
              <a:ahLst/>
              <a:cxnLst/>
              <a:rect l="l" t="t" r="r" b="b"/>
              <a:pathLst>
                <a:path w="17720" h="17080" extrusionOk="0">
                  <a:moveTo>
                    <a:pt x="2757" y="0"/>
                  </a:moveTo>
                  <a:cubicBezTo>
                    <a:pt x="2614" y="215"/>
                    <a:pt x="2471" y="430"/>
                    <a:pt x="2399" y="680"/>
                  </a:cubicBezTo>
                  <a:cubicBezTo>
                    <a:pt x="2184" y="1110"/>
                    <a:pt x="1898" y="1754"/>
                    <a:pt x="1611" y="2506"/>
                  </a:cubicBezTo>
                  <a:cubicBezTo>
                    <a:pt x="824" y="4403"/>
                    <a:pt x="323" y="6407"/>
                    <a:pt x="108" y="8448"/>
                  </a:cubicBezTo>
                  <a:cubicBezTo>
                    <a:pt x="1" y="9557"/>
                    <a:pt x="37" y="10667"/>
                    <a:pt x="287" y="11741"/>
                  </a:cubicBezTo>
                  <a:cubicBezTo>
                    <a:pt x="466" y="12743"/>
                    <a:pt x="896" y="13638"/>
                    <a:pt x="1504" y="14425"/>
                  </a:cubicBezTo>
                  <a:cubicBezTo>
                    <a:pt x="1934" y="14998"/>
                    <a:pt x="2471" y="15463"/>
                    <a:pt x="3079" y="15857"/>
                  </a:cubicBezTo>
                  <a:cubicBezTo>
                    <a:pt x="3294" y="16000"/>
                    <a:pt x="3473" y="16072"/>
                    <a:pt x="3580" y="16144"/>
                  </a:cubicBezTo>
                  <a:lnTo>
                    <a:pt x="3759" y="16251"/>
                  </a:lnTo>
                  <a:cubicBezTo>
                    <a:pt x="3831" y="16287"/>
                    <a:pt x="3902" y="16287"/>
                    <a:pt x="3938" y="16322"/>
                  </a:cubicBezTo>
                  <a:cubicBezTo>
                    <a:pt x="4081" y="16394"/>
                    <a:pt x="4260" y="16466"/>
                    <a:pt x="4475" y="16573"/>
                  </a:cubicBezTo>
                  <a:cubicBezTo>
                    <a:pt x="5155" y="16824"/>
                    <a:pt x="5835" y="16967"/>
                    <a:pt x="6515" y="17038"/>
                  </a:cubicBezTo>
                  <a:cubicBezTo>
                    <a:pt x="6762" y="17066"/>
                    <a:pt x="7011" y="17079"/>
                    <a:pt x="7261" y="17079"/>
                  </a:cubicBezTo>
                  <a:cubicBezTo>
                    <a:pt x="7989" y="17079"/>
                    <a:pt x="8722" y="16965"/>
                    <a:pt x="9415" y="16752"/>
                  </a:cubicBezTo>
                  <a:cubicBezTo>
                    <a:pt x="10489" y="16430"/>
                    <a:pt x="11491" y="15929"/>
                    <a:pt x="12386" y="15249"/>
                  </a:cubicBezTo>
                  <a:cubicBezTo>
                    <a:pt x="13996" y="13996"/>
                    <a:pt x="15392" y="12457"/>
                    <a:pt x="16466" y="10703"/>
                  </a:cubicBezTo>
                  <a:cubicBezTo>
                    <a:pt x="16824" y="10130"/>
                    <a:pt x="17146" y="9557"/>
                    <a:pt x="17433" y="8949"/>
                  </a:cubicBezTo>
                  <a:cubicBezTo>
                    <a:pt x="17540" y="8734"/>
                    <a:pt x="17648" y="8519"/>
                    <a:pt x="17719" y="8269"/>
                  </a:cubicBezTo>
                  <a:cubicBezTo>
                    <a:pt x="17718" y="8268"/>
                    <a:pt x="17716" y="8268"/>
                    <a:pt x="17715" y="8268"/>
                  </a:cubicBezTo>
                  <a:cubicBezTo>
                    <a:pt x="17629" y="8268"/>
                    <a:pt x="17130" y="9224"/>
                    <a:pt x="16216" y="10560"/>
                  </a:cubicBezTo>
                  <a:cubicBezTo>
                    <a:pt x="15070" y="12206"/>
                    <a:pt x="13674" y="13638"/>
                    <a:pt x="12064" y="14819"/>
                  </a:cubicBezTo>
                  <a:cubicBezTo>
                    <a:pt x="11205" y="15428"/>
                    <a:pt x="10274" y="15857"/>
                    <a:pt x="9272" y="16144"/>
                  </a:cubicBezTo>
                  <a:cubicBezTo>
                    <a:pt x="8645" y="16319"/>
                    <a:pt x="8019" y="16407"/>
                    <a:pt x="7392" y="16407"/>
                  </a:cubicBezTo>
                  <a:cubicBezTo>
                    <a:pt x="7124" y="16407"/>
                    <a:pt x="6855" y="16391"/>
                    <a:pt x="6587" y="16358"/>
                  </a:cubicBezTo>
                  <a:cubicBezTo>
                    <a:pt x="5943" y="16251"/>
                    <a:pt x="5334" y="16108"/>
                    <a:pt x="4726" y="15857"/>
                  </a:cubicBezTo>
                  <a:cubicBezTo>
                    <a:pt x="4547" y="15786"/>
                    <a:pt x="4368" y="15678"/>
                    <a:pt x="4260" y="15642"/>
                  </a:cubicBezTo>
                  <a:cubicBezTo>
                    <a:pt x="4189" y="15607"/>
                    <a:pt x="4153" y="15607"/>
                    <a:pt x="4081" y="15571"/>
                  </a:cubicBezTo>
                  <a:lnTo>
                    <a:pt x="3902" y="15463"/>
                  </a:lnTo>
                  <a:cubicBezTo>
                    <a:pt x="3759" y="15392"/>
                    <a:pt x="3616" y="15320"/>
                    <a:pt x="3473" y="15213"/>
                  </a:cubicBezTo>
                  <a:cubicBezTo>
                    <a:pt x="2936" y="14891"/>
                    <a:pt x="2471" y="14497"/>
                    <a:pt x="2041" y="13996"/>
                  </a:cubicBezTo>
                  <a:cubicBezTo>
                    <a:pt x="1504" y="13280"/>
                    <a:pt x="1110" y="12492"/>
                    <a:pt x="896" y="11598"/>
                  </a:cubicBezTo>
                  <a:cubicBezTo>
                    <a:pt x="645" y="10595"/>
                    <a:pt x="573" y="9522"/>
                    <a:pt x="645" y="8483"/>
                  </a:cubicBezTo>
                  <a:cubicBezTo>
                    <a:pt x="824" y="6479"/>
                    <a:pt x="1218" y="4510"/>
                    <a:pt x="1862" y="2613"/>
                  </a:cubicBezTo>
                  <a:cubicBezTo>
                    <a:pt x="2399" y="1038"/>
                    <a:pt x="2829" y="36"/>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7" name="Google Shape;3907;p69">
              <a:extLst>
                <a:ext uri="{FF2B5EF4-FFF2-40B4-BE49-F238E27FC236}">
                  <a16:creationId xmlns:a16="http://schemas.microsoft.com/office/drawing/2014/main" id="{908AB83B-B721-C09F-D199-E133F2710A6E}"/>
                </a:ext>
              </a:extLst>
            </p:cNvPr>
            <p:cNvSpPr/>
            <p:nvPr/>
          </p:nvSpPr>
          <p:spPr>
            <a:xfrm>
              <a:off x="3639750" y="1606175"/>
              <a:ext cx="276525" cy="171600"/>
            </a:xfrm>
            <a:custGeom>
              <a:avLst/>
              <a:gdLst/>
              <a:ahLst/>
              <a:cxnLst/>
              <a:rect l="l" t="t" r="r" b="b"/>
              <a:pathLst>
                <a:path w="11061" h="6864" extrusionOk="0">
                  <a:moveTo>
                    <a:pt x="5715" y="0"/>
                  </a:moveTo>
                  <a:cubicBezTo>
                    <a:pt x="5027" y="0"/>
                    <a:pt x="4329" y="87"/>
                    <a:pt x="3651" y="277"/>
                  </a:cubicBezTo>
                  <a:cubicBezTo>
                    <a:pt x="2864" y="563"/>
                    <a:pt x="2005" y="706"/>
                    <a:pt x="1146" y="742"/>
                  </a:cubicBezTo>
                  <a:cubicBezTo>
                    <a:pt x="895" y="706"/>
                    <a:pt x="609" y="635"/>
                    <a:pt x="358" y="527"/>
                  </a:cubicBezTo>
                  <a:cubicBezTo>
                    <a:pt x="182" y="439"/>
                    <a:pt x="78" y="375"/>
                    <a:pt x="26" y="375"/>
                  </a:cubicBezTo>
                  <a:cubicBezTo>
                    <a:pt x="15" y="375"/>
                    <a:pt x="7" y="378"/>
                    <a:pt x="0" y="384"/>
                  </a:cubicBezTo>
                  <a:cubicBezTo>
                    <a:pt x="0" y="384"/>
                    <a:pt x="72" y="492"/>
                    <a:pt x="215" y="635"/>
                  </a:cubicBezTo>
                  <a:cubicBezTo>
                    <a:pt x="466" y="850"/>
                    <a:pt x="752" y="957"/>
                    <a:pt x="1074" y="1029"/>
                  </a:cubicBezTo>
                  <a:cubicBezTo>
                    <a:pt x="1274" y="1076"/>
                    <a:pt x="1492" y="1096"/>
                    <a:pt x="1721" y="1096"/>
                  </a:cubicBezTo>
                  <a:cubicBezTo>
                    <a:pt x="2354" y="1096"/>
                    <a:pt x="3076" y="945"/>
                    <a:pt x="3759" y="814"/>
                  </a:cubicBezTo>
                  <a:cubicBezTo>
                    <a:pt x="4273" y="702"/>
                    <a:pt x="4788" y="646"/>
                    <a:pt x="5311" y="646"/>
                  </a:cubicBezTo>
                  <a:cubicBezTo>
                    <a:pt x="5625" y="646"/>
                    <a:pt x="5942" y="666"/>
                    <a:pt x="6264" y="706"/>
                  </a:cubicBezTo>
                  <a:cubicBezTo>
                    <a:pt x="6515" y="742"/>
                    <a:pt x="6766" y="814"/>
                    <a:pt x="7016" y="921"/>
                  </a:cubicBezTo>
                  <a:lnTo>
                    <a:pt x="7302" y="1029"/>
                  </a:lnTo>
                  <a:lnTo>
                    <a:pt x="7589" y="1136"/>
                  </a:lnTo>
                  <a:cubicBezTo>
                    <a:pt x="7696" y="1172"/>
                    <a:pt x="7804" y="1243"/>
                    <a:pt x="7911" y="1279"/>
                  </a:cubicBezTo>
                  <a:cubicBezTo>
                    <a:pt x="8054" y="1351"/>
                    <a:pt x="8162" y="1458"/>
                    <a:pt x="8305" y="1530"/>
                  </a:cubicBezTo>
                  <a:cubicBezTo>
                    <a:pt x="8985" y="1995"/>
                    <a:pt x="9558" y="2604"/>
                    <a:pt x="9987" y="3319"/>
                  </a:cubicBezTo>
                  <a:cubicBezTo>
                    <a:pt x="10417" y="4035"/>
                    <a:pt x="10703" y="4859"/>
                    <a:pt x="10739" y="5682"/>
                  </a:cubicBezTo>
                  <a:cubicBezTo>
                    <a:pt x="10739" y="6076"/>
                    <a:pt x="10775" y="6469"/>
                    <a:pt x="10810" y="6863"/>
                  </a:cubicBezTo>
                  <a:cubicBezTo>
                    <a:pt x="10989" y="6505"/>
                    <a:pt x="11061" y="6076"/>
                    <a:pt x="11061" y="5682"/>
                  </a:cubicBezTo>
                  <a:cubicBezTo>
                    <a:pt x="11061" y="4751"/>
                    <a:pt x="10882" y="3856"/>
                    <a:pt x="10452" y="3033"/>
                  </a:cubicBezTo>
                  <a:cubicBezTo>
                    <a:pt x="10023" y="2210"/>
                    <a:pt x="9414" y="1494"/>
                    <a:pt x="8663" y="957"/>
                  </a:cubicBezTo>
                  <a:cubicBezTo>
                    <a:pt x="8520" y="850"/>
                    <a:pt x="8376" y="742"/>
                    <a:pt x="8233" y="671"/>
                  </a:cubicBezTo>
                  <a:cubicBezTo>
                    <a:pt x="8126" y="599"/>
                    <a:pt x="8018" y="527"/>
                    <a:pt x="7875" y="456"/>
                  </a:cubicBezTo>
                  <a:lnTo>
                    <a:pt x="7625" y="313"/>
                  </a:lnTo>
                  <a:lnTo>
                    <a:pt x="7267" y="205"/>
                  </a:lnTo>
                  <a:cubicBezTo>
                    <a:pt x="6980" y="134"/>
                    <a:pt x="6694" y="62"/>
                    <a:pt x="6372" y="26"/>
                  </a:cubicBezTo>
                  <a:cubicBezTo>
                    <a:pt x="6155" y="9"/>
                    <a:pt x="5935" y="0"/>
                    <a:pt x="5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8" name="Google Shape;3908;p69">
              <a:extLst>
                <a:ext uri="{FF2B5EF4-FFF2-40B4-BE49-F238E27FC236}">
                  <a16:creationId xmlns:a16="http://schemas.microsoft.com/office/drawing/2014/main" id="{C49479DD-D28A-67C7-37FA-BB955F2722DF}"/>
                </a:ext>
              </a:extLst>
            </p:cNvPr>
            <p:cNvSpPr/>
            <p:nvPr/>
          </p:nvSpPr>
          <p:spPr>
            <a:xfrm>
              <a:off x="3439300" y="1550450"/>
              <a:ext cx="375875" cy="102025"/>
            </a:xfrm>
            <a:custGeom>
              <a:avLst/>
              <a:gdLst/>
              <a:ahLst/>
              <a:cxnLst/>
              <a:rect l="l" t="t" r="r" b="b"/>
              <a:pathLst>
                <a:path w="15035" h="4081" extrusionOk="0">
                  <a:moveTo>
                    <a:pt x="6873" y="0"/>
                  </a:moveTo>
                  <a:cubicBezTo>
                    <a:pt x="6730" y="36"/>
                    <a:pt x="6587" y="36"/>
                    <a:pt x="6443" y="72"/>
                  </a:cubicBezTo>
                  <a:cubicBezTo>
                    <a:pt x="6264" y="108"/>
                    <a:pt x="6050" y="143"/>
                    <a:pt x="5871" y="179"/>
                  </a:cubicBezTo>
                  <a:cubicBezTo>
                    <a:pt x="4940" y="430"/>
                    <a:pt x="4009" y="859"/>
                    <a:pt x="3186" y="1396"/>
                  </a:cubicBezTo>
                  <a:cubicBezTo>
                    <a:pt x="2399" y="1933"/>
                    <a:pt x="1611" y="2506"/>
                    <a:pt x="895" y="3150"/>
                  </a:cubicBezTo>
                  <a:cubicBezTo>
                    <a:pt x="573" y="3437"/>
                    <a:pt x="251" y="3723"/>
                    <a:pt x="0" y="4081"/>
                  </a:cubicBezTo>
                  <a:cubicBezTo>
                    <a:pt x="394" y="3902"/>
                    <a:pt x="788" y="3687"/>
                    <a:pt x="1110" y="3401"/>
                  </a:cubicBezTo>
                  <a:cubicBezTo>
                    <a:pt x="1897" y="2828"/>
                    <a:pt x="2685" y="2327"/>
                    <a:pt x="3508" y="1862"/>
                  </a:cubicBezTo>
                  <a:cubicBezTo>
                    <a:pt x="4296" y="1396"/>
                    <a:pt x="5155" y="1074"/>
                    <a:pt x="6085" y="859"/>
                  </a:cubicBezTo>
                  <a:cubicBezTo>
                    <a:pt x="6229" y="824"/>
                    <a:pt x="6408" y="788"/>
                    <a:pt x="6587" y="788"/>
                  </a:cubicBezTo>
                  <a:cubicBezTo>
                    <a:pt x="6694" y="752"/>
                    <a:pt x="6837" y="752"/>
                    <a:pt x="6945" y="752"/>
                  </a:cubicBezTo>
                  <a:lnTo>
                    <a:pt x="7625" y="752"/>
                  </a:lnTo>
                  <a:cubicBezTo>
                    <a:pt x="7839" y="752"/>
                    <a:pt x="8162" y="788"/>
                    <a:pt x="8519" y="824"/>
                  </a:cubicBezTo>
                  <a:cubicBezTo>
                    <a:pt x="9271" y="895"/>
                    <a:pt x="10309" y="1003"/>
                    <a:pt x="11311" y="1182"/>
                  </a:cubicBezTo>
                  <a:cubicBezTo>
                    <a:pt x="12242" y="1325"/>
                    <a:pt x="13137" y="1611"/>
                    <a:pt x="13996" y="1969"/>
                  </a:cubicBezTo>
                  <a:cubicBezTo>
                    <a:pt x="14175" y="2076"/>
                    <a:pt x="14318" y="2148"/>
                    <a:pt x="14461" y="2255"/>
                  </a:cubicBezTo>
                  <a:lnTo>
                    <a:pt x="14748" y="2470"/>
                  </a:lnTo>
                  <a:cubicBezTo>
                    <a:pt x="14891" y="2649"/>
                    <a:pt x="14998" y="2756"/>
                    <a:pt x="14998" y="2756"/>
                  </a:cubicBezTo>
                  <a:cubicBezTo>
                    <a:pt x="15034" y="2721"/>
                    <a:pt x="14998" y="2613"/>
                    <a:pt x="14855" y="2399"/>
                  </a:cubicBezTo>
                  <a:cubicBezTo>
                    <a:pt x="14819" y="2291"/>
                    <a:pt x="14712" y="2184"/>
                    <a:pt x="14605" y="2076"/>
                  </a:cubicBezTo>
                  <a:cubicBezTo>
                    <a:pt x="14461" y="1933"/>
                    <a:pt x="14318" y="1826"/>
                    <a:pt x="14139" y="1718"/>
                  </a:cubicBezTo>
                  <a:cubicBezTo>
                    <a:pt x="13316" y="1217"/>
                    <a:pt x="12385" y="859"/>
                    <a:pt x="11455" y="680"/>
                  </a:cubicBezTo>
                  <a:cubicBezTo>
                    <a:pt x="10417" y="394"/>
                    <a:pt x="9379" y="251"/>
                    <a:pt x="8591" y="143"/>
                  </a:cubicBezTo>
                  <a:cubicBezTo>
                    <a:pt x="8197" y="72"/>
                    <a:pt x="7911" y="36"/>
                    <a:pt x="7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9" name="Google Shape;3909;p69">
              <a:extLst>
                <a:ext uri="{FF2B5EF4-FFF2-40B4-BE49-F238E27FC236}">
                  <a16:creationId xmlns:a16="http://schemas.microsoft.com/office/drawing/2014/main" id="{38CC098E-BB29-CA21-F86F-058ED605F28F}"/>
                </a:ext>
              </a:extLst>
            </p:cNvPr>
            <p:cNvSpPr/>
            <p:nvPr/>
          </p:nvSpPr>
          <p:spPr>
            <a:xfrm>
              <a:off x="2618700" y="2317350"/>
              <a:ext cx="272950" cy="243950"/>
            </a:xfrm>
            <a:custGeom>
              <a:avLst/>
              <a:gdLst/>
              <a:ahLst/>
              <a:cxnLst/>
              <a:rect l="l" t="t" r="r" b="b"/>
              <a:pathLst>
                <a:path w="10918" h="9758" extrusionOk="0">
                  <a:moveTo>
                    <a:pt x="1898" y="0"/>
                  </a:moveTo>
                  <a:cubicBezTo>
                    <a:pt x="1575" y="287"/>
                    <a:pt x="1253" y="609"/>
                    <a:pt x="1003" y="967"/>
                  </a:cubicBezTo>
                  <a:cubicBezTo>
                    <a:pt x="716" y="1325"/>
                    <a:pt x="466" y="1754"/>
                    <a:pt x="287" y="2148"/>
                  </a:cubicBezTo>
                  <a:cubicBezTo>
                    <a:pt x="36" y="2685"/>
                    <a:pt x="0" y="3258"/>
                    <a:pt x="144" y="3830"/>
                  </a:cubicBezTo>
                  <a:cubicBezTo>
                    <a:pt x="287" y="4367"/>
                    <a:pt x="537" y="4868"/>
                    <a:pt x="895" y="5298"/>
                  </a:cubicBezTo>
                  <a:cubicBezTo>
                    <a:pt x="1182" y="5656"/>
                    <a:pt x="1504" y="6014"/>
                    <a:pt x="1826" y="6336"/>
                  </a:cubicBezTo>
                  <a:cubicBezTo>
                    <a:pt x="2112" y="6587"/>
                    <a:pt x="2399" y="6837"/>
                    <a:pt x="2578" y="6980"/>
                  </a:cubicBezTo>
                  <a:lnTo>
                    <a:pt x="2828" y="7195"/>
                  </a:lnTo>
                  <a:lnTo>
                    <a:pt x="3150" y="7446"/>
                  </a:lnTo>
                  <a:lnTo>
                    <a:pt x="3473" y="7696"/>
                  </a:lnTo>
                  <a:lnTo>
                    <a:pt x="3938" y="7983"/>
                  </a:lnTo>
                  <a:cubicBezTo>
                    <a:pt x="4797" y="8519"/>
                    <a:pt x="5728" y="8913"/>
                    <a:pt x="6658" y="9200"/>
                  </a:cubicBezTo>
                  <a:lnTo>
                    <a:pt x="7446" y="9414"/>
                  </a:lnTo>
                  <a:cubicBezTo>
                    <a:pt x="7696" y="9486"/>
                    <a:pt x="7983" y="9522"/>
                    <a:pt x="8197" y="9557"/>
                  </a:cubicBezTo>
                  <a:cubicBezTo>
                    <a:pt x="8663" y="9665"/>
                    <a:pt x="9128" y="9701"/>
                    <a:pt x="9593" y="9736"/>
                  </a:cubicBezTo>
                  <a:cubicBezTo>
                    <a:pt x="9751" y="9750"/>
                    <a:pt x="9913" y="9758"/>
                    <a:pt x="10076" y="9758"/>
                  </a:cubicBezTo>
                  <a:cubicBezTo>
                    <a:pt x="10359" y="9758"/>
                    <a:pt x="10646" y="9733"/>
                    <a:pt x="10918" y="9665"/>
                  </a:cubicBezTo>
                  <a:cubicBezTo>
                    <a:pt x="10488" y="9557"/>
                    <a:pt x="10059" y="9486"/>
                    <a:pt x="9593" y="9450"/>
                  </a:cubicBezTo>
                  <a:cubicBezTo>
                    <a:pt x="9236" y="9343"/>
                    <a:pt x="8734" y="9307"/>
                    <a:pt x="8305" y="9164"/>
                  </a:cubicBezTo>
                  <a:cubicBezTo>
                    <a:pt x="8054" y="9092"/>
                    <a:pt x="7804" y="9056"/>
                    <a:pt x="7553" y="8949"/>
                  </a:cubicBezTo>
                  <a:lnTo>
                    <a:pt x="6837" y="8698"/>
                  </a:lnTo>
                  <a:cubicBezTo>
                    <a:pt x="5942" y="8376"/>
                    <a:pt x="5083" y="7947"/>
                    <a:pt x="4332" y="7410"/>
                  </a:cubicBezTo>
                  <a:lnTo>
                    <a:pt x="3866" y="7123"/>
                  </a:lnTo>
                  <a:lnTo>
                    <a:pt x="3544" y="6837"/>
                  </a:lnTo>
                  <a:lnTo>
                    <a:pt x="3294" y="6622"/>
                  </a:lnTo>
                  <a:lnTo>
                    <a:pt x="3007" y="6408"/>
                  </a:lnTo>
                  <a:cubicBezTo>
                    <a:pt x="2828" y="6264"/>
                    <a:pt x="2578" y="6050"/>
                    <a:pt x="2256" y="5799"/>
                  </a:cubicBezTo>
                  <a:cubicBezTo>
                    <a:pt x="1933" y="5548"/>
                    <a:pt x="1611" y="5226"/>
                    <a:pt x="1325" y="4904"/>
                  </a:cubicBezTo>
                  <a:cubicBezTo>
                    <a:pt x="1003" y="4546"/>
                    <a:pt x="752" y="4152"/>
                    <a:pt x="609" y="3687"/>
                  </a:cubicBezTo>
                  <a:cubicBezTo>
                    <a:pt x="466" y="3222"/>
                    <a:pt x="466" y="2757"/>
                    <a:pt x="645" y="2327"/>
                  </a:cubicBezTo>
                  <a:cubicBezTo>
                    <a:pt x="788" y="1897"/>
                    <a:pt x="1003" y="1504"/>
                    <a:pt x="1217" y="1146"/>
                  </a:cubicBezTo>
                  <a:cubicBezTo>
                    <a:pt x="1468" y="788"/>
                    <a:pt x="1719" y="394"/>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0" y="2905554"/>
            <a:ext cx="4605847"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Solution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Introducing "Follow </a:t>
            </a:r>
            <a:r>
              <a:rPr lang="en-US" sz="1600" dirty="0" err="1">
                <a:latin typeface="Boogaloo" panose="020B0604020202020204" charset="0"/>
              </a:rPr>
              <a:t>UPets</a:t>
            </a:r>
            <a:r>
              <a:rPr lang="en-US" sz="1600" dirty="0">
                <a:latin typeface="Boogaloo" panose="020B0604020202020204" charset="0"/>
              </a:rPr>
              <a:t>," an innovative smart collar designed to keep our four-legged friends safe and secure while offering peace of mind to pet owners.</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From advanced GPS tracking capabilities to a user-friendly mobile app, and the ability to record and talk to your furry friends, our smart collar is a comprehensive solution that ensures you will always stay in touch with you pets.</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The collar will always track the pet’s location, furthermore you will be able to track your own location in the app and to top it all we will also calculate the ideal route between you and </a:t>
            </a:r>
          </a:p>
          <a:p>
            <a:pPr marL="0" lvl="0" indent="0" algn="l" rtl="0">
              <a:spcBef>
                <a:spcPts val="0"/>
              </a:spcBef>
              <a:spcAft>
                <a:spcPts val="0"/>
              </a:spcAft>
              <a:buNone/>
            </a:pPr>
            <a:r>
              <a:rPr lang="en-US" sz="1600" dirty="0">
                <a:latin typeface="Boogaloo" panose="020B0604020202020204" charset="0"/>
              </a:rPr>
              <a:t>Your furry friend.</a:t>
            </a:r>
          </a:p>
          <a:p>
            <a:pPr marL="0" lvl="0" indent="0" algn="l" rtl="0">
              <a:spcBef>
                <a:spcPts val="0"/>
              </a:spcBef>
              <a:spcAft>
                <a:spcPts val="0"/>
              </a:spcAft>
              <a:buNone/>
            </a:pPr>
            <a:r>
              <a:rPr lang="en-US" sz="1600" dirty="0">
                <a:latin typeface="Boogaloo" panose="020B0604020202020204" charset="0"/>
              </a:rPr>
              <a:t>Besides that, the collar will have a speaker adjusted to your pet’s</a:t>
            </a:r>
          </a:p>
          <a:p>
            <a:pPr marL="0" lvl="0" indent="0" algn="l" rtl="0">
              <a:spcBef>
                <a:spcPts val="0"/>
              </a:spcBef>
              <a:spcAft>
                <a:spcPts val="0"/>
              </a:spcAft>
              <a:buNone/>
            </a:pPr>
            <a:r>
              <a:rPr lang="en-US" sz="1600" dirty="0">
                <a:latin typeface="Boogaloo" panose="020B0604020202020204" charset="0"/>
              </a:rPr>
              <a:t>sensitive hearing, with that and the app you will be able to record,</a:t>
            </a:r>
            <a:br>
              <a:rPr lang="en-US" sz="1600" dirty="0">
                <a:latin typeface="Boogaloo" panose="020B0604020202020204" charset="0"/>
              </a:rPr>
            </a:br>
            <a:r>
              <a:rPr lang="en-US" sz="1600" dirty="0">
                <a:latin typeface="Boogaloo" panose="020B0604020202020204" charset="0"/>
              </a:rPr>
              <a:t>save and send voice commands or love words to your pet.</a:t>
            </a:r>
          </a:p>
        </p:txBody>
      </p:sp>
      <p:grpSp>
        <p:nvGrpSpPr>
          <p:cNvPr id="3420" name="Google Shape;4129;p78">
            <a:extLst>
              <a:ext uri="{FF2B5EF4-FFF2-40B4-BE49-F238E27FC236}">
                <a16:creationId xmlns:a16="http://schemas.microsoft.com/office/drawing/2014/main" id="{D6411AD6-AA9C-FB19-2D70-038932230842}"/>
              </a:ext>
            </a:extLst>
          </p:cNvPr>
          <p:cNvGrpSpPr/>
          <p:nvPr/>
        </p:nvGrpSpPr>
        <p:grpSpPr>
          <a:xfrm>
            <a:off x="6052345" y="2881745"/>
            <a:ext cx="2685704" cy="2092769"/>
            <a:chOff x="714172" y="1788927"/>
            <a:chExt cx="2776816" cy="2263002"/>
          </a:xfrm>
        </p:grpSpPr>
        <p:sp>
          <p:nvSpPr>
            <p:cNvPr id="3421" name="Google Shape;4130;p78">
              <a:extLst>
                <a:ext uri="{FF2B5EF4-FFF2-40B4-BE49-F238E27FC236}">
                  <a16:creationId xmlns:a16="http://schemas.microsoft.com/office/drawing/2014/main" id="{C6AE03D5-1BE4-76BC-85E5-2DEDDAFF2FA8}"/>
                </a:ext>
              </a:extLst>
            </p:cNvPr>
            <p:cNvSpPr/>
            <p:nvPr/>
          </p:nvSpPr>
          <p:spPr>
            <a:xfrm rot="-481">
              <a:off x="725022" y="3892365"/>
              <a:ext cx="1523617" cy="15945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2" name="Google Shape;4131;p78">
              <a:extLst>
                <a:ext uri="{FF2B5EF4-FFF2-40B4-BE49-F238E27FC236}">
                  <a16:creationId xmlns:a16="http://schemas.microsoft.com/office/drawing/2014/main" id="{4473A93C-AA4D-685A-1346-A702DF3C2F74}"/>
                </a:ext>
              </a:extLst>
            </p:cNvPr>
            <p:cNvGrpSpPr/>
            <p:nvPr/>
          </p:nvGrpSpPr>
          <p:grpSpPr>
            <a:xfrm flipH="1">
              <a:off x="714172" y="1788927"/>
              <a:ext cx="1531921" cy="2254222"/>
              <a:chOff x="1981800" y="237850"/>
              <a:chExt cx="3535475" cy="5202450"/>
            </a:xfrm>
          </p:grpSpPr>
          <p:sp>
            <p:nvSpPr>
              <p:cNvPr id="3437" name="Google Shape;4132;p78">
                <a:extLst>
                  <a:ext uri="{FF2B5EF4-FFF2-40B4-BE49-F238E27FC236}">
                    <a16:creationId xmlns:a16="http://schemas.microsoft.com/office/drawing/2014/main" id="{7D0ABFB5-0F36-5086-F0F8-2AD877D77D08}"/>
                  </a:ext>
                </a:extLst>
              </p:cNvPr>
              <p:cNvSpPr/>
              <p:nvPr/>
            </p:nvSpPr>
            <p:spPr>
              <a:xfrm>
                <a:off x="4776775" y="4171800"/>
                <a:ext cx="740500" cy="680300"/>
              </a:xfrm>
              <a:custGeom>
                <a:avLst/>
                <a:gdLst/>
                <a:ahLst/>
                <a:cxnLst/>
                <a:rect l="l" t="t" r="r" b="b"/>
                <a:pathLst>
                  <a:path w="29620" h="27212" extrusionOk="0">
                    <a:moveTo>
                      <a:pt x="20482" y="0"/>
                    </a:moveTo>
                    <a:cubicBezTo>
                      <a:pt x="21813" y="0"/>
                      <a:pt x="17080" y="11461"/>
                      <a:pt x="15897" y="12718"/>
                    </a:cubicBezTo>
                    <a:cubicBezTo>
                      <a:pt x="14419" y="14271"/>
                      <a:pt x="12718" y="15528"/>
                      <a:pt x="10795" y="16415"/>
                    </a:cubicBezTo>
                    <a:cubicBezTo>
                      <a:pt x="10352" y="16563"/>
                      <a:pt x="9834" y="16637"/>
                      <a:pt x="9391" y="16637"/>
                    </a:cubicBezTo>
                    <a:cubicBezTo>
                      <a:pt x="7468" y="16859"/>
                      <a:pt x="5028" y="16489"/>
                      <a:pt x="4215" y="17524"/>
                    </a:cubicBezTo>
                    <a:cubicBezTo>
                      <a:pt x="0" y="22996"/>
                      <a:pt x="12422" y="27211"/>
                      <a:pt x="15971" y="27211"/>
                    </a:cubicBezTo>
                    <a:cubicBezTo>
                      <a:pt x="16011" y="27211"/>
                      <a:pt x="16050" y="27211"/>
                      <a:pt x="16089" y="27211"/>
                    </a:cubicBezTo>
                    <a:cubicBezTo>
                      <a:pt x="29620" y="27211"/>
                      <a:pt x="24327" y="14493"/>
                      <a:pt x="24327" y="14493"/>
                    </a:cubicBezTo>
                    <a:lnTo>
                      <a:pt x="26175" y="9835"/>
                    </a:lnTo>
                    <a:cubicBezTo>
                      <a:pt x="27432" y="6655"/>
                      <a:pt x="24622" y="0"/>
                      <a:pt x="20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4133;p78">
                <a:extLst>
                  <a:ext uri="{FF2B5EF4-FFF2-40B4-BE49-F238E27FC236}">
                    <a16:creationId xmlns:a16="http://schemas.microsoft.com/office/drawing/2014/main" id="{704F2280-D8A8-CAB4-28DB-2C848A9587B4}"/>
                  </a:ext>
                </a:extLst>
              </p:cNvPr>
              <p:cNvSpPr/>
              <p:nvPr/>
            </p:nvSpPr>
            <p:spPr>
              <a:xfrm>
                <a:off x="2643575" y="2997750"/>
                <a:ext cx="2657100" cy="2442250"/>
              </a:xfrm>
              <a:custGeom>
                <a:avLst/>
                <a:gdLst/>
                <a:ahLst/>
                <a:cxnLst/>
                <a:rect l="l" t="t" r="r" b="b"/>
                <a:pathLst>
                  <a:path w="106284" h="97690" extrusionOk="0">
                    <a:moveTo>
                      <a:pt x="66779" y="1"/>
                    </a:moveTo>
                    <a:cubicBezTo>
                      <a:pt x="55963" y="1"/>
                      <a:pt x="42481" y="10323"/>
                      <a:pt x="34605" y="15463"/>
                    </a:cubicBezTo>
                    <a:cubicBezTo>
                      <a:pt x="27654" y="19900"/>
                      <a:pt x="21221" y="24928"/>
                      <a:pt x="15306" y="30547"/>
                    </a:cubicBezTo>
                    <a:cubicBezTo>
                      <a:pt x="10722" y="34984"/>
                      <a:pt x="1257" y="41565"/>
                      <a:pt x="518" y="47924"/>
                    </a:cubicBezTo>
                    <a:cubicBezTo>
                      <a:pt x="518" y="47924"/>
                      <a:pt x="3697" y="46593"/>
                      <a:pt x="3993" y="46297"/>
                    </a:cubicBezTo>
                    <a:lnTo>
                      <a:pt x="3993" y="46297"/>
                    </a:lnTo>
                    <a:cubicBezTo>
                      <a:pt x="0" y="56575"/>
                      <a:pt x="9834" y="74173"/>
                      <a:pt x="17746" y="80975"/>
                    </a:cubicBezTo>
                    <a:cubicBezTo>
                      <a:pt x="17746" y="80975"/>
                      <a:pt x="15596" y="80572"/>
                      <a:pt x="12969" y="80572"/>
                    </a:cubicBezTo>
                    <a:cubicBezTo>
                      <a:pt x="8846" y="80572"/>
                      <a:pt x="3549" y="81565"/>
                      <a:pt x="3549" y="86669"/>
                    </a:cubicBezTo>
                    <a:cubicBezTo>
                      <a:pt x="3549" y="90005"/>
                      <a:pt x="7546" y="91007"/>
                      <a:pt x="12347" y="91007"/>
                    </a:cubicBezTo>
                    <a:cubicBezTo>
                      <a:pt x="18792" y="91007"/>
                      <a:pt x="26688" y="89201"/>
                      <a:pt x="28314" y="88813"/>
                    </a:cubicBezTo>
                    <a:lnTo>
                      <a:pt x="28314" y="88813"/>
                    </a:lnTo>
                    <a:cubicBezTo>
                      <a:pt x="26724" y="89213"/>
                      <a:pt x="19448" y="91218"/>
                      <a:pt x="21295" y="93989"/>
                    </a:cubicBezTo>
                    <a:cubicBezTo>
                      <a:pt x="22597" y="95882"/>
                      <a:pt x="26690" y="95977"/>
                      <a:pt x="29525" y="95977"/>
                    </a:cubicBezTo>
                    <a:cubicBezTo>
                      <a:pt x="29840" y="95977"/>
                      <a:pt x="30139" y="95975"/>
                      <a:pt x="30417" y="95975"/>
                    </a:cubicBezTo>
                    <a:cubicBezTo>
                      <a:pt x="30765" y="95975"/>
                      <a:pt x="31080" y="95977"/>
                      <a:pt x="31351" y="95986"/>
                    </a:cubicBezTo>
                    <a:cubicBezTo>
                      <a:pt x="32006" y="96017"/>
                      <a:pt x="32756" y="96041"/>
                      <a:pt x="33559" y="96041"/>
                    </a:cubicBezTo>
                    <a:cubicBezTo>
                      <a:pt x="36563" y="96041"/>
                      <a:pt x="40299" y="95697"/>
                      <a:pt x="42516" y="94063"/>
                    </a:cubicBezTo>
                    <a:cubicBezTo>
                      <a:pt x="44217" y="92806"/>
                      <a:pt x="44661" y="89405"/>
                      <a:pt x="44217" y="87113"/>
                    </a:cubicBezTo>
                    <a:lnTo>
                      <a:pt x="44217" y="87113"/>
                    </a:lnTo>
                    <a:cubicBezTo>
                      <a:pt x="44218" y="87116"/>
                      <a:pt x="45400" y="92955"/>
                      <a:pt x="46953" y="95542"/>
                    </a:cubicBezTo>
                    <a:cubicBezTo>
                      <a:pt x="47795" y="96986"/>
                      <a:pt x="52270" y="97690"/>
                      <a:pt x="56684" y="97690"/>
                    </a:cubicBezTo>
                    <a:cubicBezTo>
                      <a:pt x="60409" y="97690"/>
                      <a:pt x="64091" y="97189"/>
                      <a:pt x="65512" y="96207"/>
                    </a:cubicBezTo>
                    <a:cubicBezTo>
                      <a:pt x="68691" y="94137"/>
                      <a:pt x="62407" y="91919"/>
                      <a:pt x="62406" y="91919"/>
                    </a:cubicBezTo>
                    <a:lnTo>
                      <a:pt x="62406" y="91919"/>
                    </a:lnTo>
                    <a:cubicBezTo>
                      <a:pt x="68600" y="92717"/>
                      <a:pt x="80086" y="93788"/>
                      <a:pt x="89719" y="93788"/>
                    </a:cubicBezTo>
                    <a:cubicBezTo>
                      <a:pt x="98830" y="93788"/>
                      <a:pt x="106283" y="92830"/>
                      <a:pt x="106032" y="89774"/>
                    </a:cubicBezTo>
                    <a:cubicBezTo>
                      <a:pt x="105514" y="83563"/>
                      <a:pt x="92944" y="83563"/>
                      <a:pt x="92944" y="83563"/>
                    </a:cubicBezTo>
                    <a:cubicBezTo>
                      <a:pt x="94127" y="83563"/>
                      <a:pt x="97233" y="70698"/>
                      <a:pt x="97528" y="69588"/>
                    </a:cubicBezTo>
                    <a:cubicBezTo>
                      <a:pt x="99377" y="62564"/>
                      <a:pt x="100560" y="54726"/>
                      <a:pt x="99377" y="47554"/>
                    </a:cubicBezTo>
                    <a:lnTo>
                      <a:pt x="99377" y="47554"/>
                    </a:lnTo>
                    <a:cubicBezTo>
                      <a:pt x="99494" y="47575"/>
                      <a:pt x="99621" y="47584"/>
                      <a:pt x="99755" y="47584"/>
                    </a:cubicBezTo>
                    <a:cubicBezTo>
                      <a:pt x="100474" y="47584"/>
                      <a:pt x="101390" y="47324"/>
                      <a:pt x="102121" y="47324"/>
                    </a:cubicBezTo>
                    <a:cubicBezTo>
                      <a:pt x="102194" y="47324"/>
                      <a:pt x="102265" y="47326"/>
                      <a:pt x="102335" y="47332"/>
                    </a:cubicBezTo>
                    <a:cubicBezTo>
                      <a:pt x="101965" y="44596"/>
                      <a:pt x="100190" y="41491"/>
                      <a:pt x="97307" y="40234"/>
                    </a:cubicBezTo>
                    <a:cubicBezTo>
                      <a:pt x="99968" y="40012"/>
                      <a:pt x="98637" y="39494"/>
                      <a:pt x="99673" y="38163"/>
                    </a:cubicBezTo>
                    <a:cubicBezTo>
                      <a:pt x="99894" y="37868"/>
                      <a:pt x="88582" y="35206"/>
                      <a:pt x="88064" y="34836"/>
                    </a:cubicBezTo>
                    <a:cubicBezTo>
                      <a:pt x="86585" y="33801"/>
                      <a:pt x="85402" y="29660"/>
                      <a:pt x="84071" y="28033"/>
                    </a:cubicBezTo>
                    <a:cubicBezTo>
                      <a:pt x="82370" y="26185"/>
                      <a:pt x="80522" y="24410"/>
                      <a:pt x="78526" y="22857"/>
                    </a:cubicBezTo>
                    <a:cubicBezTo>
                      <a:pt x="84884" y="22636"/>
                      <a:pt x="78821" y="7626"/>
                      <a:pt x="73128" y="2228"/>
                    </a:cubicBezTo>
                    <a:cubicBezTo>
                      <a:pt x="72315" y="1340"/>
                      <a:pt x="71279" y="749"/>
                      <a:pt x="70170" y="379"/>
                    </a:cubicBezTo>
                    <a:cubicBezTo>
                      <a:pt x="69078" y="120"/>
                      <a:pt x="67944" y="1"/>
                      <a:pt x="6677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4134;p78">
                <a:extLst>
                  <a:ext uri="{FF2B5EF4-FFF2-40B4-BE49-F238E27FC236}">
                    <a16:creationId xmlns:a16="http://schemas.microsoft.com/office/drawing/2014/main" id="{5B7955A5-4955-E6F1-766D-E50AFFE4059B}"/>
                  </a:ext>
                </a:extLst>
              </p:cNvPr>
              <p:cNvSpPr/>
              <p:nvPr/>
            </p:nvSpPr>
            <p:spPr>
              <a:xfrm>
                <a:off x="2710125" y="3083000"/>
                <a:ext cx="2536200" cy="2356100"/>
              </a:xfrm>
              <a:custGeom>
                <a:avLst/>
                <a:gdLst/>
                <a:ahLst/>
                <a:cxnLst/>
                <a:rect l="l" t="t" r="r" b="b"/>
                <a:pathLst>
                  <a:path w="101448" h="94244" extrusionOk="0">
                    <a:moveTo>
                      <a:pt x="23292" y="85847"/>
                    </a:moveTo>
                    <a:lnTo>
                      <a:pt x="23070" y="85995"/>
                    </a:lnTo>
                    <a:lnTo>
                      <a:pt x="23218" y="85995"/>
                    </a:lnTo>
                    <a:lnTo>
                      <a:pt x="23292" y="85847"/>
                    </a:lnTo>
                    <a:close/>
                    <a:moveTo>
                      <a:pt x="71575" y="1"/>
                    </a:moveTo>
                    <a:cubicBezTo>
                      <a:pt x="62332" y="14345"/>
                      <a:pt x="43403" y="45549"/>
                      <a:pt x="39780" y="51612"/>
                    </a:cubicBezTo>
                    <a:cubicBezTo>
                      <a:pt x="39115" y="48285"/>
                      <a:pt x="37562" y="45549"/>
                      <a:pt x="36157" y="42443"/>
                    </a:cubicBezTo>
                    <a:cubicBezTo>
                      <a:pt x="33517" y="36304"/>
                      <a:pt x="29226" y="26156"/>
                      <a:pt x="21759" y="26156"/>
                    </a:cubicBezTo>
                    <a:cubicBezTo>
                      <a:pt x="20862" y="26156"/>
                      <a:pt x="19920" y="26303"/>
                      <a:pt x="18929" y="26620"/>
                    </a:cubicBezTo>
                    <a:cubicBezTo>
                      <a:pt x="17746" y="26989"/>
                      <a:pt x="14714" y="27581"/>
                      <a:pt x="11387" y="28320"/>
                    </a:cubicBezTo>
                    <a:cubicBezTo>
                      <a:pt x="7838" y="31500"/>
                      <a:pt x="2810" y="35419"/>
                      <a:pt x="0" y="39560"/>
                    </a:cubicBezTo>
                    <a:cubicBezTo>
                      <a:pt x="3475" y="44292"/>
                      <a:pt x="10722" y="49320"/>
                      <a:pt x="13753" y="51168"/>
                    </a:cubicBezTo>
                    <a:cubicBezTo>
                      <a:pt x="17672" y="53534"/>
                      <a:pt x="22404" y="75717"/>
                      <a:pt x="18707" y="77270"/>
                    </a:cubicBezTo>
                    <a:cubicBezTo>
                      <a:pt x="18586" y="77318"/>
                      <a:pt x="18451" y="77341"/>
                      <a:pt x="18303" y="77341"/>
                    </a:cubicBezTo>
                    <a:cubicBezTo>
                      <a:pt x="16184" y="77341"/>
                      <a:pt x="11378" y="72564"/>
                      <a:pt x="7025" y="67657"/>
                    </a:cubicBezTo>
                    <a:lnTo>
                      <a:pt x="7025" y="67657"/>
                    </a:lnTo>
                    <a:cubicBezTo>
                      <a:pt x="9243" y="71280"/>
                      <a:pt x="11905" y="74608"/>
                      <a:pt x="15084" y="77565"/>
                    </a:cubicBezTo>
                    <a:cubicBezTo>
                      <a:pt x="13553" y="77320"/>
                      <a:pt x="12021" y="77177"/>
                      <a:pt x="10490" y="77177"/>
                    </a:cubicBezTo>
                    <a:cubicBezTo>
                      <a:pt x="10173" y="77177"/>
                      <a:pt x="9856" y="77183"/>
                      <a:pt x="9539" y="77196"/>
                    </a:cubicBezTo>
                    <a:cubicBezTo>
                      <a:pt x="11683" y="78822"/>
                      <a:pt x="13975" y="80375"/>
                      <a:pt x="16341" y="81706"/>
                    </a:cubicBezTo>
                    <a:cubicBezTo>
                      <a:pt x="20267" y="83800"/>
                      <a:pt x="17650" y="85257"/>
                      <a:pt x="11461" y="85257"/>
                    </a:cubicBezTo>
                    <a:cubicBezTo>
                      <a:pt x="10656" y="85257"/>
                      <a:pt x="9792" y="85232"/>
                      <a:pt x="8873" y="85181"/>
                    </a:cubicBezTo>
                    <a:cubicBezTo>
                      <a:pt x="5176" y="85034"/>
                      <a:pt x="3106" y="82519"/>
                      <a:pt x="1849" y="80153"/>
                    </a:cubicBezTo>
                    <a:cubicBezTo>
                      <a:pt x="1183" y="81041"/>
                      <a:pt x="887" y="82150"/>
                      <a:pt x="887" y="83259"/>
                    </a:cubicBezTo>
                    <a:cubicBezTo>
                      <a:pt x="887" y="87188"/>
                      <a:pt x="6049" y="87637"/>
                      <a:pt x="9336" y="87637"/>
                    </a:cubicBezTo>
                    <a:cubicBezTo>
                      <a:pt x="9760" y="87637"/>
                      <a:pt x="10153" y="87630"/>
                      <a:pt x="10500" y="87621"/>
                    </a:cubicBezTo>
                    <a:cubicBezTo>
                      <a:pt x="10618" y="87621"/>
                      <a:pt x="10751" y="87622"/>
                      <a:pt x="10898" y="87622"/>
                    </a:cubicBezTo>
                    <a:cubicBezTo>
                      <a:pt x="14057" y="87622"/>
                      <a:pt x="23476" y="87554"/>
                      <a:pt x="24253" y="84516"/>
                    </a:cubicBezTo>
                    <a:cubicBezTo>
                      <a:pt x="24844" y="82298"/>
                      <a:pt x="23957" y="79710"/>
                      <a:pt x="23661" y="77491"/>
                    </a:cubicBezTo>
                    <a:cubicBezTo>
                      <a:pt x="23365" y="75347"/>
                      <a:pt x="23144" y="73129"/>
                      <a:pt x="22848" y="70911"/>
                    </a:cubicBezTo>
                    <a:cubicBezTo>
                      <a:pt x="22330" y="67214"/>
                      <a:pt x="21887" y="63517"/>
                      <a:pt x="21295" y="59893"/>
                    </a:cubicBezTo>
                    <a:cubicBezTo>
                      <a:pt x="20942" y="57525"/>
                      <a:pt x="22513" y="56633"/>
                      <a:pt x="24462" y="56633"/>
                    </a:cubicBezTo>
                    <a:cubicBezTo>
                      <a:pt x="25373" y="56633"/>
                      <a:pt x="26366" y="56828"/>
                      <a:pt x="27284" y="57158"/>
                    </a:cubicBezTo>
                    <a:cubicBezTo>
                      <a:pt x="30168" y="58193"/>
                      <a:pt x="36453" y="61298"/>
                      <a:pt x="37488" y="65809"/>
                    </a:cubicBezTo>
                    <a:cubicBezTo>
                      <a:pt x="38504" y="70161"/>
                      <a:pt x="39021" y="83052"/>
                      <a:pt x="34852" y="83052"/>
                    </a:cubicBezTo>
                    <a:cubicBezTo>
                      <a:pt x="34771" y="83052"/>
                      <a:pt x="34689" y="83047"/>
                      <a:pt x="34605" y="83037"/>
                    </a:cubicBezTo>
                    <a:cubicBezTo>
                      <a:pt x="34242" y="83009"/>
                      <a:pt x="33881" y="82995"/>
                      <a:pt x="33522" y="82995"/>
                    </a:cubicBezTo>
                    <a:cubicBezTo>
                      <a:pt x="31021" y="82995"/>
                      <a:pt x="28604" y="83667"/>
                      <a:pt x="26471" y="84960"/>
                    </a:cubicBezTo>
                    <a:cubicBezTo>
                      <a:pt x="28615" y="85255"/>
                      <a:pt x="30686" y="85921"/>
                      <a:pt x="32534" y="86956"/>
                    </a:cubicBezTo>
                    <a:cubicBezTo>
                      <a:pt x="34830" y="88295"/>
                      <a:pt x="36081" y="89249"/>
                      <a:pt x="31353" y="89249"/>
                    </a:cubicBezTo>
                    <a:cubicBezTo>
                      <a:pt x="30599" y="89249"/>
                      <a:pt x="29693" y="89225"/>
                      <a:pt x="28615" y="89174"/>
                    </a:cubicBezTo>
                    <a:cubicBezTo>
                      <a:pt x="22478" y="88805"/>
                      <a:pt x="22700" y="86956"/>
                      <a:pt x="23070" y="86217"/>
                    </a:cubicBezTo>
                    <a:lnTo>
                      <a:pt x="23070" y="86217"/>
                    </a:lnTo>
                    <a:cubicBezTo>
                      <a:pt x="22700" y="86364"/>
                      <a:pt x="22330" y="86512"/>
                      <a:pt x="21961" y="86660"/>
                    </a:cubicBezTo>
                    <a:lnTo>
                      <a:pt x="19225" y="88213"/>
                    </a:lnTo>
                    <a:cubicBezTo>
                      <a:pt x="18411" y="88731"/>
                      <a:pt x="18190" y="89840"/>
                      <a:pt x="18707" y="90579"/>
                    </a:cubicBezTo>
                    <a:cubicBezTo>
                      <a:pt x="20260" y="92945"/>
                      <a:pt x="26323" y="92576"/>
                      <a:pt x="28689" y="92649"/>
                    </a:cubicBezTo>
                    <a:cubicBezTo>
                      <a:pt x="29195" y="92661"/>
                      <a:pt x="29752" y="92671"/>
                      <a:pt x="30344" y="92671"/>
                    </a:cubicBezTo>
                    <a:cubicBezTo>
                      <a:pt x="33474" y="92671"/>
                      <a:pt x="37553" y="92394"/>
                      <a:pt x="39854" y="90653"/>
                    </a:cubicBezTo>
                    <a:cubicBezTo>
                      <a:pt x="41629" y="89396"/>
                      <a:pt x="41999" y="85995"/>
                      <a:pt x="41555" y="83703"/>
                    </a:cubicBezTo>
                    <a:lnTo>
                      <a:pt x="41555" y="83703"/>
                    </a:lnTo>
                    <a:cubicBezTo>
                      <a:pt x="41555" y="83704"/>
                      <a:pt x="41925" y="85404"/>
                      <a:pt x="42516" y="87400"/>
                    </a:cubicBezTo>
                    <a:cubicBezTo>
                      <a:pt x="42590" y="87695"/>
                      <a:pt x="42664" y="87917"/>
                      <a:pt x="42738" y="88213"/>
                    </a:cubicBezTo>
                    <a:cubicBezTo>
                      <a:pt x="43108" y="89544"/>
                      <a:pt x="43625" y="90875"/>
                      <a:pt x="44291" y="92132"/>
                    </a:cubicBezTo>
                    <a:cubicBezTo>
                      <a:pt x="45163" y="93549"/>
                      <a:pt x="49734" y="94243"/>
                      <a:pt x="54208" y="94243"/>
                    </a:cubicBezTo>
                    <a:cubicBezTo>
                      <a:pt x="55803" y="94243"/>
                      <a:pt x="57385" y="94155"/>
                      <a:pt x="58783" y="93980"/>
                    </a:cubicBezTo>
                    <a:cubicBezTo>
                      <a:pt x="55899" y="93463"/>
                      <a:pt x="49762" y="92871"/>
                      <a:pt x="48579" y="90949"/>
                    </a:cubicBezTo>
                    <a:cubicBezTo>
                      <a:pt x="47027" y="88435"/>
                      <a:pt x="53459" y="87621"/>
                      <a:pt x="58192" y="87621"/>
                    </a:cubicBezTo>
                    <a:cubicBezTo>
                      <a:pt x="59227" y="87769"/>
                      <a:pt x="60188" y="88065"/>
                      <a:pt x="61001" y="88657"/>
                    </a:cubicBezTo>
                    <a:cubicBezTo>
                      <a:pt x="67373" y="89442"/>
                      <a:pt x="77995" y="90382"/>
                      <a:pt x="86999" y="90382"/>
                    </a:cubicBezTo>
                    <a:cubicBezTo>
                      <a:pt x="93249" y="90382"/>
                      <a:pt x="98720" y="89929"/>
                      <a:pt x="101447" y="88657"/>
                    </a:cubicBezTo>
                    <a:lnTo>
                      <a:pt x="101447" y="88657"/>
                    </a:lnTo>
                    <a:cubicBezTo>
                      <a:pt x="99167" y="88949"/>
                      <a:pt x="96379" y="89077"/>
                      <a:pt x="93512" y="89077"/>
                    </a:cubicBezTo>
                    <a:cubicBezTo>
                      <a:pt x="86242" y="89077"/>
                      <a:pt x="78467" y="88259"/>
                      <a:pt x="77194" y="87252"/>
                    </a:cubicBezTo>
                    <a:lnTo>
                      <a:pt x="77268" y="87252"/>
                    </a:lnTo>
                    <a:cubicBezTo>
                      <a:pt x="74902" y="85477"/>
                      <a:pt x="86659" y="86291"/>
                      <a:pt x="90578" y="85255"/>
                    </a:cubicBezTo>
                    <a:cubicBezTo>
                      <a:pt x="92278" y="84812"/>
                      <a:pt x="94866" y="82963"/>
                      <a:pt x="97232" y="81041"/>
                    </a:cubicBezTo>
                    <a:cubicBezTo>
                      <a:pt x="95014" y="80449"/>
                      <a:pt x="92722" y="80153"/>
                      <a:pt x="90356" y="80153"/>
                    </a:cubicBezTo>
                    <a:cubicBezTo>
                      <a:pt x="91539" y="80153"/>
                      <a:pt x="94645" y="67288"/>
                      <a:pt x="94866" y="66178"/>
                    </a:cubicBezTo>
                    <a:lnTo>
                      <a:pt x="95014" y="65735"/>
                    </a:lnTo>
                    <a:lnTo>
                      <a:pt x="95014" y="65735"/>
                    </a:lnTo>
                    <a:cubicBezTo>
                      <a:pt x="90868" y="72240"/>
                      <a:pt x="84095" y="80404"/>
                      <a:pt x="76300" y="80404"/>
                    </a:cubicBezTo>
                    <a:cubicBezTo>
                      <a:pt x="76032" y="80404"/>
                      <a:pt x="75764" y="80395"/>
                      <a:pt x="75494" y="80375"/>
                    </a:cubicBezTo>
                    <a:cubicBezTo>
                      <a:pt x="62111" y="79414"/>
                      <a:pt x="60927" y="50947"/>
                      <a:pt x="60558" y="50355"/>
                    </a:cubicBezTo>
                    <a:cubicBezTo>
                      <a:pt x="60546" y="50336"/>
                      <a:pt x="60535" y="50327"/>
                      <a:pt x="60524" y="50327"/>
                    </a:cubicBezTo>
                    <a:cubicBezTo>
                      <a:pt x="60187" y="50327"/>
                      <a:pt x="60170" y="59048"/>
                      <a:pt x="59597" y="67214"/>
                    </a:cubicBezTo>
                    <a:cubicBezTo>
                      <a:pt x="59050" y="75004"/>
                      <a:pt x="53513" y="85700"/>
                      <a:pt x="49525" y="85700"/>
                    </a:cubicBezTo>
                    <a:cubicBezTo>
                      <a:pt x="49198" y="85700"/>
                      <a:pt x="48882" y="85628"/>
                      <a:pt x="48579" y="85477"/>
                    </a:cubicBezTo>
                    <a:cubicBezTo>
                      <a:pt x="44956" y="83703"/>
                      <a:pt x="45178" y="72981"/>
                      <a:pt x="44882" y="69802"/>
                    </a:cubicBezTo>
                    <a:cubicBezTo>
                      <a:pt x="44587" y="66400"/>
                      <a:pt x="44069" y="62851"/>
                      <a:pt x="44734" y="59450"/>
                    </a:cubicBezTo>
                    <a:cubicBezTo>
                      <a:pt x="45303" y="56418"/>
                      <a:pt x="51591" y="44968"/>
                      <a:pt x="56639" y="44968"/>
                    </a:cubicBezTo>
                    <a:cubicBezTo>
                      <a:pt x="57500" y="44968"/>
                      <a:pt x="58325" y="45301"/>
                      <a:pt x="59079" y="46066"/>
                    </a:cubicBezTo>
                    <a:cubicBezTo>
                      <a:pt x="59005" y="45992"/>
                      <a:pt x="61371" y="39781"/>
                      <a:pt x="61519" y="39116"/>
                    </a:cubicBezTo>
                    <a:cubicBezTo>
                      <a:pt x="62184" y="36380"/>
                      <a:pt x="63220" y="33792"/>
                      <a:pt x="64477" y="31278"/>
                    </a:cubicBezTo>
                    <a:cubicBezTo>
                      <a:pt x="66144" y="28530"/>
                      <a:pt x="69705" y="25809"/>
                      <a:pt x="72719" y="25809"/>
                    </a:cubicBezTo>
                    <a:cubicBezTo>
                      <a:pt x="74650" y="25809"/>
                      <a:pt x="76357" y="26927"/>
                      <a:pt x="77194" y="29873"/>
                    </a:cubicBezTo>
                    <a:cubicBezTo>
                      <a:pt x="77855" y="32294"/>
                      <a:pt x="75894" y="35371"/>
                      <a:pt x="74202" y="37513"/>
                    </a:cubicBezTo>
                    <a:lnTo>
                      <a:pt x="74202" y="37513"/>
                    </a:lnTo>
                    <a:cubicBezTo>
                      <a:pt x="73258" y="38176"/>
                      <a:pt x="72529" y="39053"/>
                      <a:pt x="71945" y="40003"/>
                    </a:cubicBezTo>
                    <a:cubicBezTo>
                      <a:pt x="72745" y="39203"/>
                      <a:pt x="73473" y="38403"/>
                      <a:pt x="74201" y="37533"/>
                    </a:cubicBezTo>
                    <a:lnTo>
                      <a:pt x="74201" y="37533"/>
                    </a:lnTo>
                    <a:cubicBezTo>
                      <a:pt x="77755" y="34664"/>
                      <a:pt x="83784" y="32532"/>
                      <a:pt x="86141" y="31722"/>
                    </a:cubicBezTo>
                    <a:cubicBezTo>
                      <a:pt x="85920" y="31648"/>
                      <a:pt x="85624" y="31574"/>
                      <a:pt x="85402" y="31500"/>
                    </a:cubicBezTo>
                    <a:cubicBezTo>
                      <a:pt x="83923" y="30391"/>
                      <a:pt x="82740" y="26250"/>
                      <a:pt x="81409" y="24697"/>
                    </a:cubicBezTo>
                    <a:cubicBezTo>
                      <a:pt x="79708" y="22775"/>
                      <a:pt x="77860" y="21074"/>
                      <a:pt x="75864" y="19521"/>
                    </a:cubicBezTo>
                    <a:cubicBezTo>
                      <a:pt x="81853" y="19300"/>
                      <a:pt x="76899" y="6138"/>
                      <a:pt x="71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4135;p78">
                <a:extLst>
                  <a:ext uri="{FF2B5EF4-FFF2-40B4-BE49-F238E27FC236}">
                    <a16:creationId xmlns:a16="http://schemas.microsoft.com/office/drawing/2014/main" id="{D58D53B4-DD81-33AE-71C0-5CEC3E4D0599}"/>
                  </a:ext>
                </a:extLst>
              </p:cNvPr>
              <p:cNvSpPr/>
              <p:nvPr/>
            </p:nvSpPr>
            <p:spPr>
              <a:xfrm>
                <a:off x="2732300" y="4299350"/>
                <a:ext cx="2569300" cy="1140950"/>
              </a:xfrm>
              <a:custGeom>
                <a:avLst/>
                <a:gdLst/>
                <a:ahLst/>
                <a:cxnLst/>
                <a:rect l="l" t="t" r="r" b="b"/>
                <a:pathLst>
                  <a:path w="102772" h="45638" extrusionOk="0">
                    <a:moveTo>
                      <a:pt x="60410" y="0"/>
                    </a:moveTo>
                    <a:cubicBezTo>
                      <a:pt x="60410" y="0"/>
                      <a:pt x="59597" y="22331"/>
                      <a:pt x="52942" y="23883"/>
                    </a:cubicBezTo>
                    <a:cubicBezTo>
                      <a:pt x="52733" y="23932"/>
                      <a:pt x="52523" y="23956"/>
                      <a:pt x="52313" y="23956"/>
                    </a:cubicBezTo>
                    <a:cubicBezTo>
                      <a:pt x="45852" y="23956"/>
                      <a:pt x="39263" y="1553"/>
                      <a:pt x="39263" y="1553"/>
                    </a:cubicBezTo>
                    <a:cubicBezTo>
                      <a:pt x="39263" y="1553"/>
                      <a:pt x="34901" y="25066"/>
                      <a:pt x="28616" y="25880"/>
                    </a:cubicBezTo>
                    <a:cubicBezTo>
                      <a:pt x="28520" y="25891"/>
                      <a:pt x="28424" y="25897"/>
                      <a:pt x="28330" y="25897"/>
                    </a:cubicBezTo>
                    <a:cubicBezTo>
                      <a:pt x="22201" y="25897"/>
                      <a:pt x="18043" y="2741"/>
                      <a:pt x="18042" y="2736"/>
                    </a:cubicBezTo>
                    <a:lnTo>
                      <a:pt x="18042" y="2736"/>
                    </a:lnTo>
                    <a:cubicBezTo>
                      <a:pt x="18043" y="2741"/>
                      <a:pt x="21221" y="22331"/>
                      <a:pt x="17672" y="24327"/>
                    </a:cubicBezTo>
                    <a:cubicBezTo>
                      <a:pt x="17015" y="24688"/>
                      <a:pt x="16348" y="24851"/>
                      <a:pt x="15680" y="24851"/>
                    </a:cubicBezTo>
                    <a:cubicBezTo>
                      <a:pt x="9501" y="24851"/>
                      <a:pt x="3180" y="10944"/>
                      <a:pt x="3180" y="10944"/>
                    </a:cubicBezTo>
                    <a:lnTo>
                      <a:pt x="2958" y="11609"/>
                    </a:lnTo>
                    <a:cubicBezTo>
                      <a:pt x="5990" y="17820"/>
                      <a:pt x="9761" y="23588"/>
                      <a:pt x="14197" y="28911"/>
                    </a:cubicBezTo>
                    <a:cubicBezTo>
                      <a:pt x="14197" y="28911"/>
                      <a:pt x="12047" y="28508"/>
                      <a:pt x="9420" y="28508"/>
                    </a:cubicBezTo>
                    <a:cubicBezTo>
                      <a:pt x="5297" y="28508"/>
                      <a:pt x="0" y="29501"/>
                      <a:pt x="0" y="34605"/>
                    </a:cubicBezTo>
                    <a:cubicBezTo>
                      <a:pt x="0" y="37965"/>
                      <a:pt x="4030" y="38971"/>
                      <a:pt x="8859" y="38971"/>
                    </a:cubicBezTo>
                    <a:cubicBezTo>
                      <a:pt x="15189" y="38971"/>
                      <a:pt x="22893" y="37243"/>
                      <a:pt x="24697" y="36823"/>
                    </a:cubicBezTo>
                    <a:lnTo>
                      <a:pt x="24697" y="36823"/>
                    </a:lnTo>
                    <a:cubicBezTo>
                      <a:pt x="22848" y="37267"/>
                      <a:pt x="15972" y="39189"/>
                      <a:pt x="17820" y="41925"/>
                    </a:cubicBezTo>
                    <a:cubicBezTo>
                      <a:pt x="19373" y="44291"/>
                      <a:pt x="25436" y="43922"/>
                      <a:pt x="27802" y="43995"/>
                    </a:cubicBezTo>
                    <a:cubicBezTo>
                      <a:pt x="28315" y="44007"/>
                      <a:pt x="28882" y="44017"/>
                      <a:pt x="29484" y="44017"/>
                    </a:cubicBezTo>
                    <a:cubicBezTo>
                      <a:pt x="32611" y="44017"/>
                      <a:pt x="36673" y="43747"/>
                      <a:pt x="38967" y="42073"/>
                    </a:cubicBezTo>
                    <a:cubicBezTo>
                      <a:pt x="40742" y="40742"/>
                      <a:pt x="41112" y="37341"/>
                      <a:pt x="40668" y="35122"/>
                    </a:cubicBezTo>
                    <a:lnTo>
                      <a:pt x="40668" y="35122"/>
                    </a:lnTo>
                    <a:cubicBezTo>
                      <a:pt x="40669" y="35127"/>
                      <a:pt x="41852" y="40891"/>
                      <a:pt x="43478" y="43478"/>
                    </a:cubicBezTo>
                    <a:cubicBezTo>
                      <a:pt x="44327" y="44934"/>
                      <a:pt x="48871" y="45638"/>
                      <a:pt x="53322" y="45638"/>
                    </a:cubicBezTo>
                    <a:cubicBezTo>
                      <a:pt x="57008" y="45638"/>
                      <a:pt x="60630" y="45155"/>
                      <a:pt x="62037" y="44217"/>
                    </a:cubicBezTo>
                    <a:cubicBezTo>
                      <a:pt x="65142" y="42147"/>
                      <a:pt x="58932" y="39929"/>
                      <a:pt x="58931" y="39929"/>
                    </a:cubicBezTo>
                    <a:lnTo>
                      <a:pt x="58931" y="39929"/>
                    </a:lnTo>
                    <a:cubicBezTo>
                      <a:pt x="65061" y="40685"/>
                      <a:pt x="76477" y="41733"/>
                      <a:pt x="86084" y="41733"/>
                    </a:cubicBezTo>
                    <a:cubicBezTo>
                      <a:pt x="95251" y="41733"/>
                      <a:pt x="102771" y="40779"/>
                      <a:pt x="102483" y="37710"/>
                    </a:cubicBezTo>
                    <a:cubicBezTo>
                      <a:pt x="101965" y="31499"/>
                      <a:pt x="89395" y="31499"/>
                      <a:pt x="89395" y="31499"/>
                    </a:cubicBezTo>
                    <a:cubicBezTo>
                      <a:pt x="90578" y="31499"/>
                      <a:pt x="93684" y="18634"/>
                      <a:pt x="93979" y="17524"/>
                    </a:cubicBezTo>
                    <a:cubicBezTo>
                      <a:pt x="94349" y="15898"/>
                      <a:pt x="94719" y="14271"/>
                      <a:pt x="95088" y="12644"/>
                    </a:cubicBezTo>
                    <a:lnTo>
                      <a:pt x="95088" y="12644"/>
                    </a:lnTo>
                    <a:cubicBezTo>
                      <a:pt x="91014" y="17688"/>
                      <a:pt x="84395" y="24316"/>
                      <a:pt x="77753" y="24316"/>
                    </a:cubicBezTo>
                    <a:cubicBezTo>
                      <a:pt x="76801" y="24316"/>
                      <a:pt x="75848" y="24180"/>
                      <a:pt x="74903" y="23883"/>
                    </a:cubicBezTo>
                    <a:cubicBezTo>
                      <a:pt x="63516" y="20334"/>
                      <a:pt x="60410" y="0"/>
                      <a:pt x="60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4136;p78">
                <a:extLst>
                  <a:ext uri="{FF2B5EF4-FFF2-40B4-BE49-F238E27FC236}">
                    <a16:creationId xmlns:a16="http://schemas.microsoft.com/office/drawing/2014/main" id="{E2156C95-82C1-B615-C555-03FC4CC2CAFB}"/>
                  </a:ext>
                </a:extLst>
              </p:cNvPr>
              <p:cNvSpPr/>
              <p:nvPr/>
            </p:nvSpPr>
            <p:spPr>
              <a:xfrm>
                <a:off x="3207375" y="4367725"/>
                <a:ext cx="114625" cy="852225"/>
              </a:xfrm>
              <a:custGeom>
                <a:avLst/>
                <a:gdLst/>
                <a:ahLst/>
                <a:cxnLst/>
                <a:rect l="l" t="t" r="r" b="b"/>
                <a:pathLst>
                  <a:path w="4585" h="34089" extrusionOk="0">
                    <a:moveTo>
                      <a:pt x="228" y="0"/>
                    </a:moveTo>
                    <a:cubicBezTo>
                      <a:pt x="226" y="0"/>
                      <a:pt x="224" y="1"/>
                      <a:pt x="222" y="1"/>
                    </a:cubicBezTo>
                    <a:cubicBezTo>
                      <a:pt x="0" y="1"/>
                      <a:pt x="148" y="4290"/>
                      <a:pt x="370" y="8578"/>
                    </a:cubicBezTo>
                    <a:cubicBezTo>
                      <a:pt x="518" y="10723"/>
                      <a:pt x="740" y="12867"/>
                      <a:pt x="888" y="14494"/>
                    </a:cubicBezTo>
                    <a:cubicBezTo>
                      <a:pt x="888" y="15307"/>
                      <a:pt x="961" y="15973"/>
                      <a:pt x="1035" y="16490"/>
                    </a:cubicBezTo>
                    <a:cubicBezTo>
                      <a:pt x="1109" y="16934"/>
                      <a:pt x="1109" y="17230"/>
                      <a:pt x="1109" y="17230"/>
                    </a:cubicBezTo>
                    <a:cubicBezTo>
                      <a:pt x="1109" y="17230"/>
                      <a:pt x="1183" y="17451"/>
                      <a:pt x="1257" y="17969"/>
                    </a:cubicBezTo>
                    <a:cubicBezTo>
                      <a:pt x="1331" y="18413"/>
                      <a:pt x="1479" y="19078"/>
                      <a:pt x="1701" y="19891"/>
                    </a:cubicBezTo>
                    <a:cubicBezTo>
                      <a:pt x="2071" y="21444"/>
                      <a:pt x="2588" y="23515"/>
                      <a:pt x="3106" y="25659"/>
                    </a:cubicBezTo>
                    <a:cubicBezTo>
                      <a:pt x="3549" y="27507"/>
                      <a:pt x="3845" y="29430"/>
                      <a:pt x="3993" y="31426"/>
                    </a:cubicBezTo>
                    <a:lnTo>
                      <a:pt x="4067" y="32018"/>
                    </a:lnTo>
                    <a:lnTo>
                      <a:pt x="4067" y="33349"/>
                    </a:lnTo>
                    <a:cubicBezTo>
                      <a:pt x="4067" y="33792"/>
                      <a:pt x="4141" y="34088"/>
                      <a:pt x="4141" y="34088"/>
                    </a:cubicBezTo>
                    <a:cubicBezTo>
                      <a:pt x="4215" y="34088"/>
                      <a:pt x="4289" y="33866"/>
                      <a:pt x="4363" y="33349"/>
                    </a:cubicBezTo>
                    <a:cubicBezTo>
                      <a:pt x="4363" y="33127"/>
                      <a:pt x="4437" y="32831"/>
                      <a:pt x="4511" y="32535"/>
                    </a:cubicBezTo>
                    <a:cubicBezTo>
                      <a:pt x="4511" y="32314"/>
                      <a:pt x="4585" y="32166"/>
                      <a:pt x="4585" y="32018"/>
                    </a:cubicBezTo>
                    <a:lnTo>
                      <a:pt x="4585" y="31426"/>
                    </a:lnTo>
                    <a:cubicBezTo>
                      <a:pt x="4585" y="29430"/>
                      <a:pt x="4437" y="27433"/>
                      <a:pt x="4067" y="25437"/>
                    </a:cubicBezTo>
                    <a:cubicBezTo>
                      <a:pt x="3771" y="23293"/>
                      <a:pt x="3328" y="21148"/>
                      <a:pt x="3032" y="19596"/>
                    </a:cubicBezTo>
                    <a:cubicBezTo>
                      <a:pt x="2810" y="18782"/>
                      <a:pt x="2810" y="18117"/>
                      <a:pt x="2662" y="17673"/>
                    </a:cubicBezTo>
                    <a:cubicBezTo>
                      <a:pt x="2588" y="17230"/>
                      <a:pt x="2588" y="17008"/>
                      <a:pt x="2588" y="17008"/>
                    </a:cubicBezTo>
                    <a:cubicBezTo>
                      <a:pt x="2514" y="16712"/>
                      <a:pt x="2440" y="16490"/>
                      <a:pt x="2440" y="16268"/>
                    </a:cubicBezTo>
                    <a:cubicBezTo>
                      <a:pt x="2366" y="15825"/>
                      <a:pt x="2292" y="15159"/>
                      <a:pt x="2218" y="14346"/>
                    </a:cubicBezTo>
                    <a:cubicBezTo>
                      <a:pt x="1997" y="12719"/>
                      <a:pt x="1701" y="10649"/>
                      <a:pt x="1405" y="8504"/>
                    </a:cubicBezTo>
                    <a:cubicBezTo>
                      <a:pt x="965" y="4252"/>
                      <a:pt x="453" y="0"/>
                      <a:pt x="22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4137;p78">
                <a:extLst>
                  <a:ext uri="{FF2B5EF4-FFF2-40B4-BE49-F238E27FC236}">
                    <a16:creationId xmlns:a16="http://schemas.microsoft.com/office/drawing/2014/main" id="{3035A444-7C45-DB2D-F06E-C32312C04757}"/>
                  </a:ext>
                </a:extLst>
              </p:cNvPr>
              <p:cNvSpPr/>
              <p:nvPr/>
            </p:nvSpPr>
            <p:spPr>
              <a:xfrm>
                <a:off x="3290550" y="5170000"/>
                <a:ext cx="199675" cy="61525"/>
              </a:xfrm>
              <a:custGeom>
                <a:avLst/>
                <a:gdLst/>
                <a:ahLst/>
                <a:cxnLst/>
                <a:rect l="l" t="t" r="r" b="b"/>
                <a:pathLst>
                  <a:path w="7987" h="2461" extrusionOk="0">
                    <a:moveTo>
                      <a:pt x="3698" y="1"/>
                    </a:moveTo>
                    <a:lnTo>
                      <a:pt x="3180" y="75"/>
                    </a:lnTo>
                    <a:cubicBezTo>
                      <a:pt x="2589" y="149"/>
                      <a:pt x="2071" y="370"/>
                      <a:pt x="1627" y="666"/>
                    </a:cubicBezTo>
                    <a:cubicBezTo>
                      <a:pt x="1110" y="888"/>
                      <a:pt x="666" y="1258"/>
                      <a:pt x="296" y="1701"/>
                    </a:cubicBezTo>
                    <a:cubicBezTo>
                      <a:pt x="75" y="2071"/>
                      <a:pt x="1" y="2367"/>
                      <a:pt x="75" y="2441"/>
                    </a:cubicBezTo>
                    <a:cubicBezTo>
                      <a:pt x="88" y="2454"/>
                      <a:pt x="105" y="2460"/>
                      <a:pt x="128" y="2460"/>
                    </a:cubicBezTo>
                    <a:cubicBezTo>
                      <a:pt x="232" y="2460"/>
                      <a:pt x="436" y="2328"/>
                      <a:pt x="740" y="2145"/>
                    </a:cubicBezTo>
                    <a:cubicBezTo>
                      <a:pt x="1110" y="1923"/>
                      <a:pt x="1553" y="1775"/>
                      <a:pt x="1997" y="1627"/>
                    </a:cubicBezTo>
                    <a:cubicBezTo>
                      <a:pt x="2367" y="1480"/>
                      <a:pt x="2810" y="1480"/>
                      <a:pt x="3254" y="1480"/>
                    </a:cubicBezTo>
                    <a:lnTo>
                      <a:pt x="3846" y="1480"/>
                    </a:lnTo>
                    <a:cubicBezTo>
                      <a:pt x="4024" y="1460"/>
                      <a:pt x="4202" y="1451"/>
                      <a:pt x="4379" y="1451"/>
                    </a:cubicBezTo>
                    <a:cubicBezTo>
                      <a:pt x="4862" y="1451"/>
                      <a:pt x="5335" y="1519"/>
                      <a:pt x="5768" y="1627"/>
                    </a:cubicBezTo>
                    <a:cubicBezTo>
                      <a:pt x="6636" y="1751"/>
                      <a:pt x="7504" y="2031"/>
                      <a:pt x="7805" y="2031"/>
                    </a:cubicBezTo>
                    <a:cubicBezTo>
                      <a:pt x="7863" y="2031"/>
                      <a:pt x="7900" y="2021"/>
                      <a:pt x="7912" y="1997"/>
                    </a:cubicBezTo>
                    <a:cubicBezTo>
                      <a:pt x="7986" y="1849"/>
                      <a:pt x="7173" y="1110"/>
                      <a:pt x="6138" y="592"/>
                    </a:cubicBezTo>
                    <a:cubicBezTo>
                      <a:pt x="5694" y="370"/>
                      <a:pt x="5176" y="223"/>
                      <a:pt x="4659" y="75"/>
                    </a:cubicBezTo>
                    <a:cubicBezTo>
                      <a:pt x="4437" y="75"/>
                      <a:pt x="4289" y="1"/>
                      <a:pt x="41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4138;p78">
                <a:extLst>
                  <a:ext uri="{FF2B5EF4-FFF2-40B4-BE49-F238E27FC236}">
                    <a16:creationId xmlns:a16="http://schemas.microsoft.com/office/drawing/2014/main" id="{A2927F7D-2559-16E5-A245-731F2238D356}"/>
                  </a:ext>
                </a:extLst>
              </p:cNvPr>
              <p:cNvSpPr/>
              <p:nvPr/>
            </p:nvSpPr>
            <p:spPr>
              <a:xfrm>
                <a:off x="3177800" y="5274650"/>
                <a:ext cx="144200" cy="102550"/>
              </a:xfrm>
              <a:custGeom>
                <a:avLst/>
                <a:gdLst/>
                <a:ahLst/>
                <a:cxnLst/>
                <a:rect l="l" t="t" r="r" b="b"/>
                <a:pathLst>
                  <a:path w="5768" h="4102" extrusionOk="0">
                    <a:moveTo>
                      <a:pt x="5029" y="0"/>
                    </a:moveTo>
                    <a:cubicBezTo>
                      <a:pt x="4694" y="0"/>
                      <a:pt x="4277" y="37"/>
                      <a:pt x="3845" y="103"/>
                    </a:cubicBezTo>
                    <a:cubicBezTo>
                      <a:pt x="3401" y="177"/>
                      <a:pt x="2958" y="325"/>
                      <a:pt x="2588" y="547"/>
                    </a:cubicBezTo>
                    <a:lnTo>
                      <a:pt x="2218" y="695"/>
                    </a:lnTo>
                    <a:cubicBezTo>
                      <a:pt x="2144" y="769"/>
                      <a:pt x="2071" y="769"/>
                      <a:pt x="2071" y="843"/>
                    </a:cubicBezTo>
                    <a:cubicBezTo>
                      <a:pt x="1553" y="1212"/>
                      <a:pt x="1109" y="1730"/>
                      <a:pt x="814" y="2248"/>
                    </a:cubicBezTo>
                    <a:cubicBezTo>
                      <a:pt x="222" y="3061"/>
                      <a:pt x="0" y="3948"/>
                      <a:pt x="222" y="4096"/>
                    </a:cubicBezTo>
                    <a:cubicBezTo>
                      <a:pt x="232" y="4100"/>
                      <a:pt x="243" y="4101"/>
                      <a:pt x="255" y="4101"/>
                    </a:cubicBezTo>
                    <a:cubicBezTo>
                      <a:pt x="493" y="4101"/>
                      <a:pt x="989" y="3406"/>
                      <a:pt x="1553" y="2913"/>
                    </a:cubicBezTo>
                    <a:cubicBezTo>
                      <a:pt x="1849" y="2691"/>
                      <a:pt x="2218" y="2469"/>
                      <a:pt x="2514" y="2248"/>
                    </a:cubicBezTo>
                    <a:lnTo>
                      <a:pt x="2884" y="2026"/>
                    </a:lnTo>
                    <a:cubicBezTo>
                      <a:pt x="3328" y="1656"/>
                      <a:pt x="3771" y="1360"/>
                      <a:pt x="4215" y="1065"/>
                    </a:cubicBezTo>
                    <a:cubicBezTo>
                      <a:pt x="4954" y="695"/>
                      <a:pt x="5768" y="399"/>
                      <a:pt x="5768" y="177"/>
                    </a:cubicBezTo>
                    <a:cubicBezTo>
                      <a:pt x="5727" y="55"/>
                      <a:pt x="5440" y="0"/>
                      <a:pt x="502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4139;p78">
                <a:extLst>
                  <a:ext uri="{FF2B5EF4-FFF2-40B4-BE49-F238E27FC236}">
                    <a16:creationId xmlns:a16="http://schemas.microsoft.com/office/drawing/2014/main" id="{223A2CA6-47ED-430A-BF2B-22421517B3FF}"/>
                  </a:ext>
                </a:extLst>
              </p:cNvPr>
              <p:cNvSpPr/>
              <p:nvPr/>
            </p:nvSpPr>
            <p:spPr>
              <a:xfrm>
                <a:off x="3316425" y="5284625"/>
                <a:ext cx="153450" cy="92575"/>
              </a:xfrm>
              <a:custGeom>
                <a:avLst/>
                <a:gdLst/>
                <a:ahLst/>
                <a:cxnLst/>
                <a:rect l="l" t="t" r="r" b="b"/>
                <a:pathLst>
                  <a:path w="6138" h="3703" extrusionOk="0">
                    <a:moveTo>
                      <a:pt x="4215" y="0"/>
                    </a:moveTo>
                    <a:cubicBezTo>
                      <a:pt x="3772" y="0"/>
                      <a:pt x="3328" y="148"/>
                      <a:pt x="2884" y="222"/>
                    </a:cubicBezTo>
                    <a:lnTo>
                      <a:pt x="2441" y="370"/>
                    </a:lnTo>
                    <a:cubicBezTo>
                      <a:pt x="2367" y="444"/>
                      <a:pt x="2367" y="444"/>
                      <a:pt x="2293" y="444"/>
                    </a:cubicBezTo>
                    <a:lnTo>
                      <a:pt x="1775" y="887"/>
                    </a:lnTo>
                    <a:cubicBezTo>
                      <a:pt x="1627" y="961"/>
                      <a:pt x="1480" y="1109"/>
                      <a:pt x="1332" y="1331"/>
                    </a:cubicBezTo>
                    <a:cubicBezTo>
                      <a:pt x="1184" y="1479"/>
                      <a:pt x="1036" y="1627"/>
                      <a:pt x="888" y="1849"/>
                    </a:cubicBezTo>
                    <a:cubicBezTo>
                      <a:pt x="297" y="2662"/>
                      <a:pt x="1" y="3623"/>
                      <a:pt x="223" y="3697"/>
                    </a:cubicBezTo>
                    <a:cubicBezTo>
                      <a:pt x="234" y="3701"/>
                      <a:pt x="246" y="3703"/>
                      <a:pt x="259" y="3703"/>
                    </a:cubicBezTo>
                    <a:cubicBezTo>
                      <a:pt x="498" y="3703"/>
                      <a:pt x="996" y="3079"/>
                      <a:pt x="1627" y="2588"/>
                    </a:cubicBezTo>
                    <a:cubicBezTo>
                      <a:pt x="1775" y="2440"/>
                      <a:pt x="1923" y="2366"/>
                      <a:pt x="2145" y="2292"/>
                    </a:cubicBezTo>
                    <a:cubicBezTo>
                      <a:pt x="2219" y="2144"/>
                      <a:pt x="2367" y="2070"/>
                      <a:pt x="2589" y="1997"/>
                    </a:cubicBezTo>
                    <a:lnTo>
                      <a:pt x="3032" y="1775"/>
                    </a:lnTo>
                    <a:cubicBezTo>
                      <a:pt x="3106" y="1701"/>
                      <a:pt x="3254" y="1627"/>
                      <a:pt x="3402" y="1553"/>
                    </a:cubicBezTo>
                    <a:cubicBezTo>
                      <a:pt x="3698" y="1331"/>
                      <a:pt x="4068" y="1183"/>
                      <a:pt x="4437" y="1109"/>
                    </a:cubicBezTo>
                    <a:cubicBezTo>
                      <a:pt x="5177" y="813"/>
                      <a:pt x="6138" y="740"/>
                      <a:pt x="6138" y="592"/>
                    </a:cubicBezTo>
                    <a:cubicBezTo>
                      <a:pt x="6138" y="370"/>
                      <a:pt x="5251" y="0"/>
                      <a:pt x="421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4140;p78">
                <a:extLst>
                  <a:ext uri="{FF2B5EF4-FFF2-40B4-BE49-F238E27FC236}">
                    <a16:creationId xmlns:a16="http://schemas.microsoft.com/office/drawing/2014/main" id="{2C68F6EC-5AF4-FE19-7D80-9B219EBE4F84}"/>
                  </a:ext>
                </a:extLst>
              </p:cNvPr>
              <p:cNvSpPr/>
              <p:nvPr/>
            </p:nvSpPr>
            <p:spPr>
              <a:xfrm>
                <a:off x="4174150" y="3994325"/>
                <a:ext cx="83200" cy="1245950"/>
              </a:xfrm>
              <a:custGeom>
                <a:avLst/>
                <a:gdLst/>
                <a:ahLst/>
                <a:cxnLst/>
                <a:rect l="l" t="t" r="r" b="b"/>
                <a:pathLst>
                  <a:path w="3328" h="49838" extrusionOk="0">
                    <a:moveTo>
                      <a:pt x="1553" y="1"/>
                    </a:moveTo>
                    <a:cubicBezTo>
                      <a:pt x="1405" y="1332"/>
                      <a:pt x="1405" y="2589"/>
                      <a:pt x="1479" y="3920"/>
                    </a:cubicBezTo>
                    <a:cubicBezTo>
                      <a:pt x="1553" y="6286"/>
                      <a:pt x="1627" y="9392"/>
                      <a:pt x="1701" y="12497"/>
                    </a:cubicBezTo>
                    <a:cubicBezTo>
                      <a:pt x="1775" y="15603"/>
                      <a:pt x="1775" y="18708"/>
                      <a:pt x="1775" y="21074"/>
                    </a:cubicBezTo>
                    <a:lnTo>
                      <a:pt x="1775" y="24993"/>
                    </a:lnTo>
                    <a:lnTo>
                      <a:pt x="1775" y="26028"/>
                    </a:lnTo>
                    <a:lnTo>
                      <a:pt x="1775" y="28838"/>
                    </a:lnTo>
                    <a:cubicBezTo>
                      <a:pt x="1849" y="31204"/>
                      <a:pt x="1627" y="34310"/>
                      <a:pt x="1553" y="37415"/>
                    </a:cubicBezTo>
                    <a:cubicBezTo>
                      <a:pt x="1405" y="38968"/>
                      <a:pt x="1183" y="40521"/>
                      <a:pt x="1109" y="42000"/>
                    </a:cubicBezTo>
                    <a:cubicBezTo>
                      <a:pt x="962" y="42665"/>
                      <a:pt x="962" y="43405"/>
                      <a:pt x="888" y="44070"/>
                    </a:cubicBezTo>
                    <a:cubicBezTo>
                      <a:pt x="740" y="44736"/>
                      <a:pt x="666" y="45327"/>
                      <a:pt x="518" y="45919"/>
                    </a:cubicBezTo>
                    <a:cubicBezTo>
                      <a:pt x="222" y="47176"/>
                      <a:pt x="74" y="48507"/>
                      <a:pt x="0" y="49838"/>
                    </a:cubicBezTo>
                    <a:cubicBezTo>
                      <a:pt x="518" y="48581"/>
                      <a:pt x="888" y="47323"/>
                      <a:pt x="1109" y="46066"/>
                    </a:cubicBezTo>
                    <a:cubicBezTo>
                      <a:pt x="1257" y="45475"/>
                      <a:pt x="1405" y="44809"/>
                      <a:pt x="1553" y="44218"/>
                    </a:cubicBezTo>
                    <a:cubicBezTo>
                      <a:pt x="1701" y="43552"/>
                      <a:pt x="1775" y="42813"/>
                      <a:pt x="1923" y="42074"/>
                    </a:cubicBezTo>
                    <a:cubicBezTo>
                      <a:pt x="2145" y="40669"/>
                      <a:pt x="2366" y="39042"/>
                      <a:pt x="2588" y="37489"/>
                    </a:cubicBezTo>
                    <a:cubicBezTo>
                      <a:pt x="2884" y="34384"/>
                      <a:pt x="3180" y="31278"/>
                      <a:pt x="3180" y="28912"/>
                    </a:cubicBezTo>
                    <a:cubicBezTo>
                      <a:pt x="3254" y="27729"/>
                      <a:pt x="3328" y="26768"/>
                      <a:pt x="3328" y="26028"/>
                    </a:cubicBezTo>
                    <a:lnTo>
                      <a:pt x="3328" y="24993"/>
                    </a:lnTo>
                    <a:cubicBezTo>
                      <a:pt x="3328" y="24993"/>
                      <a:pt x="3254" y="23366"/>
                      <a:pt x="3180" y="21074"/>
                    </a:cubicBezTo>
                    <a:cubicBezTo>
                      <a:pt x="3106" y="18708"/>
                      <a:pt x="2958" y="15603"/>
                      <a:pt x="2736" y="12423"/>
                    </a:cubicBezTo>
                    <a:cubicBezTo>
                      <a:pt x="2514" y="9318"/>
                      <a:pt x="2293" y="6212"/>
                      <a:pt x="2071" y="3920"/>
                    </a:cubicBezTo>
                    <a:cubicBezTo>
                      <a:pt x="1997" y="2589"/>
                      <a:pt x="1849" y="1258"/>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4141;p78">
                <a:extLst>
                  <a:ext uri="{FF2B5EF4-FFF2-40B4-BE49-F238E27FC236}">
                    <a16:creationId xmlns:a16="http://schemas.microsoft.com/office/drawing/2014/main" id="{45B68F77-E1BF-6BD8-7C93-1814152548F3}"/>
                  </a:ext>
                </a:extLst>
              </p:cNvPr>
              <p:cNvSpPr/>
              <p:nvPr/>
            </p:nvSpPr>
            <p:spPr>
              <a:xfrm>
                <a:off x="3967100" y="5228875"/>
                <a:ext cx="316125" cy="187000"/>
              </a:xfrm>
              <a:custGeom>
                <a:avLst/>
                <a:gdLst/>
                <a:ahLst/>
                <a:cxnLst/>
                <a:rect l="l" t="t" r="r" b="b"/>
                <a:pathLst>
                  <a:path w="12645" h="7480" extrusionOk="0">
                    <a:moveTo>
                      <a:pt x="5315" y="0"/>
                    </a:moveTo>
                    <a:cubicBezTo>
                      <a:pt x="4893" y="0"/>
                      <a:pt x="4474" y="23"/>
                      <a:pt x="4068" y="86"/>
                    </a:cubicBezTo>
                    <a:cubicBezTo>
                      <a:pt x="3033" y="160"/>
                      <a:pt x="2071" y="456"/>
                      <a:pt x="1184" y="825"/>
                    </a:cubicBezTo>
                    <a:cubicBezTo>
                      <a:pt x="445" y="1195"/>
                      <a:pt x="1" y="1491"/>
                      <a:pt x="75" y="1565"/>
                    </a:cubicBezTo>
                    <a:cubicBezTo>
                      <a:pt x="75" y="1608"/>
                      <a:pt x="119" y="1626"/>
                      <a:pt x="201" y="1626"/>
                    </a:cubicBezTo>
                    <a:cubicBezTo>
                      <a:pt x="397" y="1626"/>
                      <a:pt x="809" y="1521"/>
                      <a:pt x="1332" y="1417"/>
                    </a:cubicBezTo>
                    <a:cubicBezTo>
                      <a:pt x="2293" y="1195"/>
                      <a:pt x="3180" y="1121"/>
                      <a:pt x="4142" y="1121"/>
                    </a:cubicBezTo>
                    <a:cubicBezTo>
                      <a:pt x="5029" y="1121"/>
                      <a:pt x="5916" y="1269"/>
                      <a:pt x="6804" y="1417"/>
                    </a:cubicBezTo>
                    <a:cubicBezTo>
                      <a:pt x="7099" y="1491"/>
                      <a:pt x="7395" y="1565"/>
                      <a:pt x="7617" y="1713"/>
                    </a:cubicBezTo>
                    <a:lnTo>
                      <a:pt x="7987" y="1786"/>
                    </a:lnTo>
                    <a:cubicBezTo>
                      <a:pt x="8061" y="1860"/>
                      <a:pt x="8208" y="1860"/>
                      <a:pt x="8282" y="1934"/>
                    </a:cubicBezTo>
                    <a:cubicBezTo>
                      <a:pt x="8504" y="2008"/>
                      <a:pt x="8726" y="2082"/>
                      <a:pt x="9096" y="2230"/>
                    </a:cubicBezTo>
                    <a:cubicBezTo>
                      <a:pt x="9835" y="2600"/>
                      <a:pt x="10575" y="3117"/>
                      <a:pt x="11092" y="3783"/>
                    </a:cubicBezTo>
                    <a:cubicBezTo>
                      <a:pt x="11610" y="4522"/>
                      <a:pt x="11905" y="5336"/>
                      <a:pt x="12053" y="6223"/>
                    </a:cubicBezTo>
                    <a:cubicBezTo>
                      <a:pt x="12053" y="6962"/>
                      <a:pt x="12127" y="7480"/>
                      <a:pt x="12201" y="7480"/>
                    </a:cubicBezTo>
                    <a:cubicBezTo>
                      <a:pt x="12275" y="7480"/>
                      <a:pt x="12497" y="7036"/>
                      <a:pt x="12571" y="6149"/>
                    </a:cubicBezTo>
                    <a:cubicBezTo>
                      <a:pt x="12645" y="5114"/>
                      <a:pt x="12423" y="4079"/>
                      <a:pt x="11905" y="3191"/>
                    </a:cubicBezTo>
                    <a:cubicBezTo>
                      <a:pt x="11388" y="2304"/>
                      <a:pt x="10575" y="1565"/>
                      <a:pt x="9687" y="1047"/>
                    </a:cubicBezTo>
                    <a:cubicBezTo>
                      <a:pt x="9318" y="825"/>
                      <a:pt x="8948" y="677"/>
                      <a:pt x="8726" y="529"/>
                    </a:cubicBezTo>
                    <a:cubicBezTo>
                      <a:pt x="8652" y="529"/>
                      <a:pt x="8504" y="456"/>
                      <a:pt x="8430" y="382"/>
                    </a:cubicBezTo>
                    <a:lnTo>
                      <a:pt x="8061" y="308"/>
                    </a:lnTo>
                    <a:cubicBezTo>
                      <a:pt x="7691" y="234"/>
                      <a:pt x="7395" y="160"/>
                      <a:pt x="7025" y="86"/>
                    </a:cubicBezTo>
                    <a:cubicBezTo>
                      <a:pt x="6470" y="43"/>
                      <a:pt x="5891" y="0"/>
                      <a:pt x="531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4142;p78">
                <a:extLst>
                  <a:ext uri="{FF2B5EF4-FFF2-40B4-BE49-F238E27FC236}">
                    <a16:creationId xmlns:a16="http://schemas.microsoft.com/office/drawing/2014/main" id="{692593CC-AA7A-2C79-85AC-48E4B51CEA8A}"/>
                  </a:ext>
                </a:extLst>
              </p:cNvPr>
              <p:cNvSpPr/>
              <p:nvPr/>
            </p:nvSpPr>
            <p:spPr>
              <a:xfrm>
                <a:off x="4085425" y="5304950"/>
                <a:ext cx="86900" cy="111075"/>
              </a:xfrm>
              <a:custGeom>
                <a:avLst/>
                <a:gdLst/>
                <a:ahLst/>
                <a:cxnLst/>
                <a:rect l="l" t="t" r="r" b="b"/>
                <a:pathLst>
                  <a:path w="3476" h="4443" extrusionOk="0">
                    <a:moveTo>
                      <a:pt x="518" y="0"/>
                    </a:moveTo>
                    <a:cubicBezTo>
                      <a:pt x="296" y="0"/>
                      <a:pt x="74" y="74"/>
                      <a:pt x="0" y="148"/>
                    </a:cubicBezTo>
                    <a:cubicBezTo>
                      <a:pt x="0" y="222"/>
                      <a:pt x="222" y="444"/>
                      <a:pt x="370" y="592"/>
                    </a:cubicBezTo>
                    <a:cubicBezTo>
                      <a:pt x="444" y="666"/>
                      <a:pt x="592" y="740"/>
                      <a:pt x="740" y="814"/>
                    </a:cubicBezTo>
                    <a:lnTo>
                      <a:pt x="1109" y="1184"/>
                    </a:lnTo>
                    <a:cubicBezTo>
                      <a:pt x="1257" y="1405"/>
                      <a:pt x="1479" y="1627"/>
                      <a:pt x="1701" y="1849"/>
                    </a:cubicBezTo>
                    <a:lnTo>
                      <a:pt x="1849" y="2145"/>
                    </a:lnTo>
                    <a:cubicBezTo>
                      <a:pt x="1923" y="2219"/>
                      <a:pt x="1997" y="2293"/>
                      <a:pt x="2071" y="2367"/>
                    </a:cubicBezTo>
                    <a:cubicBezTo>
                      <a:pt x="2144" y="2441"/>
                      <a:pt x="2218" y="2588"/>
                      <a:pt x="2292" y="2662"/>
                    </a:cubicBezTo>
                    <a:cubicBezTo>
                      <a:pt x="2366" y="2810"/>
                      <a:pt x="2440" y="2958"/>
                      <a:pt x="2514" y="3032"/>
                    </a:cubicBezTo>
                    <a:cubicBezTo>
                      <a:pt x="2662" y="3624"/>
                      <a:pt x="2588" y="4363"/>
                      <a:pt x="2810" y="4437"/>
                    </a:cubicBezTo>
                    <a:cubicBezTo>
                      <a:pt x="2817" y="4441"/>
                      <a:pt x="2826" y="4443"/>
                      <a:pt x="2835" y="4443"/>
                    </a:cubicBezTo>
                    <a:cubicBezTo>
                      <a:pt x="3009" y="4443"/>
                      <a:pt x="3475" y="3800"/>
                      <a:pt x="3475" y="2958"/>
                    </a:cubicBezTo>
                    <a:lnTo>
                      <a:pt x="3475" y="2293"/>
                    </a:lnTo>
                    <a:cubicBezTo>
                      <a:pt x="3401" y="2145"/>
                      <a:pt x="3328" y="1923"/>
                      <a:pt x="3254" y="1701"/>
                    </a:cubicBezTo>
                    <a:cubicBezTo>
                      <a:pt x="3254" y="1553"/>
                      <a:pt x="3106" y="1405"/>
                      <a:pt x="3032" y="1257"/>
                    </a:cubicBezTo>
                    <a:lnTo>
                      <a:pt x="2588" y="888"/>
                    </a:lnTo>
                    <a:cubicBezTo>
                      <a:pt x="2292" y="592"/>
                      <a:pt x="1997" y="444"/>
                      <a:pt x="1627" y="296"/>
                    </a:cubicBezTo>
                    <a:lnTo>
                      <a:pt x="1035" y="74"/>
                    </a:lnTo>
                    <a:cubicBezTo>
                      <a:pt x="887" y="0"/>
                      <a:pt x="666" y="0"/>
                      <a:pt x="51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4143;p78">
                <a:extLst>
                  <a:ext uri="{FF2B5EF4-FFF2-40B4-BE49-F238E27FC236}">
                    <a16:creationId xmlns:a16="http://schemas.microsoft.com/office/drawing/2014/main" id="{5D2DA2E3-9473-984A-4CD7-78D2CED8B0C2}"/>
                  </a:ext>
                </a:extLst>
              </p:cNvPr>
              <p:cNvSpPr/>
              <p:nvPr/>
            </p:nvSpPr>
            <p:spPr>
              <a:xfrm>
                <a:off x="3678750" y="4367725"/>
                <a:ext cx="109075" cy="911375"/>
              </a:xfrm>
              <a:custGeom>
                <a:avLst/>
                <a:gdLst/>
                <a:ahLst/>
                <a:cxnLst/>
                <a:rect l="l" t="t" r="r" b="b"/>
                <a:pathLst>
                  <a:path w="4363" h="36455" extrusionOk="0">
                    <a:moveTo>
                      <a:pt x="228" y="0"/>
                    </a:moveTo>
                    <a:cubicBezTo>
                      <a:pt x="226" y="0"/>
                      <a:pt x="224" y="1"/>
                      <a:pt x="222" y="1"/>
                    </a:cubicBezTo>
                    <a:cubicBezTo>
                      <a:pt x="0" y="1"/>
                      <a:pt x="740" y="4512"/>
                      <a:pt x="1109" y="9096"/>
                    </a:cubicBezTo>
                    <a:cubicBezTo>
                      <a:pt x="1479" y="13680"/>
                      <a:pt x="1775" y="18191"/>
                      <a:pt x="1775" y="18191"/>
                    </a:cubicBezTo>
                    <a:cubicBezTo>
                      <a:pt x="1775" y="18191"/>
                      <a:pt x="2144" y="22775"/>
                      <a:pt x="2662" y="27359"/>
                    </a:cubicBezTo>
                    <a:cubicBezTo>
                      <a:pt x="3254" y="31944"/>
                      <a:pt x="3919" y="36454"/>
                      <a:pt x="4141" y="36454"/>
                    </a:cubicBezTo>
                    <a:cubicBezTo>
                      <a:pt x="4363" y="36380"/>
                      <a:pt x="3993" y="31796"/>
                      <a:pt x="3697" y="27286"/>
                    </a:cubicBezTo>
                    <a:cubicBezTo>
                      <a:pt x="3475" y="22701"/>
                      <a:pt x="3180" y="18117"/>
                      <a:pt x="3180" y="18117"/>
                    </a:cubicBezTo>
                    <a:cubicBezTo>
                      <a:pt x="3180" y="18117"/>
                      <a:pt x="2810" y="13532"/>
                      <a:pt x="2144" y="8948"/>
                    </a:cubicBezTo>
                    <a:cubicBezTo>
                      <a:pt x="1484" y="4474"/>
                      <a:pt x="461" y="0"/>
                      <a:pt x="22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4144;p78">
                <a:extLst>
                  <a:ext uri="{FF2B5EF4-FFF2-40B4-BE49-F238E27FC236}">
                    <a16:creationId xmlns:a16="http://schemas.microsoft.com/office/drawing/2014/main" id="{0F0CAECF-1635-1BEB-8DC4-331B1BC78496}"/>
                  </a:ext>
                </a:extLst>
              </p:cNvPr>
              <p:cNvSpPr/>
              <p:nvPr/>
            </p:nvSpPr>
            <p:spPr>
              <a:xfrm>
                <a:off x="2752625" y="5070175"/>
                <a:ext cx="164550" cy="171950"/>
              </a:xfrm>
              <a:custGeom>
                <a:avLst/>
                <a:gdLst/>
                <a:ahLst/>
                <a:cxnLst/>
                <a:rect l="l" t="t" r="r" b="b"/>
                <a:pathLst>
                  <a:path w="6582" h="6878" extrusionOk="0">
                    <a:moveTo>
                      <a:pt x="5694" y="1"/>
                    </a:moveTo>
                    <a:cubicBezTo>
                      <a:pt x="5103" y="1"/>
                      <a:pt x="4437" y="75"/>
                      <a:pt x="3846" y="223"/>
                    </a:cubicBezTo>
                    <a:cubicBezTo>
                      <a:pt x="3254" y="445"/>
                      <a:pt x="2663" y="740"/>
                      <a:pt x="2145" y="1184"/>
                    </a:cubicBezTo>
                    <a:cubicBezTo>
                      <a:pt x="1923" y="1332"/>
                      <a:pt x="1701" y="1554"/>
                      <a:pt x="1480" y="1775"/>
                    </a:cubicBezTo>
                    <a:lnTo>
                      <a:pt x="1332" y="1923"/>
                    </a:lnTo>
                    <a:cubicBezTo>
                      <a:pt x="1184" y="2071"/>
                      <a:pt x="1110" y="2293"/>
                      <a:pt x="962" y="2441"/>
                    </a:cubicBezTo>
                    <a:cubicBezTo>
                      <a:pt x="666" y="3032"/>
                      <a:pt x="444" y="3624"/>
                      <a:pt x="223" y="4216"/>
                    </a:cubicBezTo>
                    <a:cubicBezTo>
                      <a:pt x="75" y="4807"/>
                      <a:pt x="1" y="5399"/>
                      <a:pt x="75" y="6064"/>
                    </a:cubicBezTo>
                    <a:cubicBezTo>
                      <a:pt x="75" y="6582"/>
                      <a:pt x="149" y="6877"/>
                      <a:pt x="297" y="6877"/>
                    </a:cubicBezTo>
                    <a:cubicBezTo>
                      <a:pt x="371" y="6877"/>
                      <a:pt x="444" y="6582"/>
                      <a:pt x="592" y="6138"/>
                    </a:cubicBezTo>
                    <a:cubicBezTo>
                      <a:pt x="740" y="5547"/>
                      <a:pt x="962" y="5103"/>
                      <a:pt x="1258" y="4585"/>
                    </a:cubicBezTo>
                    <a:cubicBezTo>
                      <a:pt x="1480" y="4068"/>
                      <a:pt x="1775" y="3624"/>
                      <a:pt x="2071" y="3254"/>
                    </a:cubicBezTo>
                    <a:cubicBezTo>
                      <a:pt x="2219" y="3106"/>
                      <a:pt x="2293" y="2959"/>
                      <a:pt x="2441" y="2885"/>
                    </a:cubicBezTo>
                    <a:lnTo>
                      <a:pt x="2589" y="2737"/>
                    </a:lnTo>
                    <a:cubicBezTo>
                      <a:pt x="2589" y="2737"/>
                      <a:pt x="2737" y="2515"/>
                      <a:pt x="3032" y="2219"/>
                    </a:cubicBezTo>
                    <a:cubicBezTo>
                      <a:pt x="3402" y="1849"/>
                      <a:pt x="3846" y="1554"/>
                      <a:pt x="4289" y="1258"/>
                    </a:cubicBezTo>
                    <a:cubicBezTo>
                      <a:pt x="4733" y="1036"/>
                      <a:pt x="5251" y="814"/>
                      <a:pt x="5768" y="666"/>
                    </a:cubicBezTo>
                    <a:cubicBezTo>
                      <a:pt x="6212" y="518"/>
                      <a:pt x="6582" y="518"/>
                      <a:pt x="6582" y="371"/>
                    </a:cubicBezTo>
                    <a:cubicBezTo>
                      <a:pt x="6582" y="297"/>
                      <a:pt x="6212" y="149"/>
                      <a:pt x="569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4145;p78">
                <a:extLst>
                  <a:ext uri="{FF2B5EF4-FFF2-40B4-BE49-F238E27FC236}">
                    <a16:creationId xmlns:a16="http://schemas.microsoft.com/office/drawing/2014/main" id="{DC12C4D2-E0A1-2AE2-019D-6DA3A074C6A7}"/>
                  </a:ext>
                </a:extLst>
              </p:cNvPr>
              <p:cNvSpPr/>
              <p:nvPr/>
            </p:nvSpPr>
            <p:spPr>
              <a:xfrm>
                <a:off x="2837675" y="5149300"/>
                <a:ext cx="179325" cy="113675"/>
              </a:xfrm>
              <a:custGeom>
                <a:avLst/>
                <a:gdLst/>
                <a:ahLst/>
                <a:cxnLst/>
                <a:rect l="l" t="t" r="r" b="b"/>
                <a:pathLst>
                  <a:path w="7173" h="4547" extrusionOk="0">
                    <a:moveTo>
                      <a:pt x="6837" y="1"/>
                    </a:moveTo>
                    <a:cubicBezTo>
                      <a:pt x="6449" y="1"/>
                      <a:pt x="5684" y="191"/>
                      <a:pt x="4880" y="459"/>
                    </a:cubicBezTo>
                    <a:cubicBezTo>
                      <a:pt x="4215" y="681"/>
                      <a:pt x="3623" y="903"/>
                      <a:pt x="2958" y="1272"/>
                    </a:cubicBezTo>
                    <a:cubicBezTo>
                      <a:pt x="2366" y="1716"/>
                      <a:pt x="1849" y="2160"/>
                      <a:pt x="1331" y="2677"/>
                    </a:cubicBezTo>
                    <a:cubicBezTo>
                      <a:pt x="592" y="3491"/>
                      <a:pt x="0" y="4378"/>
                      <a:pt x="222" y="4526"/>
                    </a:cubicBezTo>
                    <a:cubicBezTo>
                      <a:pt x="243" y="4540"/>
                      <a:pt x="269" y="4547"/>
                      <a:pt x="300" y="4547"/>
                    </a:cubicBezTo>
                    <a:cubicBezTo>
                      <a:pt x="588" y="4547"/>
                      <a:pt x="1269" y="3958"/>
                      <a:pt x="2070" y="3491"/>
                    </a:cubicBezTo>
                    <a:cubicBezTo>
                      <a:pt x="2884" y="2973"/>
                      <a:pt x="3771" y="2529"/>
                      <a:pt x="3771" y="2529"/>
                    </a:cubicBezTo>
                    <a:cubicBezTo>
                      <a:pt x="3771" y="2529"/>
                      <a:pt x="4584" y="1938"/>
                      <a:pt x="5398" y="1346"/>
                    </a:cubicBezTo>
                    <a:cubicBezTo>
                      <a:pt x="6285" y="829"/>
                      <a:pt x="7172" y="311"/>
                      <a:pt x="7098" y="89"/>
                    </a:cubicBezTo>
                    <a:cubicBezTo>
                      <a:pt x="7078" y="28"/>
                      <a:pt x="6985" y="1"/>
                      <a:pt x="68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4146;p78">
                <a:extLst>
                  <a:ext uri="{FF2B5EF4-FFF2-40B4-BE49-F238E27FC236}">
                    <a16:creationId xmlns:a16="http://schemas.microsoft.com/office/drawing/2014/main" id="{BE606451-2EAD-ED61-7D68-C5BD3FCE6C9F}"/>
                  </a:ext>
                </a:extLst>
              </p:cNvPr>
              <p:cNvSpPr/>
              <p:nvPr/>
            </p:nvSpPr>
            <p:spPr>
              <a:xfrm>
                <a:off x="2719350" y="4177350"/>
                <a:ext cx="491750" cy="915050"/>
              </a:xfrm>
              <a:custGeom>
                <a:avLst/>
                <a:gdLst/>
                <a:ahLst/>
                <a:cxnLst/>
                <a:rect l="l" t="t" r="r" b="b"/>
                <a:pathLst>
                  <a:path w="19670" h="36602" extrusionOk="0">
                    <a:moveTo>
                      <a:pt x="592" y="0"/>
                    </a:moveTo>
                    <a:cubicBezTo>
                      <a:pt x="149" y="1109"/>
                      <a:pt x="1" y="2292"/>
                      <a:pt x="75" y="3401"/>
                    </a:cubicBezTo>
                    <a:cubicBezTo>
                      <a:pt x="75" y="5989"/>
                      <a:pt x="297" y="8503"/>
                      <a:pt x="888" y="10944"/>
                    </a:cubicBezTo>
                    <a:cubicBezTo>
                      <a:pt x="1406" y="13458"/>
                      <a:pt x="2145" y="15898"/>
                      <a:pt x="3032" y="18264"/>
                    </a:cubicBezTo>
                    <a:cubicBezTo>
                      <a:pt x="3772" y="20186"/>
                      <a:pt x="4363" y="21443"/>
                      <a:pt x="4363" y="21443"/>
                    </a:cubicBezTo>
                    <a:cubicBezTo>
                      <a:pt x="4363" y="21443"/>
                      <a:pt x="4955" y="22700"/>
                      <a:pt x="5990" y="24549"/>
                    </a:cubicBezTo>
                    <a:cubicBezTo>
                      <a:pt x="7247" y="26693"/>
                      <a:pt x="8726" y="28837"/>
                      <a:pt x="10427" y="30760"/>
                    </a:cubicBezTo>
                    <a:cubicBezTo>
                      <a:pt x="11314" y="31795"/>
                      <a:pt x="12275" y="32756"/>
                      <a:pt x="13384" y="33644"/>
                    </a:cubicBezTo>
                    <a:cubicBezTo>
                      <a:pt x="14271" y="34383"/>
                      <a:pt x="15233" y="35048"/>
                      <a:pt x="16342" y="35640"/>
                    </a:cubicBezTo>
                    <a:cubicBezTo>
                      <a:pt x="17303" y="36231"/>
                      <a:pt x="18486" y="36527"/>
                      <a:pt x="19669" y="36601"/>
                    </a:cubicBezTo>
                    <a:cubicBezTo>
                      <a:pt x="19669" y="36527"/>
                      <a:pt x="18338" y="36158"/>
                      <a:pt x="16638" y="35048"/>
                    </a:cubicBezTo>
                    <a:cubicBezTo>
                      <a:pt x="15676" y="34457"/>
                      <a:pt x="14715" y="33717"/>
                      <a:pt x="13902" y="32978"/>
                    </a:cubicBezTo>
                    <a:cubicBezTo>
                      <a:pt x="12941" y="32091"/>
                      <a:pt x="12053" y="31056"/>
                      <a:pt x="11240" y="30094"/>
                    </a:cubicBezTo>
                    <a:cubicBezTo>
                      <a:pt x="9687" y="28098"/>
                      <a:pt x="8356" y="26028"/>
                      <a:pt x="7173" y="23883"/>
                    </a:cubicBezTo>
                    <a:cubicBezTo>
                      <a:pt x="6286" y="22035"/>
                      <a:pt x="5694" y="20852"/>
                      <a:pt x="5694" y="20852"/>
                    </a:cubicBezTo>
                    <a:cubicBezTo>
                      <a:pt x="5694" y="20852"/>
                      <a:pt x="5103" y="19595"/>
                      <a:pt x="4289" y="17746"/>
                    </a:cubicBezTo>
                    <a:cubicBezTo>
                      <a:pt x="3328" y="15454"/>
                      <a:pt x="2589" y="13088"/>
                      <a:pt x="1923" y="10722"/>
                    </a:cubicBezTo>
                    <a:cubicBezTo>
                      <a:pt x="1258" y="8356"/>
                      <a:pt x="814" y="5915"/>
                      <a:pt x="666" y="3401"/>
                    </a:cubicBezTo>
                    <a:cubicBezTo>
                      <a:pt x="518" y="1405"/>
                      <a:pt x="666" y="0"/>
                      <a:pt x="592"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4147;p78">
                <a:extLst>
                  <a:ext uri="{FF2B5EF4-FFF2-40B4-BE49-F238E27FC236}">
                    <a16:creationId xmlns:a16="http://schemas.microsoft.com/office/drawing/2014/main" id="{BB201B00-D4E0-EF00-4E4D-8CC0BFD35C6D}"/>
                  </a:ext>
                </a:extLst>
              </p:cNvPr>
              <p:cNvSpPr/>
              <p:nvPr/>
            </p:nvSpPr>
            <p:spPr>
              <a:xfrm>
                <a:off x="2634325" y="3972150"/>
                <a:ext cx="244025" cy="310575"/>
              </a:xfrm>
              <a:custGeom>
                <a:avLst/>
                <a:gdLst/>
                <a:ahLst/>
                <a:cxnLst/>
                <a:rect l="l" t="t" r="r" b="b"/>
                <a:pathLst>
                  <a:path w="9761" h="12423" extrusionOk="0">
                    <a:moveTo>
                      <a:pt x="5694" y="1"/>
                    </a:moveTo>
                    <a:lnTo>
                      <a:pt x="5694" y="1"/>
                    </a:lnTo>
                    <a:cubicBezTo>
                      <a:pt x="5694" y="1"/>
                      <a:pt x="5472" y="75"/>
                      <a:pt x="5176" y="296"/>
                    </a:cubicBezTo>
                    <a:lnTo>
                      <a:pt x="4733" y="740"/>
                    </a:lnTo>
                    <a:cubicBezTo>
                      <a:pt x="4511" y="888"/>
                      <a:pt x="4363" y="1110"/>
                      <a:pt x="4141" y="1258"/>
                    </a:cubicBezTo>
                    <a:cubicBezTo>
                      <a:pt x="2515" y="2958"/>
                      <a:pt x="1332" y="4955"/>
                      <a:pt x="518" y="7099"/>
                    </a:cubicBezTo>
                    <a:lnTo>
                      <a:pt x="444" y="7321"/>
                    </a:lnTo>
                    <a:cubicBezTo>
                      <a:pt x="370" y="7469"/>
                      <a:pt x="296" y="7617"/>
                      <a:pt x="296" y="7765"/>
                    </a:cubicBezTo>
                    <a:cubicBezTo>
                      <a:pt x="222" y="8134"/>
                      <a:pt x="148" y="8430"/>
                      <a:pt x="75" y="8726"/>
                    </a:cubicBezTo>
                    <a:cubicBezTo>
                      <a:pt x="75" y="8874"/>
                      <a:pt x="1" y="9022"/>
                      <a:pt x="1" y="9169"/>
                    </a:cubicBezTo>
                    <a:lnTo>
                      <a:pt x="1" y="9391"/>
                    </a:lnTo>
                    <a:lnTo>
                      <a:pt x="1036" y="9391"/>
                    </a:lnTo>
                    <a:lnTo>
                      <a:pt x="1775" y="9243"/>
                    </a:lnTo>
                    <a:lnTo>
                      <a:pt x="2145" y="9243"/>
                    </a:lnTo>
                    <a:cubicBezTo>
                      <a:pt x="2219" y="9169"/>
                      <a:pt x="2293" y="9169"/>
                      <a:pt x="2367" y="9169"/>
                    </a:cubicBezTo>
                    <a:cubicBezTo>
                      <a:pt x="2589" y="9095"/>
                      <a:pt x="2810" y="9022"/>
                      <a:pt x="3032" y="8948"/>
                    </a:cubicBezTo>
                    <a:lnTo>
                      <a:pt x="3550" y="8726"/>
                    </a:lnTo>
                    <a:lnTo>
                      <a:pt x="4215" y="8356"/>
                    </a:lnTo>
                    <a:cubicBezTo>
                      <a:pt x="4289" y="8282"/>
                      <a:pt x="4363" y="8208"/>
                      <a:pt x="4437" y="8134"/>
                    </a:cubicBezTo>
                    <a:cubicBezTo>
                      <a:pt x="4437" y="8208"/>
                      <a:pt x="4437" y="8208"/>
                      <a:pt x="4437" y="8282"/>
                    </a:cubicBezTo>
                    <a:lnTo>
                      <a:pt x="4437" y="8578"/>
                    </a:lnTo>
                    <a:cubicBezTo>
                      <a:pt x="4437" y="8726"/>
                      <a:pt x="4437" y="8874"/>
                      <a:pt x="4437" y="9022"/>
                    </a:cubicBezTo>
                    <a:cubicBezTo>
                      <a:pt x="4511" y="9317"/>
                      <a:pt x="4511" y="9613"/>
                      <a:pt x="4659" y="9909"/>
                    </a:cubicBezTo>
                    <a:cubicBezTo>
                      <a:pt x="4807" y="10500"/>
                      <a:pt x="5103" y="11092"/>
                      <a:pt x="5546" y="11536"/>
                    </a:cubicBezTo>
                    <a:cubicBezTo>
                      <a:pt x="5990" y="12053"/>
                      <a:pt x="6581" y="12349"/>
                      <a:pt x="7173" y="12423"/>
                    </a:cubicBezTo>
                    <a:cubicBezTo>
                      <a:pt x="7543" y="12423"/>
                      <a:pt x="7838" y="12423"/>
                      <a:pt x="8134" y="12275"/>
                    </a:cubicBezTo>
                    <a:cubicBezTo>
                      <a:pt x="8356" y="12127"/>
                      <a:pt x="8578" y="11979"/>
                      <a:pt x="8726" y="11831"/>
                    </a:cubicBezTo>
                    <a:cubicBezTo>
                      <a:pt x="8947" y="11683"/>
                      <a:pt x="9021" y="11462"/>
                      <a:pt x="9169" y="11314"/>
                    </a:cubicBezTo>
                    <a:cubicBezTo>
                      <a:pt x="9317" y="11166"/>
                      <a:pt x="9391" y="10944"/>
                      <a:pt x="9465" y="10796"/>
                    </a:cubicBezTo>
                    <a:cubicBezTo>
                      <a:pt x="9687" y="10205"/>
                      <a:pt x="9761" y="9761"/>
                      <a:pt x="9687" y="9761"/>
                    </a:cubicBezTo>
                    <a:cubicBezTo>
                      <a:pt x="9613" y="9761"/>
                      <a:pt x="9465" y="10131"/>
                      <a:pt x="9021" y="10648"/>
                    </a:cubicBezTo>
                    <a:lnTo>
                      <a:pt x="8726" y="11092"/>
                    </a:lnTo>
                    <a:cubicBezTo>
                      <a:pt x="8578" y="11166"/>
                      <a:pt x="8430" y="11314"/>
                      <a:pt x="8282" y="11462"/>
                    </a:cubicBezTo>
                    <a:cubicBezTo>
                      <a:pt x="8134" y="11536"/>
                      <a:pt x="7986" y="11609"/>
                      <a:pt x="7764" y="11683"/>
                    </a:cubicBezTo>
                    <a:cubicBezTo>
                      <a:pt x="7690" y="11720"/>
                      <a:pt x="7598" y="11739"/>
                      <a:pt x="7506" y="11739"/>
                    </a:cubicBezTo>
                    <a:cubicBezTo>
                      <a:pt x="7413" y="11739"/>
                      <a:pt x="7321" y="11720"/>
                      <a:pt x="7247" y="11683"/>
                    </a:cubicBezTo>
                    <a:cubicBezTo>
                      <a:pt x="6360" y="11388"/>
                      <a:pt x="5768" y="10574"/>
                      <a:pt x="5694" y="9687"/>
                    </a:cubicBezTo>
                    <a:cubicBezTo>
                      <a:pt x="5620" y="9465"/>
                      <a:pt x="5620" y="9243"/>
                      <a:pt x="5620" y="9022"/>
                    </a:cubicBezTo>
                    <a:cubicBezTo>
                      <a:pt x="5546" y="8874"/>
                      <a:pt x="5546" y="8726"/>
                      <a:pt x="5620" y="8652"/>
                    </a:cubicBezTo>
                    <a:lnTo>
                      <a:pt x="5620" y="8504"/>
                    </a:lnTo>
                    <a:lnTo>
                      <a:pt x="5620" y="8134"/>
                    </a:lnTo>
                    <a:cubicBezTo>
                      <a:pt x="5694" y="7986"/>
                      <a:pt x="5694" y="7838"/>
                      <a:pt x="5768" y="7691"/>
                    </a:cubicBezTo>
                    <a:lnTo>
                      <a:pt x="5916" y="7321"/>
                    </a:lnTo>
                    <a:lnTo>
                      <a:pt x="6212" y="6360"/>
                    </a:lnTo>
                    <a:lnTo>
                      <a:pt x="6803" y="4807"/>
                    </a:lnTo>
                    <a:lnTo>
                      <a:pt x="6581" y="4955"/>
                    </a:lnTo>
                    <a:lnTo>
                      <a:pt x="6360" y="5103"/>
                    </a:lnTo>
                    <a:cubicBezTo>
                      <a:pt x="6212" y="5251"/>
                      <a:pt x="6064" y="5324"/>
                      <a:pt x="5916" y="5472"/>
                    </a:cubicBezTo>
                    <a:lnTo>
                      <a:pt x="4955" y="6138"/>
                    </a:lnTo>
                    <a:cubicBezTo>
                      <a:pt x="4511" y="6434"/>
                      <a:pt x="4067" y="6729"/>
                      <a:pt x="3550" y="7025"/>
                    </a:cubicBezTo>
                    <a:lnTo>
                      <a:pt x="3402" y="7173"/>
                    </a:lnTo>
                    <a:lnTo>
                      <a:pt x="3254" y="7173"/>
                    </a:lnTo>
                    <a:lnTo>
                      <a:pt x="3032" y="7321"/>
                    </a:lnTo>
                    <a:lnTo>
                      <a:pt x="2884" y="7395"/>
                    </a:lnTo>
                    <a:lnTo>
                      <a:pt x="2367" y="7617"/>
                    </a:lnTo>
                    <a:cubicBezTo>
                      <a:pt x="2293" y="7691"/>
                      <a:pt x="2071" y="7691"/>
                      <a:pt x="1849" y="7765"/>
                    </a:cubicBezTo>
                    <a:lnTo>
                      <a:pt x="1775" y="7838"/>
                    </a:lnTo>
                    <a:lnTo>
                      <a:pt x="1701" y="7838"/>
                    </a:lnTo>
                    <a:cubicBezTo>
                      <a:pt x="1652" y="7838"/>
                      <a:pt x="1635" y="7871"/>
                      <a:pt x="1630" y="7871"/>
                    </a:cubicBezTo>
                    <a:cubicBezTo>
                      <a:pt x="1627" y="7871"/>
                      <a:pt x="1627" y="7863"/>
                      <a:pt x="1627" y="7838"/>
                    </a:cubicBezTo>
                    <a:lnTo>
                      <a:pt x="1627" y="7765"/>
                    </a:lnTo>
                    <a:lnTo>
                      <a:pt x="1627" y="7691"/>
                    </a:lnTo>
                    <a:lnTo>
                      <a:pt x="1701" y="7469"/>
                    </a:lnTo>
                    <a:cubicBezTo>
                      <a:pt x="1923" y="6729"/>
                      <a:pt x="2145" y="6064"/>
                      <a:pt x="2441" y="5324"/>
                    </a:cubicBezTo>
                    <a:cubicBezTo>
                      <a:pt x="3032" y="4067"/>
                      <a:pt x="3698" y="2810"/>
                      <a:pt x="4585" y="1627"/>
                    </a:cubicBezTo>
                    <a:cubicBezTo>
                      <a:pt x="4733" y="1406"/>
                      <a:pt x="4881" y="1184"/>
                      <a:pt x="5029" y="1036"/>
                    </a:cubicBezTo>
                    <a:lnTo>
                      <a:pt x="5398" y="518"/>
                    </a:lnTo>
                    <a:cubicBezTo>
                      <a:pt x="5620" y="223"/>
                      <a:pt x="5768" y="75"/>
                      <a:pt x="5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4148;p78">
                <a:extLst>
                  <a:ext uri="{FF2B5EF4-FFF2-40B4-BE49-F238E27FC236}">
                    <a16:creationId xmlns:a16="http://schemas.microsoft.com/office/drawing/2014/main" id="{3FC147CF-2970-EED1-F130-C38056D6EEE9}"/>
                  </a:ext>
                </a:extLst>
              </p:cNvPr>
              <p:cNvSpPr/>
              <p:nvPr/>
            </p:nvSpPr>
            <p:spPr>
              <a:xfrm>
                <a:off x="5065125" y="4006175"/>
                <a:ext cx="142375" cy="211200"/>
              </a:xfrm>
              <a:custGeom>
                <a:avLst/>
                <a:gdLst/>
                <a:ahLst/>
                <a:cxnLst/>
                <a:rect l="l" t="t" r="r" b="b"/>
                <a:pathLst>
                  <a:path w="5695" h="8448" extrusionOk="0">
                    <a:moveTo>
                      <a:pt x="220" y="0"/>
                    </a:moveTo>
                    <a:cubicBezTo>
                      <a:pt x="105" y="0"/>
                      <a:pt x="28" y="18"/>
                      <a:pt x="1" y="45"/>
                    </a:cubicBezTo>
                    <a:cubicBezTo>
                      <a:pt x="1" y="192"/>
                      <a:pt x="371" y="340"/>
                      <a:pt x="888" y="710"/>
                    </a:cubicBezTo>
                    <a:cubicBezTo>
                      <a:pt x="1480" y="1154"/>
                      <a:pt x="1997" y="1597"/>
                      <a:pt x="2441" y="2189"/>
                    </a:cubicBezTo>
                    <a:cubicBezTo>
                      <a:pt x="2959" y="2706"/>
                      <a:pt x="3328" y="3298"/>
                      <a:pt x="3624" y="3963"/>
                    </a:cubicBezTo>
                    <a:cubicBezTo>
                      <a:pt x="3772" y="4185"/>
                      <a:pt x="3920" y="4481"/>
                      <a:pt x="3994" y="4777"/>
                    </a:cubicBezTo>
                    <a:cubicBezTo>
                      <a:pt x="4142" y="5073"/>
                      <a:pt x="4216" y="5294"/>
                      <a:pt x="4289" y="5590"/>
                    </a:cubicBezTo>
                    <a:cubicBezTo>
                      <a:pt x="4511" y="6182"/>
                      <a:pt x="4363" y="6773"/>
                      <a:pt x="3994" y="7143"/>
                    </a:cubicBezTo>
                    <a:cubicBezTo>
                      <a:pt x="3476" y="7513"/>
                      <a:pt x="2811" y="7734"/>
                      <a:pt x="2145" y="7734"/>
                    </a:cubicBezTo>
                    <a:cubicBezTo>
                      <a:pt x="1554" y="7808"/>
                      <a:pt x="1110" y="7808"/>
                      <a:pt x="1110" y="7882"/>
                    </a:cubicBezTo>
                    <a:cubicBezTo>
                      <a:pt x="1110" y="8030"/>
                      <a:pt x="1480" y="8178"/>
                      <a:pt x="2071" y="8326"/>
                    </a:cubicBezTo>
                    <a:cubicBezTo>
                      <a:pt x="2390" y="8406"/>
                      <a:pt x="2708" y="8447"/>
                      <a:pt x="3023" y="8447"/>
                    </a:cubicBezTo>
                    <a:cubicBezTo>
                      <a:pt x="3586" y="8447"/>
                      <a:pt x="4138" y="8315"/>
                      <a:pt x="4659" y="8030"/>
                    </a:cubicBezTo>
                    <a:cubicBezTo>
                      <a:pt x="5103" y="7734"/>
                      <a:pt x="5399" y="7291"/>
                      <a:pt x="5546" y="6773"/>
                    </a:cubicBezTo>
                    <a:cubicBezTo>
                      <a:pt x="5694" y="6330"/>
                      <a:pt x="5694" y="5886"/>
                      <a:pt x="5620" y="5442"/>
                    </a:cubicBezTo>
                    <a:cubicBezTo>
                      <a:pt x="5620" y="5073"/>
                      <a:pt x="5546" y="4629"/>
                      <a:pt x="5399" y="4259"/>
                    </a:cubicBezTo>
                    <a:cubicBezTo>
                      <a:pt x="5251" y="3890"/>
                      <a:pt x="5029" y="3594"/>
                      <a:pt x="4807" y="3298"/>
                    </a:cubicBezTo>
                    <a:cubicBezTo>
                      <a:pt x="4363" y="2559"/>
                      <a:pt x="3846" y="1967"/>
                      <a:pt x="3180" y="1449"/>
                    </a:cubicBezTo>
                    <a:cubicBezTo>
                      <a:pt x="2589" y="858"/>
                      <a:pt x="1849" y="488"/>
                      <a:pt x="1110" y="192"/>
                    </a:cubicBezTo>
                    <a:cubicBezTo>
                      <a:pt x="735" y="52"/>
                      <a:pt x="419" y="0"/>
                      <a:pt x="22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4149;p78">
                <a:extLst>
                  <a:ext uri="{FF2B5EF4-FFF2-40B4-BE49-F238E27FC236}">
                    <a16:creationId xmlns:a16="http://schemas.microsoft.com/office/drawing/2014/main" id="{49C9DF96-E2E8-8C15-CEA0-B4B955C629AC}"/>
                  </a:ext>
                </a:extLst>
              </p:cNvPr>
              <p:cNvSpPr/>
              <p:nvPr/>
            </p:nvSpPr>
            <p:spPr>
              <a:xfrm>
                <a:off x="4445875" y="5020275"/>
                <a:ext cx="550900" cy="209825"/>
              </a:xfrm>
              <a:custGeom>
                <a:avLst/>
                <a:gdLst/>
                <a:ahLst/>
                <a:cxnLst/>
                <a:rect l="l" t="t" r="r" b="b"/>
                <a:pathLst>
                  <a:path w="22036" h="8393" extrusionOk="0">
                    <a:moveTo>
                      <a:pt x="21887" y="0"/>
                    </a:moveTo>
                    <a:cubicBezTo>
                      <a:pt x="21813" y="0"/>
                      <a:pt x="21665" y="814"/>
                      <a:pt x="21148" y="1849"/>
                    </a:cubicBezTo>
                    <a:cubicBezTo>
                      <a:pt x="20482" y="3032"/>
                      <a:pt x="19447" y="4067"/>
                      <a:pt x="18264" y="4733"/>
                    </a:cubicBezTo>
                    <a:cubicBezTo>
                      <a:pt x="17007" y="5398"/>
                      <a:pt x="15750" y="5916"/>
                      <a:pt x="14345" y="6285"/>
                    </a:cubicBezTo>
                    <a:cubicBezTo>
                      <a:pt x="13310" y="6507"/>
                      <a:pt x="12497" y="6655"/>
                      <a:pt x="12497" y="6655"/>
                    </a:cubicBezTo>
                    <a:cubicBezTo>
                      <a:pt x="12497" y="6655"/>
                      <a:pt x="11757" y="6803"/>
                      <a:pt x="10574" y="7025"/>
                    </a:cubicBezTo>
                    <a:cubicBezTo>
                      <a:pt x="9091" y="7220"/>
                      <a:pt x="7567" y="7312"/>
                      <a:pt x="6045" y="7312"/>
                    </a:cubicBezTo>
                    <a:cubicBezTo>
                      <a:pt x="4683" y="7312"/>
                      <a:pt x="3324" y="7238"/>
                      <a:pt x="1997" y="7099"/>
                    </a:cubicBezTo>
                    <a:cubicBezTo>
                      <a:pt x="1332" y="6877"/>
                      <a:pt x="666" y="6803"/>
                      <a:pt x="1" y="6803"/>
                    </a:cubicBezTo>
                    <a:cubicBezTo>
                      <a:pt x="518" y="7247"/>
                      <a:pt x="1184" y="7469"/>
                      <a:pt x="1849" y="7616"/>
                    </a:cubicBezTo>
                    <a:cubicBezTo>
                      <a:pt x="3328" y="7986"/>
                      <a:pt x="4733" y="8208"/>
                      <a:pt x="6286" y="8282"/>
                    </a:cubicBezTo>
                    <a:cubicBezTo>
                      <a:pt x="7025" y="8356"/>
                      <a:pt x="7764" y="8393"/>
                      <a:pt x="8504" y="8393"/>
                    </a:cubicBezTo>
                    <a:cubicBezTo>
                      <a:pt x="9243" y="8393"/>
                      <a:pt x="9983" y="8356"/>
                      <a:pt x="10722" y="8282"/>
                    </a:cubicBezTo>
                    <a:cubicBezTo>
                      <a:pt x="11979" y="8208"/>
                      <a:pt x="12792" y="8060"/>
                      <a:pt x="12792" y="8060"/>
                    </a:cubicBezTo>
                    <a:cubicBezTo>
                      <a:pt x="12792" y="8060"/>
                      <a:pt x="13606" y="7912"/>
                      <a:pt x="14789" y="7543"/>
                    </a:cubicBezTo>
                    <a:cubicBezTo>
                      <a:pt x="16194" y="7099"/>
                      <a:pt x="17599" y="6433"/>
                      <a:pt x="18856" y="5620"/>
                    </a:cubicBezTo>
                    <a:cubicBezTo>
                      <a:pt x="20187" y="4733"/>
                      <a:pt x="21148" y="3476"/>
                      <a:pt x="21665" y="1997"/>
                    </a:cubicBezTo>
                    <a:cubicBezTo>
                      <a:pt x="21961" y="1405"/>
                      <a:pt x="22035" y="666"/>
                      <a:pt x="2188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4150;p78">
                <a:extLst>
                  <a:ext uri="{FF2B5EF4-FFF2-40B4-BE49-F238E27FC236}">
                    <a16:creationId xmlns:a16="http://schemas.microsoft.com/office/drawing/2014/main" id="{B454B4C8-A938-1D07-3A2C-80C91828D87C}"/>
                  </a:ext>
                </a:extLst>
              </p:cNvPr>
              <p:cNvSpPr/>
              <p:nvPr/>
            </p:nvSpPr>
            <p:spPr>
              <a:xfrm>
                <a:off x="4908000" y="5214375"/>
                <a:ext cx="221850" cy="99850"/>
              </a:xfrm>
              <a:custGeom>
                <a:avLst/>
                <a:gdLst/>
                <a:ahLst/>
                <a:cxnLst/>
                <a:rect l="l" t="t" r="r" b="b"/>
                <a:pathLst>
                  <a:path w="8874" h="3994" extrusionOk="0">
                    <a:moveTo>
                      <a:pt x="888" y="0"/>
                    </a:moveTo>
                    <a:cubicBezTo>
                      <a:pt x="445" y="0"/>
                      <a:pt x="75" y="0"/>
                      <a:pt x="75" y="74"/>
                    </a:cubicBezTo>
                    <a:cubicBezTo>
                      <a:pt x="1" y="148"/>
                      <a:pt x="297" y="370"/>
                      <a:pt x="814" y="518"/>
                    </a:cubicBezTo>
                    <a:cubicBezTo>
                      <a:pt x="1332" y="740"/>
                      <a:pt x="1923" y="888"/>
                      <a:pt x="2515" y="1036"/>
                    </a:cubicBezTo>
                    <a:cubicBezTo>
                      <a:pt x="3180" y="1109"/>
                      <a:pt x="3772" y="1257"/>
                      <a:pt x="4216" y="1405"/>
                    </a:cubicBezTo>
                    <a:cubicBezTo>
                      <a:pt x="4659" y="1479"/>
                      <a:pt x="4955" y="1553"/>
                      <a:pt x="4955" y="1553"/>
                    </a:cubicBezTo>
                    <a:lnTo>
                      <a:pt x="5694" y="1701"/>
                    </a:lnTo>
                    <a:cubicBezTo>
                      <a:pt x="6212" y="1775"/>
                      <a:pt x="6730" y="1997"/>
                      <a:pt x="7173" y="2219"/>
                    </a:cubicBezTo>
                    <a:cubicBezTo>
                      <a:pt x="7617" y="2514"/>
                      <a:pt x="7987" y="2884"/>
                      <a:pt x="8208" y="3328"/>
                    </a:cubicBezTo>
                    <a:cubicBezTo>
                      <a:pt x="8430" y="3697"/>
                      <a:pt x="8578" y="3993"/>
                      <a:pt x="8726" y="3993"/>
                    </a:cubicBezTo>
                    <a:cubicBezTo>
                      <a:pt x="8800" y="3993"/>
                      <a:pt x="8874" y="3697"/>
                      <a:pt x="8726" y="3106"/>
                    </a:cubicBezTo>
                    <a:cubicBezTo>
                      <a:pt x="8578" y="2514"/>
                      <a:pt x="8282" y="1849"/>
                      <a:pt x="7765" y="1405"/>
                    </a:cubicBezTo>
                    <a:cubicBezTo>
                      <a:pt x="7321" y="962"/>
                      <a:pt x="6730" y="666"/>
                      <a:pt x="6138" y="370"/>
                    </a:cubicBezTo>
                    <a:cubicBezTo>
                      <a:pt x="5620" y="222"/>
                      <a:pt x="5251" y="148"/>
                      <a:pt x="5251" y="148"/>
                    </a:cubicBezTo>
                    <a:cubicBezTo>
                      <a:pt x="5251" y="148"/>
                      <a:pt x="4955" y="74"/>
                      <a:pt x="44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4151;p78">
                <a:extLst>
                  <a:ext uri="{FF2B5EF4-FFF2-40B4-BE49-F238E27FC236}">
                    <a16:creationId xmlns:a16="http://schemas.microsoft.com/office/drawing/2014/main" id="{786D5646-5EC8-379F-2729-19B231066AA1}"/>
                  </a:ext>
                </a:extLst>
              </p:cNvPr>
              <p:cNvSpPr/>
              <p:nvPr/>
            </p:nvSpPr>
            <p:spPr>
              <a:xfrm>
                <a:off x="5052200" y="5143675"/>
                <a:ext cx="234775" cy="144650"/>
              </a:xfrm>
              <a:custGeom>
                <a:avLst/>
                <a:gdLst/>
                <a:ahLst/>
                <a:cxnLst/>
                <a:rect l="l" t="t" r="r" b="b"/>
                <a:pathLst>
                  <a:path w="9391" h="5786" extrusionOk="0">
                    <a:moveTo>
                      <a:pt x="1696" y="1"/>
                    </a:moveTo>
                    <a:cubicBezTo>
                      <a:pt x="740" y="1"/>
                      <a:pt x="0" y="157"/>
                      <a:pt x="0" y="314"/>
                    </a:cubicBezTo>
                    <a:cubicBezTo>
                      <a:pt x="0" y="536"/>
                      <a:pt x="1479" y="684"/>
                      <a:pt x="2810" y="1054"/>
                    </a:cubicBezTo>
                    <a:cubicBezTo>
                      <a:pt x="3402" y="1276"/>
                      <a:pt x="3919" y="1497"/>
                      <a:pt x="4511" y="1793"/>
                    </a:cubicBezTo>
                    <a:cubicBezTo>
                      <a:pt x="4954" y="2015"/>
                      <a:pt x="5250" y="2163"/>
                      <a:pt x="5250" y="2163"/>
                    </a:cubicBezTo>
                    <a:lnTo>
                      <a:pt x="5398" y="2237"/>
                    </a:lnTo>
                    <a:cubicBezTo>
                      <a:pt x="5620" y="2311"/>
                      <a:pt x="5768" y="2459"/>
                      <a:pt x="5916" y="2533"/>
                    </a:cubicBezTo>
                    <a:cubicBezTo>
                      <a:pt x="6433" y="2828"/>
                      <a:pt x="6951" y="3198"/>
                      <a:pt x="7394" y="3642"/>
                    </a:cubicBezTo>
                    <a:cubicBezTo>
                      <a:pt x="7838" y="4085"/>
                      <a:pt x="8208" y="4603"/>
                      <a:pt x="8577" y="5121"/>
                    </a:cubicBezTo>
                    <a:cubicBezTo>
                      <a:pt x="8873" y="5564"/>
                      <a:pt x="9095" y="5786"/>
                      <a:pt x="9169" y="5786"/>
                    </a:cubicBezTo>
                    <a:cubicBezTo>
                      <a:pt x="9391" y="5712"/>
                      <a:pt x="9095" y="4233"/>
                      <a:pt x="8134" y="2976"/>
                    </a:cubicBezTo>
                    <a:cubicBezTo>
                      <a:pt x="7764" y="2385"/>
                      <a:pt x="7247" y="1867"/>
                      <a:pt x="6729" y="1423"/>
                    </a:cubicBezTo>
                    <a:cubicBezTo>
                      <a:pt x="6507" y="1276"/>
                      <a:pt x="6359" y="1128"/>
                      <a:pt x="6137" y="1054"/>
                    </a:cubicBezTo>
                    <a:lnTo>
                      <a:pt x="5916" y="906"/>
                    </a:lnTo>
                    <a:cubicBezTo>
                      <a:pt x="5916" y="906"/>
                      <a:pt x="5546" y="684"/>
                      <a:pt x="4954" y="536"/>
                    </a:cubicBezTo>
                    <a:cubicBezTo>
                      <a:pt x="4289" y="314"/>
                      <a:pt x="3623" y="166"/>
                      <a:pt x="2958" y="92"/>
                    </a:cubicBezTo>
                    <a:cubicBezTo>
                      <a:pt x="2525" y="28"/>
                      <a:pt x="2092" y="1"/>
                      <a:pt x="16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4152;p78">
                <a:extLst>
                  <a:ext uri="{FF2B5EF4-FFF2-40B4-BE49-F238E27FC236}">
                    <a16:creationId xmlns:a16="http://schemas.microsoft.com/office/drawing/2014/main" id="{D8A3876C-4B74-E90A-B01E-7FE8A3D5DF53}"/>
                  </a:ext>
                </a:extLst>
              </p:cNvPr>
              <p:cNvSpPr/>
              <p:nvPr/>
            </p:nvSpPr>
            <p:spPr>
              <a:xfrm>
                <a:off x="4453275" y="3203175"/>
                <a:ext cx="332750" cy="628525"/>
              </a:xfrm>
              <a:custGeom>
                <a:avLst/>
                <a:gdLst/>
                <a:ahLst/>
                <a:cxnLst/>
                <a:rect l="l" t="t" r="r" b="b"/>
                <a:pathLst>
                  <a:path w="13310" h="25141" extrusionOk="0">
                    <a:moveTo>
                      <a:pt x="7099" y="0"/>
                    </a:moveTo>
                    <a:cubicBezTo>
                      <a:pt x="6803" y="813"/>
                      <a:pt x="6803" y="1775"/>
                      <a:pt x="7025" y="2588"/>
                    </a:cubicBezTo>
                    <a:cubicBezTo>
                      <a:pt x="7173" y="4215"/>
                      <a:pt x="7764" y="6211"/>
                      <a:pt x="8208" y="8281"/>
                    </a:cubicBezTo>
                    <a:cubicBezTo>
                      <a:pt x="8430" y="9243"/>
                      <a:pt x="8504" y="10204"/>
                      <a:pt x="8578" y="11165"/>
                    </a:cubicBezTo>
                    <a:cubicBezTo>
                      <a:pt x="8578" y="11905"/>
                      <a:pt x="8430" y="12718"/>
                      <a:pt x="7986" y="13310"/>
                    </a:cubicBezTo>
                    <a:cubicBezTo>
                      <a:pt x="7690" y="13679"/>
                      <a:pt x="7247" y="13975"/>
                      <a:pt x="6729" y="14123"/>
                    </a:cubicBezTo>
                    <a:cubicBezTo>
                      <a:pt x="6655" y="14123"/>
                      <a:pt x="6581" y="14197"/>
                      <a:pt x="6507" y="14197"/>
                    </a:cubicBezTo>
                    <a:lnTo>
                      <a:pt x="6064" y="14271"/>
                    </a:lnTo>
                    <a:lnTo>
                      <a:pt x="5694" y="14345"/>
                    </a:lnTo>
                    <a:lnTo>
                      <a:pt x="0" y="14345"/>
                    </a:lnTo>
                    <a:lnTo>
                      <a:pt x="3402" y="15602"/>
                    </a:lnTo>
                    <a:lnTo>
                      <a:pt x="4363" y="15971"/>
                    </a:lnTo>
                    <a:lnTo>
                      <a:pt x="5398" y="16415"/>
                    </a:lnTo>
                    <a:lnTo>
                      <a:pt x="6285" y="16859"/>
                    </a:lnTo>
                    <a:lnTo>
                      <a:pt x="6803" y="17081"/>
                    </a:lnTo>
                    <a:cubicBezTo>
                      <a:pt x="7173" y="17228"/>
                      <a:pt x="7468" y="17450"/>
                      <a:pt x="7764" y="17672"/>
                    </a:cubicBezTo>
                    <a:lnTo>
                      <a:pt x="8282" y="17968"/>
                    </a:lnTo>
                    <a:cubicBezTo>
                      <a:pt x="8430" y="18116"/>
                      <a:pt x="8578" y="18264"/>
                      <a:pt x="8799" y="18338"/>
                    </a:cubicBezTo>
                    <a:cubicBezTo>
                      <a:pt x="9095" y="18633"/>
                      <a:pt x="9391" y="18855"/>
                      <a:pt x="9687" y="19077"/>
                    </a:cubicBezTo>
                    <a:lnTo>
                      <a:pt x="10500" y="19964"/>
                    </a:lnTo>
                    <a:cubicBezTo>
                      <a:pt x="10722" y="20260"/>
                      <a:pt x="11018" y="20556"/>
                      <a:pt x="11166" y="20925"/>
                    </a:cubicBezTo>
                    <a:cubicBezTo>
                      <a:pt x="11387" y="21221"/>
                      <a:pt x="11609" y="21517"/>
                      <a:pt x="11831" y="21813"/>
                    </a:cubicBezTo>
                    <a:cubicBezTo>
                      <a:pt x="12127" y="22478"/>
                      <a:pt x="12423" y="22996"/>
                      <a:pt x="12644" y="23513"/>
                    </a:cubicBezTo>
                    <a:cubicBezTo>
                      <a:pt x="12792" y="24031"/>
                      <a:pt x="13014" y="24623"/>
                      <a:pt x="13310" y="25140"/>
                    </a:cubicBezTo>
                    <a:cubicBezTo>
                      <a:pt x="13310" y="24549"/>
                      <a:pt x="13236" y="23883"/>
                      <a:pt x="13014" y="23366"/>
                    </a:cubicBezTo>
                    <a:cubicBezTo>
                      <a:pt x="12940" y="22774"/>
                      <a:pt x="12644" y="22182"/>
                      <a:pt x="12349" y="21517"/>
                    </a:cubicBezTo>
                    <a:cubicBezTo>
                      <a:pt x="12201" y="21147"/>
                      <a:pt x="12053" y="20852"/>
                      <a:pt x="11831" y="20482"/>
                    </a:cubicBezTo>
                    <a:cubicBezTo>
                      <a:pt x="11609" y="20112"/>
                      <a:pt x="11387" y="19816"/>
                      <a:pt x="11166" y="19447"/>
                    </a:cubicBezTo>
                    <a:lnTo>
                      <a:pt x="10352" y="18485"/>
                    </a:lnTo>
                    <a:cubicBezTo>
                      <a:pt x="10056" y="18116"/>
                      <a:pt x="9761" y="17820"/>
                      <a:pt x="9465" y="17524"/>
                    </a:cubicBezTo>
                    <a:cubicBezTo>
                      <a:pt x="9243" y="17376"/>
                      <a:pt x="9095" y="17228"/>
                      <a:pt x="8947" y="17154"/>
                    </a:cubicBezTo>
                    <a:lnTo>
                      <a:pt x="8430" y="16785"/>
                    </a:lnTo>
                    <a:cubicBezTo>
                      <a:pt x="8060" y="16489"/>
                      <a:pt x="7764" y="16267"/>
                      <a:pt x="7395" y="16045"/>
                    </a:cubicBezTo>
                    <a:lnTo>
                      <a:pt x="6877" y="15750"/>
                    </a:lnTo>
                    <a:lnTo>
                      <a:pt x="6803" y="15676"/>
                    </a:lnTo>
                    <a:lnTo>
                      <a:pt x="6729" y="15602"/>
                    </a:lnTo>
                    <a:lnTo>
                      <a:pt x="6877" y="15602"/>
                    </a:lnTo>
                    <a:cubicBezTo>
                      <a:pt x="7025" y="15602"/>
                      <a:pt x="7099" y="15602"/>
                      <a:pt x="7247" y="15528"/>
                    </a:cubicBezTo>
                    <a:cubicBezTo>
                      <a:pt x="7986" y="15232"/>
                      <a:pt x="8578" y="14788"/>
                      <a:pt x="9095" y="14123"/>
                    </a:cubicBezTo>
                    <a:cubicBezTo>
                      <a:pt x="9613" y="13310"/>
                      <a:pt x="9909" y="12200"/>
                      <a:pt x="9761" y="11165"/>
                    </a:cubicBezTo>
                    <a:cubicBezTo>
                      <a:pt x="9687" y="10130"/>
                      <a:pt x="9539" y="9095"/>
                      <a:pt x="9243" y="8060"/>
                    </a:cubicBezTo>
                    <a:cubicBezTo>
                      <a:pt x="8652" y="5989"/>
                      <a:pt x="7986" y="3993"/>
                      <a:pt x="7542" y="2514"/>
                    </a:cubicBezTo>
                    <a:cubicBezTo>
                      <a:pt x="7173" y="1035"/>
                      <a:pt x="7173" y="0"/>
                      <a:pt x="7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4153;p78">
                <a:extLst>
                  <a:ext uri="{FF2B5EF4-FFF2-40B4-BE49-F238E27FC236}">
                    <a16:creationId xmlns:a16="http://schemas.microsoft.com/office/drawing/2014/main" id="{454D2BA5-7D66-2E30-C492-2AA69E39DFD0}"/>
                  </a:ext>
                </a:extLst>
              </p:cNvPr>
              <p:cNvSpPr/>
              <p:nvPr/>
            </p:nvSpPr>
            <p:spPr>
              <a:xfrm>
                <a:off x="3174089" y="4325004"/>
                <a:ext cx="2074075" cy="1111277"/>
              </a:xfrm>
              <a:custGeom>
                <a:avLst/>
                <a:gdLst/>
                <a:ahLst/>
                <a:cxnLst/>
                <a:rect l="l" t="t" r="r" b="b"/>
                <a:pathLst>
                  <a:path w="82963" h="43405" extrusionOk="0">
                    <a:moveTo>
                      <a:pt x="21739" y="1"/>
                    </a:moveTo>
                    <a:lnTo>
                      <a:pt x="21369" y="592"/>
                    </a:lnTo>
                    <a:cubicBezTo>
                      <a:pt x="20556" y="4807"/>
                      <a:pt x="19447" y="8948"/>
                      <a:pt x="18116" y="13014"/>
                    </a:cubicBezTo>
                    <a:cubicBezTo>
                      <a:pt x="18486" y="13680"/>
                      <a:pt x="18781" y="14345"/>
                      <a:pt x="19003" y="15085"/>
                    </a:cubicBezTo>
                    <a:cubicBezTo>
                      <a:pt x="20019" y="19437"/>
                      <a:pt x="20536" y="32328"/>
                      <a:pt x="16367" y="32328"/>
                    </a:cubicBezTo>
                    <a:cubicBezTo>
                      <a:pt x="16286" y="32328"/>
                      <a:pt x="16204" y="32323"/>
                      <a:pt x="16119" y="32313"/>
                    </a:cubicBezTo>
                    <a:cubicBezTo>
                      <a:pt x="15757" y="32285"/>
                      <a:pt x="15395" y="32271"/>
                      <a:pt x="15033" y="32271"/>
                    </a:cubicBezTo>
                    <a:cubicBezTo>
                      <a:pt x="12518" y="32271"/>
                      <a:pt x="10045" y="32943"/>
                      <a:pt x="7912" y="34236"/>
                    </a:cubicBezTo>
                    <a:cubicBezTo>
                      <a:pt x="10056" y="34531"/>
                      <a:pt x="12127" y="35197"/>
                      <a:pt x="13975" y="36232"/>
                    </a:cubicBezTo>
                    <a:cubicBezTo>
                      <a:pt x="16271" y="37571"/>
                      <a:pt x="17522" y="38525"/>
                      <a:pt x="12794" y="38525"/>
                    </a:cubicBezTo>
                    <a:cubicBezTo>
                      <a:pt x="12040" y="38525"/>
                      <a:pt x="11134" y="38501"/>
                      <a:pt x="10056" y="38450"/>
                    </a:cubicBezTo>
                    <a:cubicBezTo>
                      <a:pt x="3919" y="38081"/>
                      <a:pt x="4141" y="36232"/>
                      <a:pt x="4511" y="35493"/>
                    </a:cubicBezTo>
                    <a:lnTo>
                      <a:pt x="4511" y="35493"/>
                    </a:lnTo>
                    <a:cubicBezTo>
                      <a:pt x="4215" y="35640"/>
                      <a:pt x="3845" y="35788"/>
                      <a:pt x="3476" y="35936"/>
                    </a:cubicBezTo>
                    <a:lnTo>
                      <a:pt x="666" y="37489"/>
                    </a:lnTo>
                    <a:cubicBezTo>
                      <a:pt x="518" y="37637"/>
                      <a:pt x="370" y="37785"/>
                      <a:pt x="222" y="38007"/>
                    </a:cubicBezTo>
                    <a:lnTo>
                      <a:pt x="222" y="38081"/>
                    </a:lnTo>
                    <a:cubicBezTo>
                      <a:pt x="148" y="38081"/>
                      <a:pt x="148" y="38154"/>
                      <a:pt x="74" y="38228"/>
                    </a:cubicBezTo>
                    <a:lnTo>
                      <a:pt x="74" y="38302"/>
                    </a:lnTo>
                    <a:cubicBezTo>
                      <a:pt x="74" y="38376"/>
                      <a:pt x="0" y="38450"/>
                      <a:pt x="0" y="38524"/>
                    </a:cubicBezTo>
                    <a:cubicBezTo>
                      <a:pt x="0" y="38524"/>
                      <a:pt x="0" y="38598"/>
                      <a:pt x="0" y="38598"/>
                    </a:cubicBezTo>
                    <a:cubicBezTo>
                      <a:pt x="0" y="38672"/>
                      <a:pt x="0" y="38820"/>
                      <a:pt x="0" y="38894"/>
                    </a:cubicBezTo>
                    <a:lnTo>
                      <a:pt x="0" y="38968"/>
                    </a:lnTo>
                    <a:cubicBezTo>
                      <a:pt x="0" y="38968"/>
                      <a:pt x="0" y="39116"/>
                      <a:pt x="0" y="39190"/>
                    </a:cubicBezTo>
                    <a:cubicBezTo>
                      <a:pt x="0" y="39190"/>
                      <a:pt x="0" y="39190"/>
                      <a:pt x="0" y="39264"/>
                    </a:cubicBezTo>
                    <a:cubicBezTo>
                      <a:pt x="0" y="39338"/>
                      <a:pt x="0" y="39411"/>
                      <a:pt x="74" y="39485"/>
                    </a:cubicBezTo>
                    <a:cubicBezTo>
                      <a:pt x="74" y="39485"/>
                      <a:pt x="74" y="39485"/>
                      <a:pt x="74" y="39559"/>
                    </a:cubicBezTo>
                    <a:cubicBezTo>
                      <a:pt x="148" y="39633"/>
                      <a:pt x="148" y="39781"/>
                      <a:pt x="222" y="39855"/>
                    </a:cubicBezTo>
                    <a:cubicBezTo>
                      <a:pt x="1524" y="41748"/>
                      <a:pt x="5617" y="41843"/>
                      <a:pt x="8451" y="41843"/>
                    </a:cubicBezTo>
                    <a:cubicBezTo>
                      <a:pt x="8766" y="41843"/>
                      <a:pt x="9066" y="41841"/>
                      <a:pt x="9344" y="41841"/>
                    </a:cubicBezTo>
                    <a:cubicBezTo>
                      <a:pt x="9692" y="41841"/>
                      <a:pt x="10007" y="41843"/>
                      <a:pt x="10278" y="41852"/>
                    </a:cubicBezTo>
                    <a:cubicBezTo>
                      <a:pt x="10874" y="41880"/>
                      <a:pt x="11552" y="41900"/>
                      <a:pt x="12278" y="41900"/>
                    </a:cubicBezTo>
                    <a:cubicBezTo>
                      <a:pt x="15333" y="41900"/>
                      <a:pt x="19233" y="41542"/>
                      <a:pt x="21443" y="39929"/>
                    </a:cubicBezTo>
                    <a:cubicBezTo>
                      <a:pt x="22909" y="38845"/>
                      <a:pt x="23441" y="36168"/>
                      <a:pt x="23276" y="33982"/>
                    </a:cubicBezTo>
                    <a:lnTo>
                      <a:pt x="23276" y="33982"/>
                    </a:lnTo>
                    <a:cubicBezTo>
                      <a:pt x="23281" y="33992"/>
                      <a:pt x="23286" y="34003"/>
                      <a:pt x="23292" y="34014"/>
                    </a:cubicBezTo>
                    <a:lnTo>
                      <a:pt x="23292" y="34088"/>
                    </a:lnTo>
                    <a:cubicBezTo>
                      <a:pt x="23292" y="34236"/>
                      <a:pt x="23292" y="34383"/>
                      <a:pt x="23366" y="34531"/>
                    </a:cubicBezTo>
                    <a:cubicBezTo>
                      <a:pt x="23366" y="34531"/>
                      <a:pt x="23366" y="34605"/>
                      <a:pt x="23366" y="34679"/>
                    </a:cubicBezTo>
                    <a:cubicBezTo>
                      <a:pt x="23366" y="34827"/>
                      <a:pt x="23440" y="34975"/>
                      <a:pt x="23440" y="35123"/>
                    </a:cubicBezTo>
                    <a:cubicBezTo>
                      <a:pt x="23514" y="35271"/>
                      <a:pt x="23440" y="35197"/>
                      <a:pt x="23440" y="35271"/>
                    </a:cubicBezTo>
                    <a:cubicBezTo>
                      <a:pt x="23440" y="35345"/>
                      <a:pt x="23587" y="35640"/>
                      <a:pt x="23587" y="35788"/>
                    </a:cubicBezTo>
                    <a:lnTo>
                      <a:pt x="23661" y="35936"/>
                    </a:lnTo>
                    <a:lnTo>
                      <a:pt x="23809" y="36454"/>
                    </a:lnTo>
                    <a:lnTo>
                      <a:pt x="23883" y="36676"/>
                    </a:lnTo>
                    <a:cubicBezTo>
                      <a:pt x="23957" y="36897"/>
                      <a:pt x="24031" y="37193"/>
                      <a:pt x="24105" y="37415"/>
                    </a:cubicBezTo>
                    <a:cubicBezTo>
                      <a:pt x="24179" y="37711"/>
                      <a:pt x="24327" y="38081"/>
                      <a:pt x="24401" y="38450"/>
                    </a:cubicBezTo>
                    <a:lnTo>
                      <a:pt x="24475" y="38598"/>
                    </a:lnTo>
                    <a:cubicBezTo>
                      <a:pt x="24549" y="38894"/>
                      <a:pt x="24697" y="39190"/>
                      <a:pt x="24771" y="39485"/>
                    </a:cubicBezTo>
                    <a:cubicBezTo>
                      <a:pt x="24771" y="39485"/>
                      <a:pt x="24771" y="39559"/>
                      <a:pt x="24771" y="39559"/>
                    </a:cubicBezTo>
                    <a:cubicBezTo>
                      <a:pt x="24918" y="39855"/>
                      <a:pt x="25066" y="40151"/>
                      <a:pt x="25140" y="40447"/>
                    </a:cubicBezTo>
                    <a:lnTo>
                      <a:pt x="25288" y="40595"/>
                    </a:lnTo>
                    <a:cubicBezTo>
                      <a:pt x="25362" y="40890"/>
                      <a:pt x="25510" y="41112"/>
                      <a:pt x="25658" y="41334"/>
                    </a:cubicBezTo>
                    <a:cubicBezTo>
                      <a:pt x="25732" y="41482"/>
                      <a:pt x="25806" y="41556"/>
                      <a:pt x="25954" y="41630"/>
                    </a:cubicBezTo>
                    <a:lnTo>
                      <a:pt x="26101" y="41778"/>
                    </a:lnTo>
                    <a:cubicBezTo>
                      <a:pt x="26249" y="41925"/>
                      <a:pt x="26323" y="41999"/>
                      <a:pt x="26471" y="42073"/>
                    </a:cubicBezTo>
                    <a:cubicBezTo>
                      <a:pt x="26619" y="42147"/>
                      <a:pt x="26841" y="42221"/>
                      <a:pt x="26989" y="42369"/>
                    </a:cubicBezTo>
                    <a:lnTo>
                      <a:pt x="27137" y="42369"/>
                    </a:lnTo>
                    <a:cubicBezTo>
                      <a:pt x="27358" y="42443"/>
                      <a:pt x="27506" y="42517"/>
                      <a:pt x="27728" y="42591"/>
                    </a:cubicBezTo>
                    <a:cubicBezTo>
                      <a:pt x="27950" y="42665"/>
                      <a:pt x="28172" y="42739"/>
                      <a:pt x="28468" y="42813"/>
                    </a:cubicBezTo>
                    <a:lnTo>
                      <a:pt x="28615" y="42813"/>
                    </a:lnTo>
                    <a:lnTo>
                      <a:pt x="29355" y="42961"/>
                    </a:lnTo>
                    <a:lnTo>
                      <a:pt x="29429" y="42961"/>
                    </a:lnTo>
                    <a:cubicBezTo>
                      <a:pt x="29725" y="43035"/>
                      <a:pt x="30020" y="43109"/>
                      <a:pt x="30316" y="43109"/>
                    </a:cubicBezTo>
                    <a:lnTo>
                      <a:pt x="30464" y="43109"/>
                    </a:lnTo>
                    <a:lnTo>
                      <a:pt x="31425" y="43256"/>
                    </a:lnTo>
                    <a:lnTo>
                      <a:pt x="32386" y="43330"/>
                    </a:lnTo>
                    <a:lnTo>
                      <a:pt x="32534" y="43330"/>
                    </a:lnTo>
                    <a:lnTo>
                      <a:pt x="33570" y="43404"/>
                    </a:lnTo>
                    <a:lnTo>
                      <a:pt x="37045" y="43404"/>
                    </a:lnTo>
                    <a:cubicBezTo>
                      <a:pt x="37710" y="43404"/>
                      <a:pt x="38450" y="43330"/>
                      <a:pt x="39115" y="43256"/>
                    </a:cubicBezTo>
                    <a:lnTo>
                      <a:pt x="39189" y="43256"/>
                    </a:lnTo>
                    <a:cubicBezTo>
                      <a:pt x="39559" y="43256"/>
                      <a:pt x="39854" y="43182"/>
                      <a:pt x="40150" y="43182"/>
                    </a:cubicBezTo>
                    <a:cubicBezTo>
                      <a:pt x="37267" y="42665"/>
                      <a:pt x="31129" y="42073"/>
                      <a:pt x="29946" y="40151"/>
                    </a:cubicBezTo>
                    <a:cubicBezTo>
                      <a:pt x="28394" y="37563"/>
                      <a:pt x="34827" y="36824"/>
                      <a:pt x="39633" y="36824"/>
                    </a:cubicBezTo>
                    <a:cubicBezTo>
                      <a:pt x="40594" y="36897"/>
                      <a:pt x="41555" y="37267"/>
                      <a:pt x="42368" y="37859"/>
                    </a:cubicBezTo>
                    <a:lnTo>
                      <a:pt x="43404" y="37933"/>
                    </a:lnTo>
                    <a:lnTo>
                      <a:pt x="43478" y="37933"/>
                    </a:lnTo>
                    <a:lnTo>
                      <a:pt x="44513" y="38081"/>
                    </a:lnTo>
                    <a:lnTo>
                      <a:pt x="44587" y="38081"/>
                    </a:lnTo>
                    <a:lnTo>
                      <a:pt x="46879" y="38302"/>
                    </a:lnTo>
                    <a:lnTo>
                      <a:pt x="46953" y="38302"/>
                    </a:lnTo>
                    <a:lnTo>
                      <a:pt x="48210" y="38450"/>
                    </a:lnTo>
                    <a:lnTo>
                      <a:pt x="48284" y="38450"/>
                    </a:lnTo>
                    <a:lnTo>
                      <a:pt x="49541" y="38524"/>
                    </a:lnTo>
                    <a:lnTo>
                      <a:pt x="50798" y="38672"/>
                    </a:lnTo>
                    <a:lnTo>
                      <a:pt x="50946" y="38672"/>
                    </a:lnTo>
                    <a:lnTo>
                      <a:pt x="52277" y="38746"/>
                    </a:lnTo>
                    <a:lnTo>
                      <a:pt x="53681" y="38894"/>
                    </a:lnTo>
                    <a:lnTo>
                      <a:pt x="53755" y="38894"/>
                    </a:lnTo>
                    <a:lnTo>
                      <a:pt x="55086" y="38968"/>
                    </a:lnTo>
                    <a:lnTo>
                      <a:pt x="55308" y="38968"/>
                    </a:lnTo>
                    <a:lnTo>
                      <a:pt x="58044" y="39190"/>
                    </a:lnTo>
                    <a:lnTo>
                      <a:pt x="58192" y="39190"/>
                    </a:lnTo>
                    <a:lnTo>
                      <a:pt x="59597" y="39264"/>
                    </a:lnTo>
                    <a:lnTo>
                      <a:pt x="59671" y="39264"/>
                    </a:lnTo>
                    <a:cubicBezTo>
                      <a:pt x="60632" y="39264"/>
                      <a:pt x="61593" y="39338"/>
                      <a:pt x="62554" y="39338"/>
                    </a:cubicBezTo>
                    <a:lnTo>
                      <a:pt x="62702" y="39338"/>
                    </a:lnTo>
                    <a:lnTo>
                      <a:pt x="65586" y="39411"/>
                    </a:lnTo>
                    <a:lnTo>
                      <a:pt x="71501" y="39411"/>
                    </a:lnTo>
                    <a:cubicBezTo>
                      <a:pt x="72388" y="39411"/>
                      <a:pt x="73202" y="39411"/>
                      <a:pt x="74089" y="39338"/>
                    </a:cubicBezTo>
                    <a:lnTo>
                      <a:pt x="74163" y="39338"/>
                    </a:lnTo>
                    <a:cubicBezTo>
                      <a:pt x="75346" y="39264"/>
                      <a:pt x="76529" y="39190"/>
                      <a:pt x="77638" y="39042"/>
                    </a:cubicBezTo>
                    <a:lnTo>
                      <a:pt x="77712" y="39042"/>
                    </a:lnTo>
                    <a:cubicBezTo>
                      <a:pt x="78452" y="38968"/>
                      <a:pt x="79117" y="38820"/>
                      <a:pt x="79709" y="38746"/>
                    </a:cubicBezTo>
                    <a:lnTo>
                      <a:pt x="80670" y="38524"/>
                    </a:lnTo>
                    <a:cubicBezTo>
                      <a:pt x="81187" y="38376"/>
                      <a:pt x="81705" y="38228"/>
                      <a:pt x="82223" y="38081"/>
                    </a:cubicBezTo>
                    <a:lnTo>
                      <a:pt x="82297" y="38081"/>
                    </a:lnTo>
                    <a:cubicBezTo>
                      <a:pt x="82518" y="38007"/>
                      <a:pt x="82740" y="37859"/>
                      <a:pt x="82962" y="37785"/>
                    </a:cubicBezTo>
                    <a:lnTo>
                      <a:pt x="82962" y="37785"/>
                    </a:lnTo>
                    <a:cubicBezTo>
                      <a:pt x="80702" y="38070"/>
                      <a:pt x="77976" y="38192"/>
                      <a:pt x="75176" y="38192"/>
                    </a:cubicBezTo>
                    <a:cubicBezTo>
                      <a:pt x="67808" y="38192"/>
                      <a:pt x="59921" y="37344"/>
                      <a:pt x="58635" y="36380"/>
                    </a:cubicBezTo>
                    <a:cubicBezTo>
                      <a:pt x="56269" y="34605"/>
                      <a:pt x="68026" y="35345"/>
                      <a:pt x="71945" y="34310"/>
                    </a:cubicBezTo>
                    <a:cubicBezTo>
                      <a:pt x="73645" y="33866"/>
                      <a:pt x="76233" y="32091"/>
                      <a:pt x="78600" y="30169"/>
                    </a:cubicBezTo>
                    <a:lnTo>
                      <a:pt x="78008" y="30021"/>
                    </a:lnTo>
                    <a:lnTo>
                      <a:pt x="77934" y="30021"/>
                    </a:lnTo>
                    <a:lnTo>
                      <a:pt x="77343" y="29873"/>
                    </a:lnTo>
                    <a:lnTo>
                      <a:pt x="77269" y="29873"/>
                    </a:lnTo>
                    <a:lnTo>
                      <a:pt x="76751" y="29799"/>
                    </a:lnTo>
                    <a:lnTo>
                      <a:pt x="76677" y="29799"/>
                    </a:lnTo>
                    <a:lnTo>
                      <a:pt x="76159" y="29651"/>
                    </a:lnTo>
                    <a:lnTo>
                      <a:pt x="76012" y="29651"/>
                    </a:lnTo>
                    <a:lnTo>
                      <a:pt x="75568" y="29577"/>
                    </a:lnTo>
                    <a:lnTo>
                      <a:pt x="75420" y="29577"/>
                    </a:lnTo>
                    <a:lnTo>
                      <a:pt x="74976" y="29503"/>
                    </a:lnTo>
                    <a:lnTo>
                      <a:pt x="71797" y="29503"/>
                    </a:lnTo>
                    <a:cubicBezTo>
                      <a:pt x="72980" y="29503"/>
                      <a:pt x="76012" y="16638"/>
                      <a:pt x="76307" y="15528"/>
                    </a:cubicBezTo>
                    <a:cubicBezTo>
                      <a:pt x="76307" y="15380"/>
                      <a:pt x="76381" y="15233"/>
                      <a:pt x="76455" y="15085"/>
                    </a:cubicBezTo>
                    <a:lnTo>
                      <a:pt x="76455" y="15085"/>
                    </a:lnTo>
                    <a:cubicBezTo>
                      <a:pt x="72237" y="21590"/>
                      <a:pt x="65462" y="29754"/>
                      <a:pt x="57734" y="29754"/>
                    </a:cubicBezTo>
                    <a:cubicBezTo>
                      <a:pt x="57469" y="29754"/>
                      <a:pt x="57202" y="29745"/>
                      <a:pt x="56935" y="29725"/>
                    </a:cubicBezTo>
                    <a:cubicBezTo>
                      <a:pt x="46213" y="28986"/>
                      <a:pt x="43330" y="10574"/>
                      <a:pt x="42442" y="2958"/>
                    </a:cubicBezTo>
                    <a:cubicBezTo>
                      <a:pt x="42221" y="5103"/>
                      <a:pt x="41851" y="7765"/>
                      <a:pt x="41333" y="10352"/>
                    </a:cubicBezTo>
                    <a:cubicBezTo>
                      <a:pt x="41259" y="12349"/>
                      <a:pt x="41185" y="14493"/>
                      <a:pt x="41038" y="16564"/>
                    </a:cubicBezTo>
                    <a:cubicBezTo>
                      <a:pt x="40491" y="24351"/>
                      <a:pt x="34959" y="34978"/>
                      <a:pt x="30972" y="34978"/>
                    </a:cubicBezTo>
                    <a:cubicBezTo>
                      <a:pt x="30643" y="34978"/>
                      <a:pt x="30325" y="34905"/>
                      <a:pt x="30020" y="34753"/>
                    </a:cubicBezTo>
                    <a:cubicBezTo>
                      <a:pt x="26397" y="32979"/>
                      <a:pt x="26619" y="22257"/>
                      <a:pt x="26323" y="19078"/>
                    </a:cubicBezTo>
                    <a:cubicBezTo>
                      <a:pt x="26028" y="16416"/>
                      <a:pt x="25880" y="13828"/>
                      <a:pt x="25880" y="11166"/>
                    </a:cubicBezTo>
                    <a:cubicBezTo>
                      <a:pt x="24327" y="7543"/>
                      <a:pt x="22922" y="3772"/>
                      <a:pt x="21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4154;p78">
                <a:extLst>
                  <a:ext uri="{FF2B5EF4-FFF2-40B4-BE49-F238E27FC236}">
                    <a16:creationId xmlns:a16="http://schemas.microsoft.com/office/drawing/2014/main" id="{EDBAED7F-2305-F6EB-4464-7B54A410F76F}"/>
                  </a:ext>
                </a:extLst>
              </p:cNvPr>
              <p:cNvSpPr/>
              <p:nvPr/>
            </p:nvSpPr>
            <p:spPr>
              <a:xfrm>
                <a:off x="3286850" y="5231000"/>
                <a:ext cx="5575" cy="1875"/>
              </a:xfrm>
              <a:custGeom>
                <a:avLst/>
                <a:gdLst/>
                <a:ahLst/>
                <a:cxnLst/>
                <a:rect l="l" t="t" r="r" b="b"/>
                <a:pathLst>
                  <a:path w="223" h="75" extrusionOk="0">
                    <a:moveTo>
                      <a:pt x="223" y="1"/>
                    </a:moveTo>
                    <a:lnTo>
                      <a:pt x="1" y="75"/>
                    </a:lnTo>
                    <a:lnTo>
                      <a:pt x="149" y="75"/>
                    </a:lnTo>
                    <a:lnTo>
                      <a:pt x="223"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4155;p78">
                <a:extLst>
                  <a:ext uri="{FF2B5EF4-FFF2-40B4-BE49-F238E27FC236}">
                    <a16:creationId xmlns:a16="http://schemas.microsoft.com/office/drawing/2014/main" id="{88677C6C-42C8-509C-9175-AFE722515622}"/>
                  </a:ext>
                </a:extLst>
              </p:cNvPr>
              <p:cNvSpPr/>
              <p:nvPr/>
            </p:nvSpPr>
            <p:spPr>
              <a:xfrm>
                <a:off x="2736000" y="4367750"/>
                <a:ext cx="597100" cy="905800"/>
              </a:xfrm>
              <a:custGeom>
                <a:avLst/>
                <a:gdLst/>
                <a:ahLst/>
                <a:cxnLst/>
                <a:rect l="l" t="t" r="r" b="b"/>
                <a:pathLst>
                  <a:path w="23884" h="36232" extrusionOk="0">
                    <a:moveTo>
                      <a:pt x="17968" y="0"/>
                    </a:moveTo>
                    <a:cubicBezTo>
                      <a:pt x="17968" y="3"/>
                      <a:pt x="20038" y="13014"/>
                      <a:pt x="18855" y="18855"/>
                    </a:cubicBezTo>
                    <a:cubicBezTo>
                      <a:pt x="19151" y="22478"/>
                      <a:pt x="18855" y="25362"/>
                      <a:pt x="17672" y="25880"/>
                    </a:cubicBezTo>
                    <a:cubicBezTo>
                      <a:pt x="17551" y="25931"/>
                      <a:pt x="17415" y="25955"/>
                      <a:pt x="17266" y="25955"/>
                    </a:cubicBezTo>
                    <a:cubicBezTo>
                      <a:pt x="15679" y="25955"/>
                      <a:pt x="12547" y="23188"/>
                      <a:pt x="9169" y="19743"/>
                    </a:cubicBezTo>
                    <a:lnTo>
                      <a:pt x="9169" y="19743"/>
                    </a:lnTo>
                    <a:cubicBezTo>
                      <a:pt x="10870" y="22183"/>
                      <a:pt x="12570" y="24327"/>
                      <a:pt x="14049" y="26101"/>
                    </a:cubicBezTo>
                    <a:lnTo>
                      <a:pt x="13827" y="26101"/>
                    </a:lnTo>
                    <a:cubicBezTo>
                      <a:pt x="12472" y="25876"/>
                      <a:pt x="11159" y="25779"/>
                      <a:pt x="9824" y="25779"/>
                    </a:cubicBezTo>
                    <a:cubicBezTo>
                      <a:pt x="9411" y="25779"/>
                      <a:pt x="8996" y="25788"/>
                      <a:pt x="8577" y="25806"/>
                    </a:cubicBezTo>
                    <a:cubicBezTo>
                      <a:pt x="10722" y="27432"/>
                      <a:pt x="13014" y="28985"/>
                      <a:pt x="15380" y="30316"/>
                    </a:cubicBezTo>
                    <a:cubicBezTo>
                      <a:pt x="19306" y="32410"/>
                      <a:pt x="16689" y="33867"/>
                      <a:pt x="10500" y="33867"/>
                    </a:cubicBezTo>
                    <a:cubicBezTo>
                      <a:pt x="9695" y="33867"/>
                      <a:pt x="8831" y="33842"/>
                      <a:pt x="7912" y="33791"/>
                    </a:cubicBezTo>
                    <a:cubicBezTo>
                      <a:pt x="4215" y="33644"/>
                      <a:pt x="2145" y="31129"/>
                      <a:pt x="888" y="28763"/>
                    </a:cubicBezTo>
                    <a:cubicBezTo>
                      <a:pt x="740" y="28985"/>
                      <a:pt x="592" y="29133"/>
                      <a:pt x="518" y="29355"/>
                    </a:cubicBezTo>
                    <a:cubicBezTo>
                      <a:pt x="518" y="29429"/>
                      <a:pt x="444" y="29503"/>
                      <a:pt x="444" y="29503"/>
                    </a:cubicBezTo>
                    <a:cubicBezTo>
                      <a:pt x="370" y="29725"/>
                      <a:pt x="296" y="29872"/>
                      <a:pt x="222" y="30020"/>
                    </a:cubicBezTo>
                    <a:cubicBezTo>
                      <a:pt x="222" y="30094"/>
                      <a:pt x="222" y="30168"/>
                      <a:pt x="148" y="30242"/>
                    </a:cubicBezTo>
                    <a:cubicBezTo>
                      <a:pt x="148" y="30464"/>
                      <a:pt x="74" y="30612"/>
                      <a:pt x="74" y="30834"/>
                    </a:cubicBezTo>
                    <a:lnTo>
                      <a:pt x="74" y="31056"/>
                    </a:lnTo>
                    <a:cubicBezTo>
                      <a:pt x="0" y="31351"/>
                      <a:pt x="0" y="31647"/>
                      <a:pt x="0" y="31869"/>
                    </a:cubicBezTo>
                    <a:cubicBezTo>
                      <a:pt x="0" y="32165"/>
                      <a:pt x="0" y="32386"/>
                      <a:pt x="74" y="32608"/>
                    </a:cubicBezTo>
                    <a:cubicBezTo>
                      <a:pt x="74" y="32756"/>
                      <a:pt x="148" y="32978"/>
                      <a:pt x="222" y="33126"/>
                    </a:cubicBezTo>
                    <a:lnTo>
                      <a:pt x="222" y="33200"/>
                    </a:lnTo>
                    <a:cubicBezTo>
                      <a:pt x="1109" y="35566"/>
                      <a:pt x="4733" y="36231"/>
                      <a:pt x="8947" y="36231"/>
                    </a:cubicBezTo>
                    <a:lnTo>
                      <a:pt x="9095" y="36231"/>
                    </a:lnTo>
                    <a:cubicBezTo>
                      <a:pt x="13310" y="36084"/>
                      <a:pt x="17524" y="35566"/>
                      <a:pt x="21665" y="34753"/>
                    </a:cubicBezTo>
                    <a:cubicBezTo>
                      <a:pt x="22404" y="34457"/>
                      <a:pt x="22996" y="33865"/>
                      <a:pt x="23292" y="33126"/>
                    </a:cubicBezTo>
                    <a:cubicBezTo>
                      <a:pt x="23883" y="30908"/>
                      <a:pt x="22996" y="28320"/>
                      <a:pt x="22700" y="26101"/>
                    </a:cubicBezTo>
                    <a:cubicBezTo>
                      <a:pt x="22404" y="23957"/>
                      <a:pt x="22183" y="21739"/>
                      <a:pt x="21887" y="19521"/>
                    </a:cubicBezTo>
                    <a:cubicBezTo>
                      <a:pt x="21517" y="16711"/>
                      <a:pt x="21147" y="13975"/>
                      <a:pt x="20778" y="11239"/>
                    </a:cubicBezTo>
                    <a:cubicBezTo>
                      <a:pt x="19595" y="7542"/>
                      <a:pt x="18707" y="3771"/>
                      <a:pt x="17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4156;p78">
                <a:extLst>
                  <a:ext uri="{FF2B5EF4-FFF2-40B4-BE49-F238E27FC236}">
                    <a16:creationId xmlns:a16="http://schemas.microsoft.com/office/drawing/2014/main" id="{80B91A5A-6D99-8CA0-055B-09E42218BAF2}"/>
                  </a:ext>
                </a:extLst>
              </p:cNvPr>
              <p:cNvSpPr/>
              <p:nvPr/>
            </p:nvSpPr>
            <p:spPr>
              <a:xfrm>
                <a:off x="1981800" y="237850"/>
                <a:ext cx="2989075" cy="4122550"/>
              </a:xfrm>
              <a:custGeom>
                <a:avLst/>
                <a:gdLst/>
                <a:ahLst/>
                <a:cxnLst/>
                <a:rect l="l" t="t" r="r" b="b"/>
                <a:pathLst>
                  <a:path w="119563" h="164902" extrusionOk="0">
                    <a:moveTo>
                      <a:pt x="97926" y="0"/>
                    </a:moveTo>
                    <a:cubicBezTo>
                      <a:pt x="88953" y="0"/>
                      <a:pt x="73498" y="38165"/>
                      <a:pt x="73498" y="38165"/>
                    </a:cubicBezTo>
                    <a:cubicBezTo>
                      <a:pt x="69590" y="36353"/>
                      <a:pt x="65429" y="35764"/>
                      <a:pt x="61670" y="35764"/>
                    </a:cubicBezTo>
                    <a:cubicBezTo>
                      <a:pt x="54689" y="35764"/>
                      <a:pt x="49097" y="37795"/>
                      <a:pt x="49097" y="37795"/>
                    </a:cubicBezTo>
                    <a:cubicBezTo>
                      <a:pt x="42841" y="25686"/>
                      <a:pt x="27772" y="3541"/>
                      <a:pt x="17643" y="3541"/>
                    </a:cubicBezTo>
                    <a:cubicBezTo>
                      <a:pt x="16639" y="3541"/>
                      <a:pt x="15683" y="3759"/>
                      <a:pt x="14789" y="4226"/>
                    </a:cubicBezTo>
                    <a:cubicBezTo>
                      <a:pt x="0" y="11842"/>
                      <a:pt x="22405" y="57168"/>
                      <a:pt x="21000" y="58203"/>
                    </a:cubicBezTo>
                    <a:cubicBezTo>
                      <a:pt x="14641" y="62935"/>
                      <a:pt x="7764" y="82678"/>
                      <a:pt x="7173" y="86375"/>
                    </a:cubicBezTo>
                    <a:cubicBezTo>
                      <a:pt x="6976" y="87818"/>
                      <a:pt x="7798" y="88243"/>
                      <a:pt x="8902" y="88243"/>
                    </a:cubicBezTo>
                    <a:cubicBezTo>
                      <a:pt x="10287" y="88243"/>
                      <a:pt x="12117" y="87574"/>
                      <a:pt x="12940" y="87410"/>
                    </a:cubicBezTo>
                    <a:lnTo>
                      <a:pt x="12940" y="87410"/>
                    </a:lnTo>
                    <a:cubicBezTo>
                      <a:pt x="8060" y="91477"/>
                      <a:pt x="6877" y="93695"/>
                      <a:pt x="10944" y="99240"/>
                    </a:cubicBezTo>
                    <a:cubicBezTo>
                      <a:pt x="16711" y="107226"/>
                      <a:pt x="26915" y="107744"/>
                      <a:pt x="26915" y="107744"/>
                    </a:cubicBezTo>
                    <a:cubicBezTo>
                      <a:pt x="26915" y="107744"/>
                      <a:pt x="19964" y="115212"/>
                      <a:pt x="21591" y="118909"/>
                    </a:cubicBezTo>
                    <a:cubicBezTo>
                      <a:pt x="22029" y="119971"/>
                      <a:pt x="22595" y="120353"/>
                      <a:pt x="23184" y="120353"/>
                    </a:cubicBezTo>
                    <a:cubicBezTo>
                      <a:pt x="24683" y="120353"/>
                      <a:pt x="26323" y="117874"/>
                      <a:pt x="26323" y="117874"/>
                    </a:cubicBezTo>
                    <a:lnTo>
                      <a:pt x="26323" y="117874"/>
                    </a:lnTo>
                    <a:cubicBezTo>
                      <a:pt x="26323" y="117874"/>
                      <a:pt x="24253" y="128521"/>
                      <a:pt x="26323" y="135398"/>
                    </a:cubicBezTo>
                    <a:cubicBezTo>
                      <a:pt x="27506" y="139391"/>
                      <a:pt x="30760" y="142496"/>
                      <a:pt x="34901" y="143383"/>
                    </a:cubicBezTo>
                    <a:cubicBezTo>
                      <a:pt x="41332" y="158316"/>
                      <a:pt x="49583" y="160135"/>
                      <a:pt x="53221" y="160135"/>
                    </a:cubicBezTo>
                    <a:cubicBezTo>
                      <a:pt x="54393" y="160135"/>
                      <a:pt x="55086" y="159946"/>
                      <a:pt x="55086" y="159946"/>
                    </a:cubicBezTo>
                    <a:cubicBezTo>
                      <a:pt x="56475" y="163369"/>
                      <a:pt x="58754" y="164902"/>
                      <a:pt x="61672" y="164902"/>
                    </a:cubicBezTo>
                    <a:cubicBezTo>
                      <a:pt x="67766" y="164902"/>
                      <a:pt x="76643" y="158216"/>
                      <a:pt x="85994" y="148116"/>
                    </a:cubicBezTo>
                    <a:cubicBezTo>
                      <a:pt x="99820" y="133254"/>
                      <a:pt x="99303" y="126303"/>
                      <a:pt x="99303" y="126303"/>
                    </a:cubicBezTo>
                    <a:lnTo>
                      <a:pt x="99303" y="126303"/>
                    </a:lnTo>
                    <a:cubicBezTo>
                      <a:pt x="99303" y="126303"/>
                      <a:pt x="100398" y="127896"/>
                      <a:pt x="102834" y="127896"/>
                    </a:cubicBezTo>
                    <a:cubicBezTo>
                      <a:pt x="103366" y="127896"/>
                      <a:pt x="103963" y="127820"/>
                      <a:pt x="104627" y="127634"/>
                    </a:cubicBezTo>
                    <a:cubicBezTo>
                      <a:pt x="108324" y="126599"/>
                      <a:pt x="104627" y="115138"/>
                      <a:pt x="104627" y="115138"/>
                    </a:cubicBezTo>
                    <a:lnTo>
                      <a:pt x="104627" y="115138"/>
                    </a:lnTo>
                    <a:cubicBezTo>
                      <a:pt x="104627" y="115138"/>
                      <a:pt x="105600" y="115216"/>
                      <a:pt x="106945" y="115216"/>
                    </a:cubicBezTo>
                    <a:cubicBezTo>
                      <a:pt x="109060" y="115216"/>
                      <a:pt x="112095" y="115023"/>
                      <a:pt x="113722" y="114029"/>
                    </a:cubicBezTo>
                    <a:cubicBezTo>
                      <a:pt x="116383" y="112476"/>
                      <a:pt x="105144" y="101828"/>
                      <a:pt x="105144" y="101828"/>
                    </a:cubicBezTo>
                    <a:lnTo>
                      <a:pt x="111060" y="97022"/>
                    </a:lnTo>
                    <a:cubicBezTo>
                      <a:pt x="119563" y="87927"/>
                      <a:pt x="112612" y="83713"/>
                      <a:pt x="112612" y="83713"/>
                    </a:cubicBezTo>
                    <a:cubicBezTo>
                      <a:pt x="112612" y="83713"/>
                      <a:pt x="116901" y="83195"/>
                      <a:pt x="117936" y="80016"/>
                    </a:cubicBezTo>
                    <a:cubicBezTo>
                      <a:pt x="119045" y="76836"/>
                      <a:pt x="105736" y="58720"/>
                      <a:pt x="105736" y="58720"/>
                    </a:cubicBezTo>
                    <a:cubicBezTo>
                      <a:pt x="107806" y="46964"/>
                      <a:pt x="111873" y="5704"/>
                      <a:pt x="99081" y="233"/>
                    </a:cubicBezTo>
                    <a:cubicBezTo>
                      <a:pt x="98710" y="76"/>
                      <a:pt x="98325" y="0"/>
                      <a:pt x="9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4157;p78">
                <a:extLst>
                  <a:ext uri="{FF2B5EF4-FFF2-40B4-BE49-F238E27FC236}">
                    <a16:creationId xmlns:a16="http://schemas.microsoft.com/office/drawing/2014/main" id="{B0D97376-4CFB-2F94-345E-59BC94CE8FCD}"/>
                  </a:ext>
                </a:extLst>
              </p:cNvPr>
              <p:cNvSpPr/>
              <p:nvPr/>
            </p:nvSpPr>
            <p:spPr>
              <a:xfrm>
                <a:off x="2499375" y="1705850"/>
                <a:ext cx="2471500" cy="2654550"/>
              </a:xfrm>
              <a:custGeom>
                <a:avLst/>
                <a:gdLst/>
                <a:ahLst/>
                <a:cxnLst/>
                <a:rect l="l" t="t" r="r" b="b"/>
                <a:pathLst>
                  <a:path w="98860" h="106182" extrusionOk="0">
                    <a:moveTo>
                      <a:pt x="85033" y="0"/>
                    </a:moveTo>
                    <a:cubicBezTo>
                      <a:pt x="85034" y="2"/>
                      <a:pt x="92945" y="13088"/>
                      <a:pt x="92723" y="16859"/>
                    </a:cubicBezTo>
                    <a:cubicBezTo>
                      <a:pt x="92622" y="18175"/>
                      <a:pt x="91326" y="18607"/>
                      <a:pt x="89666" y="18607"/>
                    </a:cubicBezTo>
                    <a:cubicBezTo>
                      <a:pt x="86472" y="18607"/>
                      <a:pt x="81928" y="17007"/>
                      <a:pt x="81927" y="17007"/>
                    </a:cubicBezTo>
                    <a:lnTo>
                      <a:pt x="81927" y="17007"/>
                    </a:lnTo>
                    <a:cubicBezTo>
                      <a:pt x="81928" y="17007"/>
                      <a:pt x="87917" y="22996"/>
                      <a:pt x="86955" y="25288"/>
                    </a:cubicBezTo>
                    <a:cubicBezTo>
                      <a:pt x="86557" y="26318"/>
                      <a:pt x="84994" y="26602"/>
                      <a:pt x="83394" y="26602"/>
                    </a:cubicBezTo>
                    <a:cubicBezTo>
                      <a:pt x="81432" y="26602"/>
                      <a:pt x="79414" y="26176"/>
                      <a:pt x="79413" y="26176"/>
                    </a:cubicBezTo>
                    <a:lnTo>
                      <a:pt x="79413" y="26176"/>
                    </a:lnTo>
                    <a:cubicBezTo>
                      <a:pt x="80596" y="27950"/>
                      <a:pt x="80818" y="30095"/>
                      <a:pt x="80079" y="32091"/>
                    </a:cubicBezTo>
                    <a:cubicBezTo>
                      <a:pt x="78748" y="35271"/>
                      <a:pt x="71650" y="35271"/>
                      <a:pt x="71650" y="35271"/>
                    </a:cubicBezTo>
                    <a:cubicBezTo>
                      <a:pt x="71650" y="35271"/>
                      <a:pt x="73498" y="38376"/>
                      <a:pt x="71502" y="39781"/>
                    </a:cubicBezTo>
                    <a:cubicBezTo>
                      <a:pt x="71086" y="40089"/>
                      <a:pt x="70564" y="40211"/>
                      <a:pt x="69998" y="40211"/>
                    </a:cubicBezTo>
                    <a:cubicBezTo>
                      <a:pt x="67849" y="40211"/>
                      <a:pt x="65069" y="38450"/>
                      <a:pt x="65069" y="38450"/>
                    </a:cubicBezTo>
                    <a:lnTo>
                      <a:pt x="65069" y="38450"/>
                    </a:lnTo>
                    <a:lnTo>
                      <a:pt x="65956" y="43404"/>
                    </a:lnTo>
                    <a:cubicBezTo>
                      <a:pt x="65956" y="43404"/>
                      <a:pt x="58784" y="51242"/>
                      <a:pt x="53608" y="52055"/>
                    </a:cubicBezTo>
                    <a:cubicBezTo>
                      <a:pt x="52732" y="52175"/>
                      <a:pt x="51850" y="52235"/>
                      <a:pt x="50970" y="52235"/>
                    </a:cubicBezTo>
                    <a:cubicBezTo>
                      <a:pt x="48583" y="52235"/>
                      <a:pt x="46211" y="51791"/>
                      <a:pt x="43996" y="50872"/>
                    </a:cubicBezTo>
                    <a:lnTo>
                      <a:pt x="43848" y="52499"/>
                    </a:lnTo>
                    <a:cubicBezTo>
                      <a:pt x="46897" y="54607"/>
                      <a:pt x="50368" y="55124"/>
                      <a:pt x="53040" y="55124"/>
                    </a:cubicBezTo>
                    <a:cubicBezTo>
                      <a:pt x="55617" y="55124"/>
                      <a:pt x="57453" y="54643"/>
                      <a:pt x="57453" y="54643"/>
                    </a:cubicBezTo>
                    <a:lnTo>
                      <a:pt x="57453" y="54643"/>
                    </a:lnTo>
                    <a:cubicBezTo>
                      <a:pt x="57453" y="54643"/>
                      <a:pt x="57009" y="60041"/>
                      <a:pt x="52647" y="68027"/>
                    </a:cubicBezTo>
                    <a:cubicBezTo>
                      <a:pt x="48629" y="75449"/>
                      <a:pt x="39594" y="82683"/>
                      <a:pt x="33860" y="82683"/>
                    </a:cubicBezTo>
                    <a:cubicBezTo>
                      <a:pt x="33367" y="82683"/>
                      <a:pt x="32899" y="82630"/>
                      <a:pt x="32461" y="82519"/>
                    </a:cubicBezTo>
                    <a:cubicBezTo>
                      <a:pt x="26842" y="81188"/>
                      <a:pt x="28024" y="73129"/>
                      <a:pt x="28025" y="73129"/>
                    </a:cubicBezTo>
                    <a:lnTo>
                      <a:pt x="28025" y="73129"/>
                    </a:lnTo>
                    <a:cubicBezTo>
                      <a:pt x="26889" y="74226"/>
                      <a:pt x="25964" y="74631"/>
                      <a:pt x="25217" y="74631"/>
                    </a:cubicBezTo>
                    <a:cubicBezTo>
                      <a:pt x="23093" y="74631"/>
                      <a:pt x="22405" y="71354"/>
                      <a:pt x="22405" y="71354"/>
                    </a:cubicBezTo>
                    <a:lnTo>
                      <a:pt x="22405" y="71354"/>
                    </a:lnTo>
                    <a:cubicBezTo>
                      <a:pt x="22062" y="76941"/>
                      <a:pt x="24123" y="77883"/>
                      <a:pt x="25551" y="77883"/>
                    </a:cubicBezTo>
                    <a:cubicBezTo>
                      <a:pt x="26278" y="77883"/>
                      <a:pt x="26841" y="77639"/>
                      <a:pt x="26841" y="77639"/>
                    </a:cubicBezTo>
                    <a:lnTo>
                      <a:pt x="26841" y="77639"/>
                    </a:lnTo>
                    <a:cubicBezTo>
                      <a:pt x="26842" y="77639"/>
                      <a:pt x="31154" y="91115"/>
                      <a:pt x="26680" y="91115"/>
                    </a:cubicBezTo>
                    <a:cubicBezTo>
                      <a:pt x="26183" y="91115"/>
                      <a:pt x="25577" y="90948"/>
                      <a:pt x="24845" y="90579"/>
                    </a:cubicBezTo>
                    <a:cubicBezTo>
                      <a:pt x="17525" y="86882"/>
                      <a:pt x="13902" y="70615"/>
                      <a:pt x="13902" y="70615"/>
                    </a:cubicBezTo>
                    <a:cubicBezTo>
                      <a:pt x="13902" y="70615"/>
                      <a:pt x="12021" y="75069"/>
                      <a:pt x="9960" y="75069"/>
                    </a:cubicBezTo>
                    <a:cubicBezTo>
                      <a:pt x="9502" y="75069"/>
                      <a:pt x="9035" y="74849"/>
                      <a:pt x="8578" y="74312"/>
                    </a:cubicBezTo>
                    <a:cubicBezTo>
                      <a:pt x="6064" y="71354"/>
                      <a:pt x="8060" y="53387"/>
                      <a:pt x="8060" y="53386"/>
                    </a:cubicBezTo>
                    <a:lnTo>
                      <a:pt x="8060" y="53386"/>
                    </a:lnTo>
                    <a:cubicBezTo>
                      <a:pt x="8060" y="53386"/>
                      <a:pt x="6017" y="55791"/>
                      <a:pt x="4407" y="55791"/>
                    </a:cubicBezTo>
                    <a:cubicBezTo>
                      <a:pt x="3831" y="55791"/>
                      <a:pt x="3310" y="55482"/>
                      <a:pt x="2959" y="54643"/>
                    </a:cubicBezTo>
                    <a:cubicBezTo>
                      <a:pt x="2811" y="54052"/>
                      <a:pt x="2885" y="53460"/>
                      <a:pt x="3106" y="52943"/>
                    </a:cubicBezTo>
                    <a:lnTo>
                      <a:pt x="3106" y="52943"/>
                    </a:lnTo>
                    <a:cubicBezTo>
                      <a:pt x="1480" y="55309"/>
                      <a:pt x="1" y="58266"/>
                      <a:pt x="888" y="60189"/>
                    </a:cubicBezTo>
                    <a:cubicBezTo>
                      <a:pt x="1326" y="61251"/>
                      <a:pt x="1892" y="61633"/>
                      <a:pt x="2481" y="61633"/>
                    </a:cubicBezTo>
                    <a:cubicBezTo>
                      <a:pt x="3980" y="61633"/>
                      <a:pt x="5620" y="59154"/>
                      <a:pt x="5620" y="59154"/>
                    </a:cubicBezTo>
                    <a:lnTo>
                      <a:pt x="5620" y="59154"/>
                    </a:lnTo>
                    <a:cubicBezTo>
                      <a:pt x="5620" y="59154"/>
                      <a:pt x="3550" y="69801"/>
                      <a:pt x="5620" y="76678"/>
                    </a:cubicBezTo>
                    <a:cubicBezTo>
                      <a:pt x="6803" y="80671"/>
                      <a:pt x="10057" y="83776"/>
                      <a:pt x="14198" y="84663"/>
                    </a:cubicBezTo>
                    <a:cubicBezTo>
                      <a:pt x="20629" y="99596"/>
                      <a:pt x="28880" y="101415"/>
                      <a:pt x="32518" y="101415"/>
                    </a:cubicBezTo>
                    <a:cubicBezTo>
                      <a:pt x="33690" y="101415"/>
                      <a:pt x="34383" y="101226"/>
                      <a:pt x="34383" y="101226"/>
                    </a:cubicBezTo>
                    <a:cubicBezTo>
                      <a:pt x="35772" y="104649"/>
                      <a:pt x="38051" y="106182"/>
                      <a:pt x="40969" y="106182"/>
                    </a:cubicBezTo>
                    <a:cubicBezTo>
                      <a:pt x="47063" y="106182"/>
                      <a:pt x="55940" y="99496"/>
                      <a:pt x="65291" y="89396"/>
                    </a:cubicBezTo>
                    <a:cubicBezTo>
                      <a:pt x="79117" y="74534"/>
                      <a:pt x="78600" y="67583"/>
                      <a:pt x="78600" y="67583"/>
                    </a:cubicBezTo>
                    <a:lnTo>
                      <a:pt x="78600" y="67583"/>
                    </a:lnTo>
                    <a:cubicBezTo>
                      <a:pt x="78600" y="67583"/>
                      <a:pt x="79695" y="69176"/>
                      <a:pt x="82131" y="69176"/>
                    </a:cubicBezTo>
                    <a:cubicBezTo>
                      <a:pt x="82663" y="69176"/>
                      <a:pt x="83260" y="69100"/>
                      <a:pt x="83924" y="68914"/>
                    </a:cubicBezTo>
                    <a:cubicBezTo>
                      <a:pt x="87621" y="67879"/>
                      <a:pt x="83924" y="56418"/>
                      <a:pt x="83924" y="56418"/>
                    </a:cubicBezTo>
                    <a:lnTo>
                      <a:pt x="83924" y="56418"/>
                    </a:lnTo>
                    <a:cubicBezTo>
                      <a:pt x="83924" y="56418"/>
                      <a:pt x="84897" y="56496"/>
                      <a:pt x="86238" y="56496"/>
                    </a:cubicBezTo>
                    <a:cubicBezTo>
                      <a:pt x="88346" y="56496"/>
                      <a:pt x="91363" y="56303"/>
                      <a:pt x="92945" y="55309"/>
                    </a:cubicBezTo>
                    <a:cubicBezTo>
                      <a:pt x="95607" y="53756"/>
                      <a:pt x="84441" y="43108"/>
                      <a:pt x="84441" y="43108"/>
                    </a:cubicBezTo>
                    <a:lnTo>
                      <a:pt x="90357" y="38302"/>
                    </a:lnTo>
                    <a:cubicBezTo>
                      <a:pt x="98860" y="29207"/>
                      <a:pt x="91909" y="24993"/>
                      <a:pt x="91909" y="24993"/>
                    </a:cubicBezTo>
                    <a:cubicBezTo>
                      <a:pt x="91909" y="24993"/>
                      <a:pt x="96198" y="24475"/>
                      <a:pt x="97233" y="21296"/>
                    </a:cubicBezTo>
                    <a:cubicBezTo>
                      <a:pt x="98342" y="18116"/>
                      <a:pt x="85034" y="2"/>
                      <a:pt x="85033"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4158;p78">
                <a:extLst>
                  <a:ext uri="{FF2B5EF4-FFF2-40B4-BE49-F238E27FC236}">
                    <a16:creationId xmlns:a16="http://schemas.microsoft.com/office/drawing/2014/main" id="{EE383B97-CFE1-BC3D-5355-22C22C9B4DF0}"/>
                  </a:ext>
                </a:extLst>
              </p:cNvPr>
              <p:cNvSpPr/>
              <p:nvPr/>
            </p:nvSpPr>
            <p:spPr>
              <a:xfrm>
                <a:off x="2153700" y="2267800"/>
                <a:ext cx="833725" cy="678125"/>
              </a:xfrm>
              <a:custGeom>
                <a:avLst/>
                <a:gdLst/>
                <a:ahLst/>
                <a:cxnLst/>
                <a:rect l="l" t="t" r="r" b="b"/>
                <a:pathLst>
                  <a:path w="33349" h="27125" extrusionOk="0">
                    <a:moveTo>
                      <a:pt x="1776" y="1"/>
                    </a:moveTo>
                    <a:cubicBezTo>
                      <a:pt x="1184" y="1701"/>
                      <a:pt x="666" y="3402"/>
                      <a:pt x="297" y="5177"/>
                    </a:cubicBezTo>
                    <a:cubicBezTo>
                      <a:pt x="100" y="6620"/>
                      <a:pt x="922" y="7045"/>
                      <a:pt x="2026" y="7045"/>
                    </a:cubicBezTo>
                    <a:cubicBezTo>
                      <a:pt x="3411" y="7045"/>
                      <a:pt x="5241" y="6376"/>
                      <a:pt x="6064" y="6212"/>
                    </a:cubicBezTo>
                    <a:lnTo>
                      <a:pt x="6064" y="6212"/>
                    </a:lnTo>
                    <a:cubicBezTo>
                      <a:pt x="1184" y="10279"/>
                      <a:pt x="1" y="12497"/>
                      <a:pt x="3994" y="17968"/>
                    </a:cubicBezTo>
                    <a:cubicBezTo>
                      <a:pt x="9244" y="25141"/>
                      <a:pt x="21961" y="26841"/>
                      <a:pt x="23736" y="27063"/>
                    </a:cubicBezTo>
                    <a:cubicBezTo>
                      <a:pt x="24129" y="27105"/>
                      <a:pt x="24520" y="27124"/>
                      <a:pt x="24909" y="27124"/>
                    </a:cubicBezTo>
                    <a:cubicBezTo>
                      <a:pt x="29347" y="27124"/>
                      <a:pt x="33348" y="24623"/>
                      <a:pt x="33348" y="24623"/>
                    </a:cubicBezTo>
                    <a:cubicBezTo>
                      <a:pt x="33348" y="24623"/>
                      <a:pt x="17377" y="23070"/>
                      <a:pt x="10574" y="16120"/>
                    </a:cubicBezTo>
                    <a:cubicBezTo>
                      <a:pt x="5325" y="10722"/>
                      <a:pt x="13458" y="8948"/>
                      <a:pt x="13458" y="8948"/>
                    </a:cubicBezTo>
                    <a:lnTo>
                      <a:pt x="13458" y="8948"/>
                    </a:lnTo>
                    <a:cubicBezTo>
                      <a:pt x="13458" y="8948"/>
                      <a:pt x="9852" y="9223"/>
                      <a:pt x="7198" y="9223"/>
                    </a:cubicBezTo>
                    <a:cubicBezTo>
                      <a:pt x="5724" y="9223"/>
                      <a:pt x="4543" y="9138"/>
                      <a:pt x="4437" y="8874"/>
                    </a:cubicBezTo>
                    <a:cubicBezTo>
                      <a:pt x="4216" y="8134"/>
                      <a:pt x="7913" y="6064"/>
                      <a:pt x="10131" y="5324"/>
                    </a:cubicBezTo>
                    <a:cubicBezTo>
                      <a:pt x="12423" y="4585"/>
                      <a:pt x="14715" y="1480"/>
                      <a:pt x="14715" y="1480"/>
                    </a:cubicBezTo>
                    <a:lnTo>
                      <a:pt x="14715" y="1480"/>
                    </a:lnTo>
                    <a:cubicBezTo>
                      <a:pt x="12468" y="1854"/>
                      <a:pt x="10220" y="2051"/>
                      <a:pt x="7973" y="2051"/>
                    </a:cubicBezTo>
                    <a:cubicBezTo>
                      <a:pt x="6671" y="2051"/>
                      <a:pt x="5369" y="1985"/>
                      <a:pt x="4068" y="1849"/>
                    </a:cubicBezTo>
                    <a:cubicBezTo>
                      <a:pt x="3033" y="1775"/>
                      <a:pt x="2145" y="1036"/>
                      <a:pt x="1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4159;p78">
                <a:extLst>
                  <a:ext uri="{FF2B5EF4-FFF2-40B4-BE49-F238E27FC236}">
                    <a16:creationId xmlns:a16="http://schemas.microsoft.com/office/drawing/2014/main" id="{10C59664-0201-F07E-0DF8-9A12754DB38F}"/>
                  </a:ext>
                </a:extLst>
              </p:cNvPr>
              <p:cNvSpPr/>
              <p:nvPr/>
            </p:nvSpPr>
            <p:spPr>
              <a:xfrm>
                <a:off x="2588125" y="3040500"/>
                <a:ext cx="242175" cy="769350"/>
              </a:xfrm>
              <a:custGeom>
                <a:avLst/>
                <a:gdLst/>
                <a:ahLst/>
                <a:cxnLst/>
                <a:rect l="l" t="t" r="r" b="b"/>
                <a:pathLst>
                  <a:path w="9687" h="30774" extrusionOk="0">
                    <a:moveTo>
                      <a:pt x="4510" y="0"/>
                    </a:moveTo>
                    <a:lnTo>
                      <a:pt x="4510" y="0"/>
                    </a:lnTo>
                    <a:cubicBezTo>
                      <a:pt x="3845" y="666"/>
                      <a:pt x="3327" y="1479"/>
                      <a:pt x="2958" y="2366"/>
                    </a:cubicBezTo>
                    <a:cubicBezTo>
                      <a:pt x="2144" y="4215"/>
                      <a:pt x="1479" y="6211"/>
                      <a:pt x="1035" y="8208"/>
                    </a:cubicBezTo>
                    <a:cubicBezTo>
                      <a:pt x="518" y="10204"/>
                      <a:pt x="222" y="12274"/>
                      <a:pt x="74" y="14345"/>
                    </a:cubicBezTo>
                    <a:cubicBezTo>
                      <a:pt x="0" y="15232"/>
                      <a:pt x="0" y="16193"/>
                      <a:pt x="0" y="17155"/>
                    </a:cubicBezTo>
                    <a:cubicBezTo>
                      <a:pt x="74" y="18116"/>
                      <a:pt x="148" y="19077"/>
                      <a:pt x="296" y="19964"/>
                    </a:cubicBezTo>
                    <a:cubicBezTo>
                      <a:pt x="592" y="22109"/>
                      <a:pt x="1331" y="24105"/>
                      <a:pt x="2292" y="25954"/>
                    </a:cubicBezTo>
                    <a:cubicBezTo>
                      <a:pt x="3327" y="27876"/>
                      <a:pt x="4954" y="29355"/>
                      <a:pt x="6951" y="30168"/>
                    </a:cubicBezTo>
                    <a:cubicBezTo>
                      <a:pt x="7661" y="30556"/>
                      <a:pt x="8483" y="30774"/>
                      <a:pt x="9320" y="30774"/>
                    </a:cubicBezTo>
                    <a:cubicBezTo>
                      <a:pt x="9442" y="30774"/>
                      <a:pt x="9564" y="30769"/>
                      <a:pt x="9686" y="30760"/>
                    </a:cubicBezTo>
                    <a:cubicBezTo>
                      <a:pt x="9686" y="30612"/>
                      <a:pt x="8577" y="30464"/>
                      <a:pt x="7172" y="29651"/>
                    </a:cubicBezTo>
                    <a:cubicBezTo>
                      <a:pt x="5472" y="28763"/>
                      <a:pt x="4067" y="27285"/>
                      <a:pt x="3253" y="25436"/>
                    </a:cubicBezTo>
                    <a:cubicBezTo>
                      <a:pt x="2440" y="23661"/>
                      <a:pt x="1923" y="21739"/>
                      <a:pt x="1701" y="19817"/>
                    </a:cubicBezTo>
                    <a:cubicBezTo>
                      <a:pt x="1553" y="18190"/>
                      <a:pt x="1553" y="17081"/>
                      <a:pt x="1553" y="17081"/>
                    </a:cubicBezTo>
                    <a:cubicBezTo>
                      <a:pt x="1553" y="17081"/>
                      <a:pt x="1553" y="16045"/>
                      <a:pt x="1553" y="14345"/>
                    </a:cubicBezTo>
                    <a:cubicBezTo>
                      <a:pt x="1553" y="12348"/>
                      <a:pt x="1775" y="10426"/>
                      <a:pt x="2070" y="8430"/>
                    </a:cubicBezTo>
                    <a:cubicBezTo>
                      <a:pt x="2440" y="6433"/>
                      <a:pt x="2884" y="4511"/>
                      <a:pt x="3549" y="2588"/>
                    </a:cubicBezTo>
                    <a:cubicBezTo>
                      <a:pt x="3919" y="1701"/>
                      <a:pt x="4215" y="888"/>
                      <a:pt x="4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4160;p78">
                <a:extLst>
                  <a:ext uri="{FF2B5EF4-FFF2-40B4-BE49-F238E27FC236}">
                    <a16:creationId xmlns:a16="http://schemas.microsoft.com/office/drawing/2014/main" id="{88A2E29D-9A1E-BAC0-83D6-307C5FA20ACA}"/>
                  </a:ext>
                </a:extLst>
              </p:cNvPr>
              <p:cNvSpPr/>
              <p:nvPr/>
            </p:nvSpPr>
            <p:spPr>
              <a:xfrm>
                <a:off x="2813625" y="3633875"/>
                <a:ext cx="756075" cy="615575"/>
              </a:xfrm>
              <a:custGeom>
                <a:avLst/>
                <a:gdLst/>
                <a:ahLst/>
                <a:cxnLst/>
                <a:rect l="l" t="t" r="r" b="b"/>
                <a:pathLst>
                  <a:path w="30243" h="24623" extrusionOk="0">
                    <a:moveTo>
                      <a:pt x="297" y="0"/>
                    </a:moveTo>
                    <a:cubicBezTo>
                      <a:pt x="1" y="1183"/>
                      <a:pt x="1" y="2367"/>
                      <a:pt x="223" y="3550"/>
                    </a:cubicBezTo>
                    <a:cubicBezTo>
                      <a:pt x="592" y="6064"/>
                      <a:pt x="1406" y="8578"/>
                      <a:pt x="2663" y="10870"/>
                    </a:cubicBezTo>
                    <a:cubicBezTo>
                      <a:pt x="3920" y="13162"/>
                      <a:pt x="5399" y="15306"/>
                      <a:pt x="7099" y="17303"/>
                    </a:cubicBezTo>
                    <a:cubicBezTo>
                      <a:pt x="8504" y="18855"/>
                      <a:pt x="9539" y="19891"/>
                      <a:pt x="9539" y="19891"/>
                    </a:cubicBezTo>
                    <a:lnTo>
                      <a:pt x="10279" y="20556"/>
                    </a:lnTo>
                    <a:cubicBezTo>
                      <a:pt x="10500" y="20704"/>
                      <a:pt x="10796" y="21000"/>
                      <a:pt x="11092" y="21222"/>
                    </a:cubicBezTo>
                    <a:cubicBezTo>
                      <a:pt x="11462" y="21517"/>
                      <a:pt x="11831" y="21813"/>
                      <a:pt x="12275" y="22109"/>
                    </a:cubicBezTo>
                    <a:cubicBezTo>
                      <a:pt x="12793" y="22479"/>
                      <a:pt x="13310" y="22774"/>
                      <a:pt x="13828" y="23070"/>
                    </a:cubicBezTo>
                    <a:lnTo>
                      <a:pt x="14641" y="23514"/>
                    </a:lnTo>
                    <a:lnTo>
                      <a:pt x="15602" y="23883"/>
                    </a:lnTo>
                    <a:cubicBezTo>
                      <a:pt x="16933" y="24401"/>
                      <a:pt x="18338" y="24623"/>
                      <a:pt x="19817" y="24623"/>
                    </a:cubicBezTo>
                    <a:cubicBezTo>
                      <a:pt x="20482" y="24623"/>
                      <a:pt x="21222" y="24623"/>
                      <a:pt x="21961" y="24475"/>
                    </a:cubicBezTo>
                    <a:cubicBezTo>
                      <a:pt x="22627" y="24327"/>
                      <a:pt x="23292" y="24179"/>
                      <a:pt x="23958" y="23957"/>
                    </a:cubicBezTo>
                    <a:cubicBezTo>
                      <a:pt x="24549" y="23736"/>
                      <a:pt x="25141" y="23514"/>
                      <a:pt x="25732" y="23292"/>
                    </a:cubicBezTo>
                    <a:cubicBezTo>
                      <a:pt x="26250" y="23070"/>
                      <a:pt x="26767" y="22774"/>
                      <a:pt x="27285" y="22553"/>
                    </a:cubicBezTo>
                    <a:lnTo>
                      <a:pt x="28542" y="21813"/>
                    </a:lnTo>
                    <a:lnTo>
                      <a:pt x="29503" y="21222"/>
                    </a:lnTo>
                    <a:cubicBezTo>
                      <a:pt x="29947" y="20852"/>
                      <a:pt x="30243" y="20630"/>
                      <a:pt x="30243" y="20630"/>
                    </a:cubicBezTo>
                    <a:cubicBezTo>
                      <a:pt x="30230" y="20617"/>
                      <a:pt x="30212" y="20611"/>
                      <a:pt x="30188" y="20611"/>
                    </a:cubicBezTo>
                    <a:cubicBezTo>
                      <a:pt x="30079" y="20611"/>
                      <a:pt x="29842" y="20743"/>
                      <a:pt x="29355" y="20926"/>
                    </a:cubicBezTo>
                    <a:lnTo>
                      <a:pt x="28320" y="21443"/>
                    </a:lnTo>
                    <a:lnTo>
                      <a:pt x="27063" y="21961"/>
                    </a:lnTo>
                    <a:cubicBezTo>
                      <a:pt x="26620" y="22183"/>
                      <a:pt x="26028" y="22405"/>
                      <a:pt x="25510" y="22626"/>
                    </a:cubicBezTo>
                    <a:cubicBezTo>
                      <a:pt x="24919" y="22848"/>
                      <a:pt x="24327" y="22996"/>
                      <a:pt x="23736" y="23144"/>
                    </a:cubicBezTo>
                    <a:cubicBezTo>
                      <a:pt x="23144" y="23366"/>
                      <a:pt x="22479" y="23366"/>
                      <a:pt x="21813" y="23514"/>
                    </a:cubicBezTo>
                    <a:cubicBezTo>
                      <a:pt x="21148" y="23588"/>
                      <a:pt x="20482" y="23588"/>
                      <a:pt x="19817" y="23588"/>
                    </a:cubicBezTo>
                    <a:cubicBezTo>
                      <a:pt x="17377" y="23440"/>
                      <a:pt x="15011" y="22479"/>
                      <a:pt x="13088" y="21000"/>
                    </a:cubicBezTo>
                    <a:cubicBezTo>
                      <a:pt x="12719" y="20704"/>
                      <a:pt x="12349" y="20408"/>
                      <a:pt x="12053" y="20112"/>
                    </a:cubicBezTo>
                    <a:cubicBezTo>
                      <a:pt x="11757" y="19891"/>
                      <a:pt x="11462" y="19669"/>
                      <a:pt x="11240" y="19447"/>
                    </a:cubicBezTo>
                    <a:lnTo>
                      <a:pt x="10574" y="18782"/>
                    </a:lnTo>
                    <a:cubicBezTo>
                      <a:pt x="10574" y="18782"/>
                      <a:pt x="9539" y="17894"/>
                      <a:pt x="8134" y="16341"/>
                    </a:cubicBezTo>
                    <a:cubicBezTo>
                      <a:pt x="6434" y="14493"/>
                      <a:pt x="4881" y="12497"/>
                      <a:pt x="3624" y="10352"/>
                    </a:cubicBezTo>
                    <a:cubicBezTo>
                      <a:pt x="2293" y="8208"/>
                      <a:pt x="1332" y="5842"/>
                      <a:pt x="740" y="3402"/>
                    </a:cubicBezTo>
                    <a:cubicBezTo>
                      <a:pt x="297" y="1405"/>
                      <a:pt x="444" y="0"/>
                      <a:pt x="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4161;p78">
                <a:extLst>
                  <a:ext uri="{FF2B5EF4-FFF2-40B4-BE49-F238E27FC236}">
                    <a16:creationId xmlns:a16="http://schemas.microsoft.com/office/drawing/2014/main" id="{9FF6FE4F-92CE-701F-E557-08F027BC260A}"/>
                  </a:ext>
                </a:extLst>
              </p:cNvPr>
              <p:cNvSpPr/>
              <p:nvPr/>
            </p:nvSpPr>
            <p:spPr>
              <a:xfrm>
                <a:off x="2151875" y="2101300"/>
                <a:ext cx="310575" cy="358775"/>
              </a:xfrm>
              <a:custGeom>
                <a:avLst/>
                <a:gdLst/>
                <a:ahLst/>
                <a:cxnLst/>
                <a:rect l="l" t="t" r="r" b="b"/>
                <a:pathLst>
                  <a:path w="12423" h="14351" extrusionOk="0">
                    <a:moveTo>
                      <a:pt x="4129" y="1"/>
                    </a:moveTo>
                    <a:cubicBezTo>
                      <a:pt x="4032" y="1"/>
                      <a:pt x="3670" y="722"/>
                      <a:pt x="3106" y="1781"/>
                    </a:cubicBezTo>
                    <a:cubicBezTo>
                      <a:pt x="2366" y="3038"/>
                      <a:pt x="1775" y="4442"/>
                      <a:pt x="1257" y="5847"/>
                    </a:cubicBezTo>
                    <a:cubicBezTo>
                      <a:pt x="961" y="6587"/>
                      <a:pt x="739" y="7400"/>
                      <a:pt x="518" y="8140"/>
                    </a:cubicBezTo>
                    <a:cubicBezTo>
                      <a:pt x="296" y="8879"/>
                      <a:pt x="222" y="9544"/>
                      <a:pt x="148" y="10284"/>
                    </a:cubicBezTo>
                    <a:cubicBezTo>
                      <a:pt x="74" y="10949"/>
                      <a:pt x="0" y="11393"/>
                      <a:pt x="0" y="11837"/>
                    </a:cubicBezTo>
                    <a:lnTo>
                      <a:pt x="0" y="12280"/>
                    </a:lnTo>
                    <a:lnTo>
                      <a:pt x="0" y="12428"/>
                    </a:lnTo>
                    <a:cubicBezTo>
                      <a:pt x="0" y="12502"/>
                      <a:pt x="0" y="12502"/>
                      <a:pt x="0" y="12576"/>
                    </a:cubicBezTo>
                    <a:cubicBezTo>
                      <a:pt x="0" y="12798"/>
                      <a:pt x="74" y="12946"/>
                      <a:pt x="148" y="13094"/>
                    </a:cubicBezTo>
                    <a:cubicBezTo>
                      <a:pt x="222" y="13463"/>
                      <a:pt x="444" y="13759"/>
                      <a:pt x="739" y="14055"/>
                    </a:cubicBezTo>
                    <a:cubicBezTo>
                      <a:pt x="1109" y="14277"/>
                      <a:pt x="1479" y="14351"/>
                      <a:pt x="1922" y="14351"/>
                    </a:cubicBezTo>
                    <a:cubicBezTo>
                      <a:pt x="2662" y="14277"/>
                      <a:pt x="3401" y="14203"/>
                      <a:pt x="4067" y="14055"/>
                    </a:cubicBezTo>
                    <a:cubicBezTo>
                      <a:pt x="4806" y="13907"/>
                      <a:pt x="5693" y="13833"/>
                      <a:pt x="6507" y="13537"/>
                    </a:cubicBezTo>
                    <a:cubicBezTo>
                      <a:pt x="7320" y="13315"/>
                      <a:pt x="8134" y="13020"/>
                      <a:pt x="8799" y="12724"/>
                    </a:cubicBezTo>
                    <a:cubicBezTo>
                      <a:pt x="9464" y="12428"/>
                      <a:pt x="10130" y="12132"/>
                      <a:pt x="10721" y="11837"/>
                    </a:cubicBezTo>
                    <a:cubicBezTo>
                      <a:pt x="11757" y="11171"/>
                      <a:pt x="12422" y="10654"/>
                      <a:pt x="12348" y="10580"/>
                    </a:cubicBezTo>
                    <a:cubicBezTo>
                      <a:pt x="12343" y="10566"/>
                      <a:pt x="12328" y="10559"/>
                      <a:pt x="12301" y="10559"/>
                    </a:cubicBezTo>
                    <a:cubicBezTo>
                      <a:pt x="11909" y="10559"/>
                      <a:pt x="9190" y="12022"/>
                      <a:pt x="6211" y="12576"/>
                    </a:cubicBezTo>
                    <a:cubicBezTo>
                      <a:pt x="5398" y="12650"/>
                      <a:pt x="4658" y="12798"/>
                      <a:pt x="3919" y="12872"/>
                    </a:cubicBezTo>
                    <a:cubicBezTo>
                      <a:pt x="3253" y="12946"/>
                      <a:pt x="2588" y="13020"/>
                      <a:pt x="1922" y="13020"/>
                    </a:cubicBezTo>
                    <a:cubicBezTo>
                      <a:pt x="1701" y="13020"/>
                      <a:pt x="1553" y="12946"/>
                      <a:pt x="1553" y="12946"/>
                    </a:cubicBezTo>
                    <a:cubicBezTo>
                      <a:pt x="1553" y="12872"/>
                      <a:pt x="1479" y="12798"/>
                      <a:pt x="1479" y="12798"/>
                    </a:cubicBezTo>
                    <a:cubicBezTo>
                      <a:pt x="1479" y="12650"/>
                      <a:pt x="1479" y="12576"/>
                      <a:pt x="1479" y="12502"/>
                    </a:cubicBezTo>
                    <a:cubicBezTo>
                      <a:pt x="1479" y="12428"/>
                      <a:pt x="1479" y="12428"/>
                      <a:pt x="1479" y="12354"/>
                    </a:cubicBezTo>
                    <a:lnTo>
                      <a:pt x="1479" y="12206"/>
                    </a:lnTo>
                    <a:lnTo>
                      <a:pt x="1479" y="11837"/>
                    </a:lnTo>
                    <a:lnTo>
                      <a:pt x="1479" y="10432"/>
                    </a:lnTo>
                    <a:cubicBezTo>
                      <a:pt x="1553" y="9766"/>
                      <a:pt x="1627" y="9101"/>
                      <a:pt x="1701" y="8435"/>
                    </a:cubicBezTo>
                    <a:cubicBezTo>
                      <a:pt x="1849" y="7696"/>
                      <a:pt x="1996" y="6956"/>
                      <a:pt x="2292" y="6143"/>
                    </a:cubicBezTo>
                    <a:cubicBezTo>
                      <a:pt x="3106" y="3112"/>
                      <a:pt x="4289" y="80"/>
                      <a:pt x="4141" y="6"/>
                    </a:cubicBezTo>
                    <a:cubicBezTo>
                      <a:pt x="4137" y="3"/>
                      <a:pt x="4133" y="1"/>
                      <a:pt x="4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4162;p78">
                <a:extLst>
                  <a:ext uri="{FF2B5EF4-FFF2-40B4-BE49-F238E27FC236}">
                    <a16:creationId xmlns:a16="http://schemas.microsoft.com/office/drawing/2014/main" id="{6FFBC978-75BC-48D6-69D9-6600995F7FC1}"/>
                  </a:ext>
                </a:extLst>
              </p:cNvPr>
              <p:cNvSpPr/>
              <p:nvPr/>
            </p:nvSpPr>
            <p:spPr>
              <a:xfrm>
                <a:off x="4124225" y="2400900"/>
                <a:ext cx="403025" cy="308950"/>
              </a:xfrm>
              <a:custGeom>
                <a:avLst/>
                <a:gdLst/>
                <a:ahLst/>
                <a:cxnLst/>
                <a:rect l="l" t="t" r="r" b="b"/>
                <a:pathLst>
                  <a:path w="16121" h="12358" extrusionOk="0">
                    <a:moveTo>
                      <a:pt x="14937" y="0"/>
                    </a:moveTo>
                    <a:cubicBezTo>
                      <a:pt x="14937" y="0"/>
                      <a:pt x="14937" y="222"/>
                      <a:pt x="14937" y="592"/>
                    </a:cubicBezTo>
                    <a:cubicBezTo>
                      <a:pt x="15011" y="740"/>
                      <a:pt x="15085" y="962"/>
                      <a:pt x="15159" y="1184"/>
                    </a:cubicBezTo>
                    <a:cubicBezTo>
                      <a:pt x="15233" y="1405"/>
                      <a:pt x="15233" y="1627"/>
                      <a:pt x="15307" y="1923"/>
                    </a:cubicBezTo>
                    <a:cubicBezTo>
                      <a:pt x="15602" y="3254"/>
                      <a:pt x="15011" y="4585"/>
                      <a:pt x="13828" y="5324"/>
                    </a:cubicBezTo>
                    <a:cubicBezTo>
                      <a:pt x="12645" y="5990"/>
                      <a:pt x="11388" y="6507"/>
                      <a:pt x="9983" y="6729"/>
                    </a:cubicBezTo>
                    <a:cubicBezTo>
                      <a:pt x="9465" y="6803"/>
                      <a:pt x="8948" y="6951"/>
                      <a:pt x="8652" y="6951"/>
                    </a:cubicBezTo>
                    <a:lnTo>
                      <a:pt x="7913" y="7025"/>
                    </a:lnTo>
                    <a:lnTo>
                      <a:pt x="5916" y="7247"/>
                    </a:lnTo>
                    <a:cubicBezTo>
                      <a:pt x="6064" y="7469"/>
                      <a:pt x="6286" y="7764"/>
                      <a:pt x="6582" y="8060"/>
                    </a:cubicBezTo>
                    <a:cubicBezTo>
                      <a:pt x="6656" y="8208"/>
                      <a:pt x="6877" y="8504"/>
                      <a:pt x="6951" y="8578"/>
                    </a:cubicBezTo>
                    <a:cubicBezTo>
                      <a:pt x="7025" y="8652"/>
                      <a:pt x="7099" y="8726"/>
                      <a:pt x="7099" y="8873"/>
                    </a:cubicBezTo>
                    <a:lnTo>
                      <a:pt x="7247" y="9021"/>
                    </a:lnTo>
                    <a:cubicBezTo>
                      <a:pt x="7321" y="9317"/>
                      <a:pt x="7321" y="9687"/>
                      <a:pt x="7247" y="9983"/>
                    </a:cubicBezTo>
                    <a:cubicBezTo>
                      <a:pt x="6951" y="10352"/>
                      <a:pt x="6508" y="10722"/>
                      <a:pt x="6064" y="10944"/>
                    </a:cubicBezTo>
                    <a:cubicBezTo>
                      <a:pt x="5473" y="11166"/>
                      <a:pt x="4881" y="11387"/>
                      <a:pt x="4290" y="11461"/>
                    </a:cubicBezTo>
                    <a:cubicBezTo>
                      <a:pt x="4078" y="11492"/>
                      <a:pt x="3864" y="11506"/>
                      <a:pt x="3648" y="11506"/>
                    </a:cubicBezTo>
                    <a:cubicBezTo>
                      <a:pt x="2808" y="11506"/>
                      <a:pt x="1949" y="11282"/>
                      <a:pt x="1184" y="10870"/>
                    </a:cubicBezTo>
                    <a:cubicBezTo>
                      <a:pt x="445" y="10426"/>
                      <a:pt x="149" y="9909"/>
                      <a:pt x="75" y="9909"/>
                    </a:cubicBezTo>
                    <a:cubicBezTo>
                      <a:pt x="1" y="9909"/>
                      <a:pt x="149" y="10648"/>
                      <a:pt x="888" y="11314"/>
                    </a:cubicBezTo>
                    <a:cubicBezTo>
                      <a:pt x="1837" y="11991"/>
                      <a:pt x="2971" y="12358"/>
                      <a:pt x="4178" y="12358"/>
                    </a:cubicBezTo>
                    <a:cubicBezTo>
                      <a:pt x="4288" y="12358"/>
                      <a:pt x="4400" y="12355"/>
                      <a:pt x="4511" y="12349"/>
                    </a:cubicBezTo>
                    <a:cubicBezTo>
                      <a:pt x="5251" y="12349"/>
                      <a:pt x="5916" y="12201"/>
                      <a:pt x="6656" y="11905"/>
                    </a:cubicBezTo>
                    <a:cubicBezTo>
                      <a:pt x="7321" y="11683"/>
                      <a:pt x="7987" y="11166"/>
                      <a:pt x="8430" y="10574"/>
                    </a:cubicBezTo>
                    <a:cubicBezTo>
                      <a:pt x="8800" y="9983"/>
                      <a:pt x="8948" y="9169"/>
                      <a:pt x="8726" y="8504"/>
                    </a:cubicBezTo>
                    <a:lnTo>
                      <a:pt x="8652" y="8356"/>
                    </a:lnTo>
                    <a:lnTo>
                      <a:pt x="8948" y="8356"/>
                    </a:lnTo>
                    <a:cubicBezTo>
                      <a:pt x="9318" y="8282"/>
                      <a:pt x="9835" y="8208"/>
                      <a:pt x="10427" y="7986"/>
                    </a:cubicBezTo>
                    <a:cubicBezTo>
                      <a:pt x="11092" y="7838"/>
                      <a:pt x="11832" y="7616"/>
                      <a:pt x="12423" y="7321"/>
                    </a:cubicBezTo>
                    <a:cubicBezTo>
                      <a:pt x="13236" y="7025"/>
                      <a:pt x="13976" y="6655"/>
                      <a:pt x="14641" y="6064"/>
                    </a:cubicBezTo>
                    <a:cubicBezTo>
                      <a:pt x="15307" y="5546"/>
                      <a:pt x="15824" y="4807"/>
                      <a:pt x="16046" y="3993"/>
                    </a:cubicBezTo>
                    <a:cubicBezTo>
                      <a:pt x="16120" y="3845"/>
                      <a:pt x="16120" y="3771"/>
                      <a:pt x="16120" y="3698"/>
                    </a:cubicBezTo>
                    <a:lnTo>
                      <a:pt x="16120" y="3402"/>
                    </a:lnTo>
                    <a:lnTo>
                      <a:pt x="16120" y="2810"/>
                    </a:lnTo>
                    <a:cubicBezTo>
                      <a:pt x="16120" y="2441"/>
                      <a:pt x="16046" y="2145"/>
                      <a:pt x="15972" y="1775"/>
                    </a:cubicBezTo>
                    <a:cubicBezTo>
                      <a:pt x="15824" y="1479"/>
                      <a:pt x="15750" y="1257"/>
                      <a:pt x="15676" y="962"/>
                    </a:cubicBezTo>
                    <a:cubicBezTo>
                      <a:pt x="15529" y="814"/>
                      <a:pt x="15455" y="592"/>
                      <a:pt x="15307" y="444"/>
                    </a:cubicBezTo>
                    <a:cubicBezTo>
                      <a:pt x="15159" y="148"/>
                      <a:pt x="14937" y="0"/>
                      <a:pt x="14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4163;p78">
                <a:extLst>
                  <a:ext uri="{FF2B5EF4-FFF2-40B4-BE49-F238E27FC236}">
                    <a16:creationId xmlns:a16="http://schemas.microsoft.com/office/drawing/2014/main" id="{D522FA64-DFAA-5D09-CE62-BCC1BA82328D}"/>
                  </a:ext>
                </a:extLst>
              </p:cNvPr>
              <p:cNvSpPr/>
              <p:nvPr/>
            </p:nvSpPr>
            <p:spPr>
              <a:xfrm>
                <a:off x="4473600" y="2260400"/>
                <a:ext cx="406700" cy="562075"/>
              </a:xfrm>
              <a:custGeom>
                <a:avLst/>
                <a:gdLst/>
                <a:ahLst/>
                <a:cxnLst/>
                <a:rect l="l" t="t" r="r" b="b"/>
                <a:pathLst>
                  <a:path w="16268" h="22483" extrusionOk="0">
                    <a:moveTo>
                      <a:pt x="9613" y="1"/>
                    </a:moveTo>
                    <a:cubicBezTo>
                      <a:pt x="10205" y="592"/>
                      <a:pt x="10870" y="1184"/>
                      <a:pt x="11610" y="1702"/>
                    </a:cubicBezTo>
                    <a:cubicBezTo>
                      <a:pt x="13014" y="2811"/>
                      <a:pt x="14050" y="4290"/>
                      <a:pt x="14715" y="5990"/>
                    </a:cubicBezTo>
                    <a:cubicBezTo>
                      <a:pt x="15011" y="6877"/>
                      <a:pt x="15011" y="7765"/>
                      <a:pt x="14863" y="8652"/>
                    </a:cubicBezTo>
                    <a:cubicBezTo>
                      <a:pt x="14641" y="9391"/>
                      <a:pt x="14345" y="10205"/>
                      <a:pt x="13902" y="10870"/>
                    </a:cubicBezTo>
                    <a:cubicBezTo>
                      <a:pt x="13532" y="11610"/>
                      <a:pt x="13088" y="12275"/>
                      <a:pt x="12571" y="13015"/>
                    </a:cubicBezTo>
                    <a:cubicBezTo>
                      <a:pt x="12127" y="13680"/>
                      <a:pt x="11683" y="14346"/>
                      <a:pt x="11166" y="15011"/>
                    </a:cubicBezTo>
                    <a:cubicBezTo>
                      <a:pt x="9983" y="16490"/>
                      <a:pt x="8652" y="17747"/>
                      <a:pt x="7247" y="18930"/>
                    </a:cubicBezTo>
                    <a:cubicBezTo>
                      <a:pt x="5768" y="20113"/>
                      <a:pt x="4141" y="21000"/>
                      <a:pt x="2441" y="21666"/>
                    </a:cubicBezTo>
                    <a:cubicBezTo>
                      <a:pt x="1036" y="22183"/>
                      <a:pt x="1" y="22257"/>
                      <a:pt x="1" y="22405"/>
                    </a:cubicBezTo>
                    <a:cubicBezTo>
                      <a:pt x="289" y="22458"/>
                      <a:pt x="596" y="22482"/>
                      <a:pt x="908" y="22482"/>
                    </a:cubicBezTo>
                    <a:cubicBezTo>
                      <a:pt x="1477" y="22482"/>
                      <a:pt x="2064" y="22401"/>
                      <a:pt x="2589" y="22257"/>
                    </a:cubicBezTo>
                    <a:cubicBezTo>
                      <a:pt x="4511" y="21814"/>
                      <a:pt x="6286" y="21000"/>
                      <a:pt x="7912" y="19891"/>
                    </a:cubicBezTo>
                    <a:cubicBezTo>
                      <a:pt x="9465" y="18708"/>
                      <a:pt x="10944" y="17451"/>
                      <a:pt x="12201" y="15972"/>
                    </a:cubicBezTo>
                    <a:cubicBezTo>
                      <a:pt x="12793" y="15307"/>
                      <a:pt x="13384" y="14567"/>
                      <a:pt x="13828" y="13828"/>
                    </a:cubicBezTo>
                    <a:cubicBezTo>
                      <a:pt x="14345" y="13089"/>
                      <a:pt x="14789" y="12349"/>
                      <a:pt x="15159" y="11536"/>
                    </a:cubicBezTo>
                    <a:cubicBezTo>
                      <a:pt x="15602" y="10722"/>
                      <a:pt x="15972" y="9835"/>
                      <a:pt x="16120" y="8874"/>
                    </a:cubicBezTo>
                    <a:cubicBezTo>
                      <a:pt x="16268" y="7765"/>
                      <a:pt x="16120" y="6656"/>
                      <a:pt x="15750" y="5620"/>
                    </a:cubicBezTo>
                    <a:cubicBezTo>
                      <a:pt x="14937" y="3772"/>
                      <a:pt x="13606" y="2293"/>
                      <a:pt x="11905" y="1184"/>
                    </a:cubicBezTo>
                    <a:cubicBezTo>
                      <a:pt x="11240" y="666"/>
                      <a:pt x="10426" y="297"/>
                      <a:pt x="9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4164;p78">
                <a:extLst>
                  <a:ext uri="{FF2B5EF4-FFF2-40B4-BE49-F238E27FC236}">
                    <a16:creationId xmlns:a16="http://schemas.microsoft.com/office/drawing/2014/main" id="{4FAA4B8F-53F3-D759-89D3-CC89C417458C}"/>
                  </a:ext>
                </a:extLst>
              </p:cNvPr>
              <p:cNvSpPr/>
              <p:nvPr/>
            </p:nvSpPr>
            <p:spPr>
              <a:xfrm>
                <a:off x="2166650" y="2436025"/>
                <a:ext cx="563825" cy="503925"/>
              </a:xfrm>
              <a:custGeom>
                <a:avLst/>
                <a:gdLst/>
                <a:ahLst/>
                <a:cxnLst/>
                <a:rect l="l" t="t" r="r" b="b"/>
                <a:pathLst>
                  <a:path w="22553" h="20157" extrusionOk="0">
                    <a:moveTo>
                      <a:pt x="3919" y="0"/>
                    </a:moveTo>
                    <a:lnTo>
                      <a:pt x="3919" y="0"/>
                    </a:lnTo>
                    <a:cubicBezTo>
                      <a:pt x="3254" y="592"/>
                      <a:pt x="2588" y="1257"/>
                      <a:pt x="2071" y="1997"/>
                    </a:cubicBezTo>
                    <a:cubicBezTo>
                      <a:pt x="1479" y="2736"/>
                      <a:pt x="962" y="3550"/>
                      <a:pt x="592" y="4437"/>
                    </a:cubicBezTo>
                    <a:cubicBezTo>
                      <a:pt x="74" y="5546"/>
                      <a:pt x="1" y="6729"/>
                      <a:pt x="296" y="7912"/>
                    </a:cubicBezTo>
                    <a:cubicBezTo>
                      <a:pt x="592" y="9021"/>
                      <a:pt x="1110" y="10056"/>
                      <a:pt x="1849" y="10944"/>
                    </a:cubicBezTo>
                    <a:cubicBezTo>
                      <a:pt x="2441" y="11683"/>
                      <a:pt x="3106" y="12423"/>
                      <a:pt x="3772" y="13088"/>
                    </a:cubicBezTo>
                    <a:cubicBezTo>
                      <a:pt x="4363" y="13606"/>
                      <a:pt x="4955" y="14049"/>
                      <a:pt x="5324" y="14345"/>
                    </a:cubicBezTo>
                    <a:lnTo>
                      <a:pt x="5916" y="14863"/>
                    </a:lnTo>
                    <a:lnTo>
                      <a:pt x="6507" y="15380"/>
                    </a:lnTo>
                    <a:lnTo>
                      <a:pt x="7173" y="15898"/>
                    </a:lnTo>
                    <a:lnTo>
                      <a:pt x="8208" y="16563"/>
                    </a:lnTo>
                    <a:cubicBezTo>
                      <a:pt x="9909" y="17598"/>
                      <a:pt x="11831" y="18412"/>
                      <a:pt x="13754" y="19003"/>
                    </a:cubicBezTo>
                    <a:lnTo>
                      <a:pt x="15380" y="19447"/>
                    </a:lnTo>
                    <a:cubicBezTo>
                      <a:pt x="15898" y="19595"/>
                      <a:pt x="16489" y="19669"/>
                      <a:pt x="17007" y="19743"/>
                    </a:cubicBezTo>
                    <a:cubicBezTo>
                      <a:pt x="17894" y="19965"/>
                      <a:pt x="18782" y="20038"/>
                      <a:pt x="19743" y="20112"/>
                    </a:cubicBezTo>
                    <a:cubicBezTo>
                      <a:pt x="20095" y="20139"/>
                      <a:pt x="20437" y="20157"/>
                      <a:pt x="20776" y="20157"/>
                    </a:cubicBezTo>
                    <a:cubicBezTo>
                      <a:pt x="21363" y="20157"/>
                      <a:pt x="21943" y="20105"/>
                      <a:pt x="22553" y="19965"/>
                    </a:cubicBezTo>
                    <a:cubicBezTo>
                      <a:pt x="21665" y="19743"/>
                      <a:pt x="20778" y="19595"/>
                      <a:pt x="19891" y="19595"/>
                    </a:cubicBezTo>
                    <a:cubicBezTo>
                      <a:pt x="19077" y="19373"/>
                      <a:pt x="18042" y="19299"/>
                      <a:pt x="17155" y="19003"/>
                    </a:cubicBezTo>
                    <a:cubicBezTo>
                      <a:pt x="16637" y="18855"/>
                      <a:pt x="16194" y="18781"/>
                      <a:pt x="15676" y="18560"/>
                    </a:cubicBezTo>
                    <a:cubicBezTo>
                      <a:pt x="15158" y="18412"/>
                      <a:pt x="14641" y="18264"/>
                      <a:pt x="14123" y="18042"/>
                    </a:cubicBezTo>
                    <a:cubicBezTo>
                      <a:pt x="12275" y="17377"/>
                      <a:pt x="10574" y="16489"/>
                      <a:pt x="8947" y="15380"/>
                    </a:cubicBezTo>
                    <a:lnTo>
                      <a:pt x="7986" y="14789"/>
                    </a:lnTo>
                    <a:lnTo>
                      <a:pt x="7395" y="14197"/>
                    </a:lnTo>
                    <a:lnTo>
                      <a:pt x="6803" y="13753"/>
                    </a:lnTo>
                    <a:lnTo>
                      <a:pt x="6212" y="13236"/>
                    </a:lnTo>
                    <a:cubicBezTo>
                      <a:pt x="5842" y="12940"/>
                      <a:pt x="5324" y="12496"/>
                      <a:pt x="4733" y="11979"/>
                    </a:cubicBezTo>
                    <a:cubicBezTo>
                      <a:pt x="3993" y="11387"/>
                      <a:pt x="3328" y="10796"/>
                      <a:pt x="2736" y="10130"/>
                    </a:cubicBezTo>
                    <a:cubicBezTo>
                      <a:pt x="2071" y="9391"/>
                      <a:pt x="1553" y="8504"/>
                      <a:pt x="1258" y="7616"/>
                    </a:cubicBezTo>
                    <a:cubicBezTo>
                      <a:pt x="962" y="6655"/>
                      <a:pt x="962" y="5694"/>
                      <a:pt x="1331" y="4733"/>
                    </a:cubicBezTo>
                    <a:cubicBezTo>
                      <a:pt x="1627" y="3919"/>
                      <a:pt x="2071" y="3106"/>
                      <a:pt x="2515" y="2366"/>
                    </a:cubicBezTo>
                    <a:cubicBezTo>
                      <a:pt x="3106" y="1627"/>
                      <a:pt x="3550" y="814"/>
                      <a:pt x="3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4165;p78">
                <a:extLst>
                  <a:ext uri="{FF2B5EF4-FFF2-40B4-BE49-F238E27FC236}">
                    <a16:creationId xmlns:a16="http://schemas.microsoft.com/office/drawing/2014/main" id="{29B0550A-C338-2CE9-81B9-D5B3679FFAB3}"/>
                  </a:ext>
                </a:extLst>
              </p:cNvPr>
              <p:cNvSpPr/>
              <p:nvPr/>
            </p:nvSpPr>
            <p:spPr>
              <a:xfrm rot="-509976">
                <a:off x="4403368" y="3040456"/>
                <a:ext cx="264345" cy="407093"/>
              </a:xfrm>
              <a:custGeom>
                <a:avLst/>
                <a:gdLst/>
                <a:ahLst/>
                <a:cxnLst/>
                <a:rect l="l" t="t" r="r" b="b"/>
                <a:pathLst>
                  <a:path w="10574" h="16284" extrusionOk="0">
                    <a:moveTo>
                      <a:pt x="7773" y="1"/>
                    </a:moveTo>
                    <a:cubicBezTo>
                      <a:pt x="7770" y="1"/>
                      <a:pt x="7767" y="1"/>
                      <a:pt x="7764" y="2"/>
                    </a:cubicBezTo>
                    <a:cubicBezTo>
                      <a:pt x="7616" y="76"/>
                      <a:pt x="8429" y="3034"/>
                      <a:pt x="8947" y="5991"/>
                    </a:cubicBezTo>
                    <a:cubicBezTo>
                      <a:pt x="9095" y="7322"/>
                      <a:pt x="9243" y="8727"/>
                      <a:pt x="9169" y="10058"/>
                    </a:cubicBezTo>
                    <a:cubicBezTo>
                      <a:pt x="9169" y="10502"/>
                      <a:pt x="9169" y="10946"/>
                      <a:pt x="9095" y="11389"/>
                    </a:cubicBezTo>
                    <a:cubicBezTo>
                      <a:pt x="9021" y="11685"/>
                      <a:pt x="9021" y="11833"/>
                      <a:pt x="9021" y="11833"/>
                    </a:cubicBezTo>
                    <a:cubicBezTo>
                      <a:pt x="9021" y="11833"/>
                      <a:pt x="9021" y="11907"/>
                      <a:pt x="9021" y="11981"/>
                    </a:cubicBezTo>
                    <a:cubicBezTo>
                      <a:pt x="8947" y="12055"/>
                      <a:pt x="8947" y="12203"/>
                      <a:pt x="8947" y="12350"/>
                    </a:cubicBezTo>
                    <a:cubicBezTo>
                      <a:pt x="8799" y="12720"/>
                      <a:pt x="8725" y="13090"/>
                      <a:pt x="8577" y="13460"/>
                    </a:cubicBezTo>
                    <a:cubicBezTo>
                      <a:pt x="8281" y="13977"/>
                      <a:pt x="7986" y="14347"/>
                      <a:pt x="7542" y="14717"/>
                    </a:cubicBezTo>
                    <a:cubicBezTo>
                      <a:pt x="6950" y="15012"/>
                      <a:pt x="6359" y="15160"/>
                      <a:pt x="5693" y="15234"/>
                    </a:cubicBezTo>
                    <a:cubicBezTo>
                      <a:pt x="4363" y="15234"/>
                      <a:pt x="3032" y="14938"/>
                      <a:pt x="1775" y="14421"/>
                    </a:cubicBezTo>
                    <a:cubicBezTo>
                      <a:pt x="816" y="14010"/>
                      <a:pt x="238" y="13599"/>
                      <a:pt x="99" y="13599"/>
                    </a:cubicBezTo>
                    <a:cubicBezTo>
                      <a:pt x="88" y="13599"/>
                      <a:pt x="79" y="13602"/>
                      <a:pt x="74" y="13607"/>
                    </a:cubicBezTo>
                    <a:cubicBezTo>
                      <a:pt x="0" y="13681"/>
                      <a:pt x="518" y="14347"/>
                      <a:pt x="1553" y="14938"/>
                    </a:cubicBezTo>
                    <a:cubicBezTo>
                      <a:pt x="2810" y="15678"/>
                      <a:pt x="4215" y="16121"/>
                      <a:pt x="5693" y="16269"/>
                    </a:cubicBezTo>
                    <a:cubicBezTo>
                      <a:pt x="5799" y="16279"/>
                      <a:pt x="5905" y="16283"/>
                      <a:pt x="6012" y="16283"/>
                    </a:cubicBezTo>
                    <a:cubicBezTo>
                      <a:pt x="6734" y="16283"/>
                      <a:pt x="7490" y="16074"/>
                      <a:pt x="8134" y="15752"/>
                    </a:cubicBezTo>
                    <a:cubicBezTo>
                      <a:pt x="8799" y="15382"/>
                      <a:pt x="9391" y="14790"/>
                      <a:pt x="9760" y="14125"/>
                    </a:cubicBezTo>
                    <a:cubicBezTo>
                      <a:pt x="9982" y="13681"/>
                      <a:pt x="10204" y="13164"/>
                      <a:pt x="10352" y="12720"/>
                    </a:cubicBezTo>
                    <a:lnTo>
                      <a:pt x="10426" y="12276"/>
                    </a:lnTo>
                    <a:lnTo>
                      <a:pt x="10426" y="12129"/>
                    </a:lnTo>
                    <a:cubicBezTo>
                      <a:pt x="10426" y="12129"/>
                      <a:pt x="10500" y="11907"/>
                      <a:pt x="10500" y="11537"/>
                    </a:cubicBezTo>
                    <a:cubicBezTo>
                      <a:pt x="10574" y="11093"/>
                      <a:pt x="10574" y="10576"/>
                      <a:pt x="10500" y="10058"/>
                    </a:cubicBezTo>
                    <a:cubicBezTo>
                      <a:pt x="10426" y="8653"/>
                      <a:pt x="10278" y="7175"/>
                      <a:pt x="9908" y="5770"/>
                    </a:cubicBezTo>
                    <a:cubicBezTo>
                      <a:pt x="9178" y="2777"/>
                      <a:pt x="8016" y="1"/>
                      <a:pt x="7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4166;p78">
                <a:extLst>
                  <a:ext uri="{FF2B5EF4-FFF2-40B4-BE49-F238E27FC236}">
                    <a16:creationId xmlns:a16="http://schemas.microsoft.com/office/drawing/2014/main" id="{64EEF924-EDA4-B593-67F6-4B484065E9C3}"/>
                  </a:ext>
                </a:extLst>
              </p:cNvPr>
              <p:cNvSpPr/>
              <p:nvPr/>
            </p:nvSpPr>
            <p:spPr>
              <a:xfrm>
                <a:off x="4630725" y="3045081"/>
                <a:ext cx="201525" cy="101700"/>
              </a:xfrm>
              <a:custGeom>
                <a:avLst/>
                <a:gdLst/>
                <a:ahLst/>
                <a:cxnLst/>
                <a:rect l="l" t="t" r="r" b="b"/>
                <a:pathLst>
                  <a:path w="8061" h="4068" extrusionOk="0">
                    <a:moveTo>
                      <a:pt x="7912" y="1"/>
                    </a:moveTo>
                    <a:cubicBezTo>
                      <a:pt x="7765" y="1"/>
                      <a:pt x="7617" y="297"/>
                      <a:pt x="7469" y="740"/>
                    </a:cubicBezTo>
                    <a:cubicBezTo>
                      <a:pt x="7247" y="1184"/>
                      <a:pt x="6951" y="1628"/>
                      <a:pt x="6655" y="1997"/>
                    </a:cubicBezTo>
                    <a:cubicBezTo>
                      <a:pt x="6286" y="2293"/>
                      <a:pt x="5842" y="2515"/>
                      <a:pt x="5398" y="2589"/>
                    </a:cubicBezTo>
                    <a:cubicBezTo>
                      <a:pt x="5177" y="2589"/>
                      <a:pt x="5029" y="2663"/>
                      <a:pt x="4807" y="2663"/>
                    </a:cubicBezTo>
                    <a:lnTo>
                      <a:pt x="4585" y="2663"/>
                    </a:lnTo>
                    <a:cubicBezTo>
                      <a:pt x="4437" y="2663"/>
                      <a:pt x="4289" y="2737"/>
                      <a:pt x="4141" y="2737"/>
                    </a:cubicBezTo>
                    <a:lnTo>
                      <a:pt x="2515" y="2737"/>
                    </a:lnTo>
                    <a:cubicBezTo>
                      <a:pt x="1691" y="2634"/>
                      <a:pt x="868" y="2495"/>
                      <a:pt x="418" y="2495"/>
                    </a:cubicBezTo>
                    <a:cubicBezTo>
                      <a:pt x="222" y="2495"/>
                      <a:pt x="97" y="2521"/>
                      <a:pt x="75" y="2589"/>
                    </a:cubicBezTo>
                    <a:cubicBezTo>
                      <a:pt x="1" y="2811"/>
                      <a:pt x="1110" y="3402"/>
                      <a:pt x="2367" y="3772"/>
                    </a:cubicBezTo>
                    <a:cubicBezTo>
                      <a:pt x="2958" y="3920"/>
                      <a:pt x="3550" y="4068"/>
                      <a:pt x="4141" y="4068"/>
                    </a:cubicBezTo>
                    <a:lnTo>
                      <a:pt x="4955" y="4068"/>
                    </a:lnTo>
                    <a:cubicBezTo>
                      <a:pt x="5251" y="3994"/>
                      <a:pt x="5546" y="3920"/>
                      <a:pt x="5842" y="3846"/>
                    </a:cubicBezTo>
                    <a:cubicBezTo>
                      <a:pt x="7099" y="3402"/>
                      <a:pt x="7986" y="2219"/>
                      <a:pt x="8060" y="814"/>
                    </a:cubicBezTo>
                    <a:cubicBezTo>
                      <a:pt x="8060" y="371"/>
                      <a:pt x="7986" y="1"/>
                      <a:pt x="7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4167;p78">
                <a:extLst>
                  <a:ext uri="{FF2B5EF4-FFF2-40B4-BE49-F238E27FC236}">
                    <a16:creationId xmlns:a16="http://schemas.microsoft.com/office/drawing/2014/main" id="{52295CBF-8BF4-BCDA-A8D2-D0376D3D5C73}"/>
                  </a:ext>
                </a:extLst>
              </p:cNvPr>
              <p:cNvSpPr/>
              <p:nvPr/>
            </p:nvSpPr>
            <p:spPr>
              <a:xfrm>
                <a:off x="3551200" y="237850"/>
                <a:ext cx="1406750" cy="2090975"/>
              </a:xfrm>
              <a:custGeom>
                <a:avLst/>
                <a:gdLst/>
                <a:ahLst/>
                <a:cxnLst/>
                <a:rect l="l" t="t" r="r" b="b"/>
                <a:pathLst>
                  <a:path w="56270" h="83639" extrusionOk="0">
                    <a:moveTo>
                      <a:pt x="35150" y="0"/>
                    </a:moveTo>
                    <a:cubicBezTo>
                      <a:pt x="26177" y="0"/>
                      <a:pt x="10722" y="38165"/>
                      <a:pt x="10722" y="38165"/>
                    </a:cubicBezTo>
                    <a:cubicBezTo>
                      <a:pt x="7690" y="36834"/>
                      <a:pt x="4511" y="36020"/>
                      <a:pt x="1183" y="35873"/>
                    </a:cubicBezTo>
                    <a:lnTo>
                      <a:pt x="1183" y="35873"/>
                    </a:lnTo>
                    <a:cubicBezTo>
                      <a:pt x="1479" y="45929"/>
                      <a:pt x="0" y="55985"/>
                      <a:pt x="1109" y="66041"/>
                    </a:cubicBezTo>
                    <a:cubicBezTo>
                      <a:pt x="1796" y="72848"/>
                      <a:pt x="5049" y="79744"/>
                      <a:pt x="11211" y="79744"/>
                    </a:cubicBezTo>
                    <a:cubicBezTo>
                      <a:pt x="13014" y="79744"/>
                      <a:pt x="15067" y="79153"/>
                      <a:pt x="17376" y="77797"/>
                    </a:cubicBezTo>
                    <a:cubicBezTo>
                      <a:pt x="20021" y="76219"/>
                      <a:pt x="21675" y="75356"/>
                      <a:pt x="23385" y="75356"/>
                    </a:cubicBezTo>
                    <a:cubicBezTo>
                      <a:pt x="24878" y="75356"/>
                      <a:pt x="26414" y="76014"/>
                      <a:pt x="28689" y="77428"/>
                    </a:cubicBezTo>
                    <a:cubicBezTo>
                      <a:pt x="30035" y="78284"/>
                      <a:pt x="35228" y="83089"/>
                      <a:pt x="38069" y="83089"/>
                    </a:cubicBezTo>
                    <a:cubicBezTo>
                      <a:pt x="38662" y="83089"/>
                      <a:pt x="39153" y="82880"/>
                      <a:pt x="39485" y="82382"/>
                    </a:cubicBezTo>
                    <a:cubicBezTo>
                      <a:pt x="40776" y="80415"/>
                      <a:pt x="39358" y="77476"/>
                      <a:pt x="40670" y="77476"/>
                    </a:cubicBezTo>
                    <a:cubicBezTo>
                      <a:pt x="40936" y="77476"/>
                      <a:pt x="41315" y="77597"/>
                      <a:pt x="41851" y="77871"/>
                    </a:cubicBezTo>
                    <a:cubicBezTo>
                      <a:pt x="43921" y="78907"/>
                      <a:pt x="47249" y="82234"/>
                      <a:pt x="50280" y="83639"/>
                    </a:cubicBezTo>
                    <a:cubicBezTo>
                      <a:pt x="51389" y="83417"/>
                      <a:pt x="54347" y="82604"/>
                      <a:pt x="55160" y="80016"/>
                    </a:cubicBezTo>
                    <a:cubicBezTo>
                      <a:pt x="56269" y="76836"/>
                      <a:pt x="42960" y="58720"/>
                      <a:pt x="42960" y="58720"/>
                    </a:cubicBezTo>
                    <a:cubicBezTo>
                      <a:pt x="45030" y="46964"/>
                      <a:pt x="49097" y="5704"/>
                      <a:pt x="36305" y="233"/>
                    </a:cubicBezTo>
                    <a:cubicBezTo>
                      <a:pt x="35934" y="76"/>
                      <a:pt x="35549" y="0"/>
                      <a:pt x="35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4168;p78">
                <a:extLst>
                  <a:ext uri="{FF2B5EF4-FFF2-40B4-BE49-F238E27FC236}">
                    <a16:creationId xmlns:a16="http://schemas.microsoft.com/office/drawing/2014/main" id="{5CB00958-2503-EA61-534A-943B7729D9F7}"/>
                  </a:ext>
                </a:extLst>
              </p:cNvPr>
              <p:cNvSpPr/>
              <p:nvPr/>
            </p:nvSpPr>
            <p:spPr>
              <a:xfrm>
                <a:off x="1981800" y="326350"/>
                <a:ext cx="1419700" cy="1978950"/>
              </a:xfrm>
              <a:custGeom>
                <a:avLst/>
                <a:gdLst/>
                <a:ahLst/>
                <a:cxnLst/>
                <a:rect l="l" t="t" r="r" b="b"/>
                <a:pathLst>
                  <a:path w="56788" h="79158" extrusionOk="0">
                    <a:moveTo>
                      <a:pt x="17643" y="1"/>
                    </a:moveTo>
                    <a:cubicBezTo>
                      <a:pt x="16639" y="1"/>
                      <a:pt x="15683" y="219"/>
                      <a:pt x="14789" y="686"/>
                    </a:cubicBezTo>
                    <a:cubicBezTo>
                      <a:pt x="0" y="8302"/>
                      <a:pt x="22405" y="53628"/>
                      <a:pt x="21000" y="54663"/>
                    </a:cubicBezTo>
                    <a:cubicBezTo>
                      <a:pt x="17377" y="57399"/>
                      <a:pt x="13532" y="64941"/>
                      <a:pt x="10870" y="71595"/>
                    </a:cubicBezTo>
                    <a:cubicBezTo>
                      <a:pt x="11542" y="71932"/>
                      <a:pt x="12275" y="72100"/>
                      <a:pt x="13000" y="72100"/>
                    </a:cubicBezTo>
                    <a:cubicBezTo>
                      <a:pt x="13870" y="72100"/>
                      <a:pt x="14728" y="71858"/>
                      <a:pt x="15454" y="71374"/>
                    </a:cubicBezTo>
                    <a:cubicBezTo>
                      <a:pt x="18002" y="69781"/>
                      <a:pt x="21319" y="66597"/>
                      <a:pt x="23039" y="66597"/>
                    </a:cubicBezTo>
                    <a:cubicBezTo>
                      <a:pt x="23316" y="66597"/>
                      <a:pt x="23551" y="66679"/>
                      <a:pt x="23735" y="66863"/>
                    </a:cubicBezTo>
                    <a:cubicBezTo>
                      <a:pt x="25066" y="68194"/>
                      <a:pt x="24549" y="77067"/>
                      <a:pt x="31425" y="78916"/>
                    </a:cubicBezTo>
                    <a:cubicBezTo>
                      <a:pt x="32043" y="79080"/>
                      <a:pt x="32663" y="79158"/>
                      <a:pt x="33282" y="79158"/>
                    </a:cubicBezTo>
                    <a:cubicBezTo>
                      <a:pt x="39624" y="79158"/>
                      <a:pt x="45877" y="70986"/>
                      <a:pt x="49245" y="63980"/>
                    </a:cubicBezTo>
                    <a:cubicBezTo>
                      <a:pt x="52720" y="56733"/>
                      <a:pt x="53682" y="38322"/>
                      <a:pt x="56787" y="32554"/>
                    </a:cubicBezTo>
                    <a:lnTo>
                      <a:pt x="56787" y="32554"/>
                    </a:lnTo>
                    <a:cubicBezTo>
                      <a:pt x="54125" y="32850"/>
                      <a:pt x="51611" y="33368"/>
                      <a:pt x="49097" y="34255"/>
                    </a:cubicBezTo>
                    <a:cubicBezTo>
                      <a:pt x="42841" y="22146"/>
                      <a:pt x="27772" y="1"/>
                      <a:pt x="17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4169;p78">
                <a:extLst>
                  <a:ext uri="{FF2B5EF4-FFF2-40B4-BE49-F238E27FC236}">
                    <a16:creationId xmlns:a16="http://schemas.microsoft.com/office/drawing/2014/main" id="{01E82604-2ACB-0BB4-044E-CCD8145EA081}"/>
                  </a:ext>
                </a:extLst>
              </p:cNvPr>
              <p:cNvSpPr/>
              <p:nvPr/>
            </p:nvSpPr>
            <p:spPr>
              <a:xfrm>
                <a:off x="2800700" y="1674425"/>
                <a:ext cx="140500" cy="83200"/>
              </a:xfrm>
              <a:custGeom>
                <a:avLst/>
                <a:gdLst/>
                <a:ahLst/>
                <a:cxnLst/>
                <a:rect l="l" t="t" r="r" b="b"/>
                <a:pathLst>
                  <a:path w="5620" h="3328" extrusionOk="0">
                    <a:moveTo>
                      <a:pt x="2145" y="0"/>
                    </a:moveTo>
                    <a:cubicBezTo>
                      <a:pt x="1923" y="74"/>
                      <a:pt x="1701" y="148"/>
                      <a:pt x="1479" y="296"/>
                    </a:cubicBezTo>
                    <a:cubicBezTo>
                      <a:pt x="1035" y="518"/>
                      <a:pt x="666" y="888"/>
                      <a:pt x="370" y="1331"/>
                    </a:cubicBezTo>
                    <a:cubicBezTo>
                      <a:pt x="148" y="1701"/>
                      <a:pt x="0" y="2219"/>
                      <a:pt x="0" y="2736"/>
                    </a:cubicBezTo>
                    <a:cubicBezTo>
                      <a:pt x="74" y="3106"/>
                      <a:pt x="222" y="3328"/>
                      <a:pt x="370" y="3328"/>
                    </a:cubicBezTo>
                    <a:cubicBezTo>
                      <a:pt x="518" y="3328"/>
                      <a:pt x="740" y="3106"/>
                      <a:pt x="888" y="2884"/>
                    </a:cubicBezTo>
                    <a:cubicBezTo>
                      <a:pt x="1109" y="2662"/>
                      <a:pt x="1331" y="2515"/>
                      <a:pt x="1553" y="2367"/>
                    </a:cubicBezTo>
                    <a:cubicBezTo>
                      <a:pt x="1775" y="2293"/>
                      <a:pt x="1997" y="2219"/>
                      <a:pt x="2218" y="2219"/>
                    </a:cubicBezTo>
                    <a:lnTo>
                      <a:pt x="2588" y="2219"/>
                    </a:lnTo>
                    <a:cubicBezTo>
                      <a:pt x="2588" y="2219"/>
                      <a:pt x="2662" y="2145"/>
                      <a:pt x="2884" y="2071"/>
                    </a:cubicBezTo>
                    <a:cubicBezTo>
                      <a:pt x="3180" y="1997"/>
                      <a:pt x="3475" y="1923"/>
                      <a:pt x="3845" y="1923"/>
                    </a:cubicBezTo>
                    <a:cubicBezTo>
                      <a:pt x="4092" y="1898"/>
                      <a:pt x="4338" y="1898"/>
                      <a:pt x="4563" y="1898"/>
                    </a:cubicBezTo>
                    <a:cubicBezTo>
                      <a:pt x="5012" y="1898"/>
                      <a:pt x="5373" y="1898"/>
                      <a:pt x="5472" y="1701"/>
                    </a:cubicBezTo>
                    <a:cubicBezTo>
                      <a:pt x="5620" y="1479"/>
                      <a:pt x="4954" y="814"/>
                      <a:pt x="4067" y="370"/>
                    </a:cubicBezTo>
                    <a:cubicBezTo>
                      <a:pt x="3697" y="148"/>
                      <a:pt x="3254" y="74"/>
                      <a:pt x="2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4170;p78">
                <a:extLst>
                  <a:ext uri="{FF2B5EF4-FFF2-40B4-BE49-F238E27FC236}">
                    <a16:creationId xmlns:a16="http://schemas.microsoft.com/office/drawing/2014/main" id="{572870C9-A972-9F69-1EA2-97A540B7065C}"/>
                  </a:ext>
                </a:extLst>
              </p:cNvPr>
              <p:cNvSpPr/>
              <p:nvPr/>
            </p:nvSpPr>
            <p:spPr>
              <a:xfrm>
                <a:off x="3843250" y="1707700"/>
                <a:ext cx="140525" cy="82000"/>
              </a:xfrm>
              <a:custGeom>
                <a:avLst/>
                <a:gdLst/>
                <a:ahLst/>
                <a:cxnLst/>
                <a:rect l="l" t="t" r="r" b="b"/>
                <a:pathLst>
                  <a:path w="5621" h="3280" extrusionOk="0">
                    <a:moveTo>
                      <a:pt x="2737" y="0"/>
                    </a:moveTo>
                    <a:cubicBezTo>
                      <a:pt x="2219" y="0"/>
                      <a:pt x="1702" y="74"/>
                      <a:pt x="1184" y="296"/>
                    </a:cubicBezTo>
                    <a:cubicBezTo>
                      <a:pt x="740" y="518"/>
                      <a:pt x="371" y="814"/>
                      <a:pt x="149" y="1257"/>
                    </a:cubicBezTo>
                    <a:cubicBezTo>
                      <a:pt x="1" y="1627"/>
                      <a:pt x="1" y="1849"/>
                      <a:pt x="149" y="1997"/>
                    </a:cubicBezTo>
                    <a:cubicBezTo>
                      <a:pt x="192" y="2019"/>
                      <a:pt x="242" y="2027"/>
                      <a:pt x="298" y="2027"/>
                    </a:cubicBezTo>
                    <a:cubicBezTo>
                      <a:pt x="433" y="2027"/>
                      <a:pt x="605" y="1975"/>
                      <a:pt x="814" y="1923"/>
                    </a:cubicBezTo>
                    <a:cubicBezTo>
                      <a:pt x="971" y="1871"/>
                      <a:pt x="1165" y="1818"/>
                      <a:pt x="1370" y="1818"/>
                    </a:cubicBezTo>
                    <a:cubicBezTo>
                      <a:pt x="1454" y="1818"/>
                      <a:pt x="1541" y="1827"/>
                      <a:pt x="1628" y="1849"/>
                    </a:cubicBezTo>
                    <a:cubicBezTo>
                      <a:pt x="1849" y="1849"/>
                      <a:pt x="2071" y="1923"/>
                      <a:pt x="2293" y="2071"/>
                    </a:cubicBezTo>
                    <a:lnTo>
                      <a:pt x="2589" y="2219"/>
                    </a:lnTo>
                    <a:cubicBezTo>
                      <a:pt x="2737" y="2219"/>
                      <a:pt x="2885" y="2219"/>
                      <a:pt x="2959" y="2293"/>
                    </a:cubicBezTo>
                    <a:cubicBezTo>
                      <a:pt x="3254" y="2367"/>
                      <a:pt x="3550" y="2441"/>
                      <a:pt x="3846" y="2588"/>
                    </a:cubicBezTo>
                    <a:cubicBezTo>
                      <a:pt x="4366" y="2848"/>
                      <a:pt x="4943" y="3280"/>
                      <a:pt x="5276" y="3280"/>
                    </a:cubicBezTo>
                    <a:cubicBezTo>
                      <a:pt x="5322" y="3280"/>
                      <a:pt x="5363" y="3272"/>
                      <a:pt x="5399" y="3254"/>
                    </a:cubicBezTo>
                    <a:cubicBezTo>
                      <a:pt x="5620" y="3180"/>
                      <a:pt x="5473" y="2219"/>
                      <a:pt x="4881" y="1479"/>
                    </a:cubicBezTo>
                    <a:cubicBezTo>
                      <a:pt x="4585" y="1110"/>
                      <a:pt x="4290" y="740"/>
                      <a:pt x="3920" y="444"/>
                    </a:cubicBezTo>
                    <a:cubicBezTo>
                      <a:pt x="3846" y="370"/>
                      <a:pt x="3698" y="296"/>
                      <a:pt x="3550" y="222"/>
                    </a:cubicBezTo>
                    <a:lnTo>
                      <a:pt x="3402" y="148"/>
                    </a:lnTo>
                    <a:cubicBezTo>
                      <a:pt x="3180" y="74"/>
                      <a:pt x="2959" y="0"/>
                      <a:pt x="2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4171;p78">
                <a:extLst>
                  <a:ext uri="{FF2B5EF4-FFF2-40B4-BE49-F238E27FC236}">
                    <a16:creationId xmlns:a16="http://schemas.microsoft.com/office/drawing/2014/main" id="{3AB4AC08-CE4F-5A6B-A208-04DCAEA16FC8}"/>
                  </a:ext>
                </a:extLst>
              </p:cNvPr>
              <p:cNvSpPr/>
              <p:nvPr/>
            </p:nvSpPr>
            <p:spPr>
              <a:xfrm>
                <a:off x="2111200" y="463500"/>
                <a:ext cx="929825" cy="1159200"/>
              </a:xfrm>
              <a:custGeom>
                <a:avLst/>
                <a:gdLst/>
                <a:ahLst/>
                <a:cxnLst/>
                <a:rect l="l" t="t" r="r" b="b"/>
                <a:pathLst>
                  <a:path w="37193" h="46368" extrusionOk="0">
                    <a:moveTo>
                      <a:pt x="9865" y="1"/>
                    </a:moveTo>
                    <a:cubicBezTo>
                      <a:pt x="9180" y="1"/>
                      <a:pt x="8550" y="190"/>
                      <a:pt x="7986" y="597"/>
                    </a:cubicBezTo>
                    <a:cubicBezTo>
                      <a:pt x="0" y="6439"/>
                      <a:pt x="17007" y="46367"/>
                      <a:pt x="17007" y="46367"/>
                    </a:cubicBezTo>
                    <a:cubicBezTo>
                      <a:pt x="17155" y="45184"/>
                      <a:pt x="22404" y="43188"/>
                      <a:pt x="22404" y="43188"/>
                    </a:cubicBezTo>
                    <a:cubicBezTo>
                      <a:pt x="21369" y="41487"/>
                      <a:pt x="20556" y="39638"/>
                      <a:pt x="19964" y="37790"/>
                    </a:cubicBezTo>
                    <a:cubicBezTo>
                      <a:pt x="19734" y="36993"/>
                      <a:pt x="20068" y="36708"/>
                      <a:pt x="20665" y="36708"/>
                    </a:cubicBezTo>
                    <a:cubicBezTo>
                      <a:pt x="22174" y="36708"/>
                      <a:pt x="25362" y="38529"/>
                      <a:pt x="25362" y="38529"/>
                    </a:cubicBezTo>
                    <a:cubicBezTo>
                      <a:pt x="25362" y="38529"/>
                      <a:pt x="22700" y="34906"/>
                      <a:pt x="22478" y="31949"/>
                    </a:cubicBezTo>
                    <a:cubicBezTo>
                      <a:pt x="22422" y="30904"/>
                      <a:pt x="22757" y="30514"/>
                      <a:pt x="23289" y="30514"/>
                    </a:cubicBezTo>
                    <a:cubicBezTo>
                      <a:pt x="24864" y="30514"/>
                      <a:pt x="28172" y="33945"/>
                      <a:pt x="28172" y="33945"/>
                    </a:cubicBezTo>
                    <a:cubicBezTo>
                      <a:pt x="27211" y="32244"/>
                      <a:pt x="26619" y="30248"/>
                      <a:pt x="26619" y="28251"/>
                    </a:cubicBezTo>
                    <a:cubicBezTo>
                      <a:pt x="26578" y="27552"/>
                      <a:pt x="26916" y="27267"/>
                      <a:pt x="27493" y="27267"/>
                    </a:cubicBezTo>
                    <a:cubicBezTo>
                      <a:pt x="30030" y="27267"/>
                      <a:pt x="37193" y="32762"/>
                      <a:pt x="37193" y="32762"/>
                    </a:cubicBezTo>
                    <a:cubicBezTo>
                      <a:pt x="37193" y="32762"/>
                      <a:pt x="18864" y="1"/>
                      <a:pt x="98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4172;p78">
                <a:extLst>
                  <a:ext uri="{FF2B5EF4-FFF2-40B4-BE49-F238E27FC236}">
                    <a16:creationId xmlns:a16="http://schemas.microsoft.com/office/drawing/2014/main" id="{1A41AF18-41F1-AA0D-2395-67692FDD2C10}"/>
                  </a:ext>
                </a:extLst>
              </p:cNvPr>
              <p:cNvSpPr/>
              <p:nvPr/>
            </p:nvSpPr>
            <p:spPr>
              <a:xfrm>
                <a:off x="2111200" y="463425"/>
                <a:ext cx="560125" cy="1159275"/>
              </a:xfrm>
              <a:custGeom>
                <a:avLst/>
                <a:gdLst/>
                <a:ahLst/>
                <a:cxnLst/>
                <a:rect l="l" t="t" r="r" b="b"/>
                <a:pathLst>
                  <a:path w="22405" h="46371" extrusionOk="0">
                    <a:moveTo>
                      <a:pt x="9864" y="0"/>
                    </a:moveTo>
                    <a:cubicBezTo>
                      <a:pt x="9179" y="0"/>
                      <a:pt x="8548" y="190"/>
                      <a:pt x="7986" y="600"/>
                    </a:cubicBezTo>
                    <a:cubicBezTo>
                      <a:pt x="0" y="6442"/>
                      <a:pt x="17007" y="46370"/>
                      <a:pt x="17007" y="46370"/>
                    </a:cubicBezTo>
                    <a:cubicBezTo>
                      <a:pt x="17155" y="45113"/>
                      <a:pt x="22404" y="43117"/>
                      <a:pt x="22404" y="43117"/>
                    </a:cubicBezTo>
                    <a:cubicBezTo>
                      <a:pt x="21369" y="41490"/>
                      <a:pt x="20556" y="39641"/>
                      <a:pt x="19964" y="37719"/>
                    </a:cubicBezTo>
                    <a:cubicBezTo>
                      <a:pt x="19731" y="36961"/>
                      <a:pt x="20096" y="36709"/>
                      <a:pt x="20733" y="36709"/>
                    </a:cubicBezTo>
                    <a:cubicBezTo>
                      <a:pt x="20903" y="36709"/>
                      <a:pt x="21092" y="36727"/>
                      <a:pt x="21295" y="36758"/>
                    </a:cubicBezTo>
                    <a:cubicBezTo>
                      <a:pt x="17155" y="25297"/>
                      <a:pt x="12053" y="8290"/>
                      <a:pt x="15602" y="2893"/>
                    </a:cubicBezTo>
                    <a:cubicBezTo>
                      <a:pt x="13508" y="1113"/>
                      <a:pt x="11526" y="0"/>
                      <a:pt x="98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4173;p78">
                <a:extLst>
                  <a:ext uri="{FF2B5EF4-FFF2-40B4-BE49-F238E27FC236}">
                    <a16:creationId xmlns:a16="http://schemas.microsoft.com/office/drawing/2014/main" id="{EB936E6A-9410-8943-AE3E-C62D6BF4E94E}"/>
                  </a:ext>
                </a:extLst>
              </p:cNvPr>
              <p:cNvSpPr/>
              <p:nvPr/>
            </p:nvSpPr>
            <p:spPr>
              <a:xfrm>
                <a:off x="3946775" y="439950"/>
                <a:ext cx="783800" cy="1171650"/>
              </a:xfrm>
              <a:custGeom>
                <a:avLst/>
                <a:gdLst/>
                <a:ahLst/>
                <a:cxnLst/>
                <a:rect l="l" t="t" r="r" b="b"/>
                <a:pathLst>
                  <a:path w="31352" h="46866" extrusionOk="0">
                    <a:moveTo>
                      <a:pt x="21116" y="0"/>
                    </a:moveTo>
                    <a:cubicBezTo>
                      <a:pt x="12223" y="0"/>
                      <a:pt x="1" y="37475"/>
                      <a:pt x="1" y="37475"/>
                    </a:cubicBezTo>
                    <a:cubicBezTo>
                      <a:pt x="1" y="37475"/>
                      <a:pt x="6657" y="29859"/>
                      <a:pt x="8989" y="29859"/>
                    </a:cubicBezTo>
                    <a:cubicBezTo>
                      <a:pt x="9404" y="29859"/>
                      <a:pt x="9683" y="30102"/>
                      <a:pt x="9761" y="30672"/>
                    </a:cubicBezTo>
                    <a:cubicBezTo>
                      <a:pt x="10131" y="32743"/>
                      <a:pt x="9909" y="34961"/>
                      <a:pt x="9095" y="36883"/>
                    </a:cubicBezTo>
                    <a:cubicBezTo>
                      <a:pt x="9095" y="36883"/>
                      <a:pt x="12106" y="32259"/>
                      <a:pt x="13602" y="32259"/>
                    </a:cubicBezTo>
                    <a:cubicBezTo>
                      <a:pt x="14054" y="32259"/>
                      <a:pt x="14368" y="32681"/>
                      <a:pt x="14419" y="33778"/>
                    </a:cubicBezTo>
                    <a:cubicBezTo>
                      <a:pt x="14567" y="36809"/>
                      <a:pt x="12718" y="40876"/>
                      <a:pt x="12718" y="40876"/>
                    </a:cubicBezTo>
                    <a:cubicBezTo>
                      <a:pt x="12718" y="40876"/>
                      <a:pt x="15889" y="38096"/>
                      <a:pt x="17237" y="38096"/>
                    </a:cubicBezTo>
                    <a:cubicBezTo>
                      <a:pt x="17648" y="38096"/>
                      <a:pt x="17889" y="38354"/>
                      <a:pt x="17820" y="39028"/>
                    </a:cubicBezTo>
                    <a:cubicBezTo>
                      <a:pt x="17599" y="41024"/>
                      <a:pt x="17229" y="42947"/>
                      <a:pt x="16563" y="44795"/>
                    </a:cubicBezTo>
                    <a:cubicBezTo>
                      <a:pt x="16563" y="44795"/>
                      <a:pt x="22035" y="45756"/>
                      <a:pt x="22479" y="46865"/>
                    </a:cubicBezTo>
                    <a:cubicBezTo>
                      <a:pt x="22479" y="46865"/>
                      <a:pt x="31352" y="4349"/>
                      <a:pt x="22405" y="282"/>
                    </a:cubicBezTo>
                    <a:cubicBezTo>
                      <a:pt x="21985" y="91"/>
                      <a:pt x="21554" y="0"/>
                      <a:pt x="2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4174;p78">
                <a:extLst>
                  <a:ext uri="{FF2B5EF4-FFF2-40B4-BE49-F238E27FC236}">
                    <a16:creationId xmlns:a16="http://schemas.microsoft.com/office/drawing/2014/main" id="{A71A2B27-2BEC-7D68-8D75-A4FFBC553EAB}"/>
                  </a:ext>
                </a:extLst>
              </p:cNvPr>
              <p:cNvSpPr/>
              <p:nvPr/>
            </p:nvSpPr>
            <p:spPr>
              <a:xfrm>
                <a:off x="4394125" y="441900"/>
                <a:ext cx="343175" cy="1171550"/>
              </a:xfrm>
              <a:custGeom>
                <a:avLst/>
                <a:gdLst/>
                <a:ahLst/>
                <a:cxnLst/>
                <a:rect l="l" t="t" r="r" b="b"/>
                <a:pathLst>
                  <a:path w="13727" h="46862" extrusionOk="0">
                    <a:moveTo>
                      <a:pt x="3532" y="0"/>
                    </a:moveTo>
                    <a:cubicBezTo>
                      <a:pt x="2468" y="0"/>
                      <a:pt x="1383" y="543"/>
                      <a:pt x="222" y="1387"/>
                    </a:cubicBezTo>
                    <a:cubicBezTo>
                      <a:pt x="6581" y="6859"/>
                      <a:pt x="1627" y="36214"/>
                      <a:pt x="0" y="45013"/>
                    </a:cubicBezTo>
                    <a:cubicBezTo>
                      <a:pt x="1552" y="45309"/>
                      <a:pt x="4582" y="46047"/>
                      <a:pt x="4880" y="46860"/>
                    </a:cubicBezTo>
                    <a:lnTo>
                      <a:pt x="4880" y="46860"/>
                    </a:lnTo>
                    <a:cubicBezTo>
                      <a:pt x="4860" y="46607"/>
                      <a:pt x="13726" y="4407"/>
                      <a:pt x="4806" y="278"/>
                    </a:cubicBezTo>
                    <a:cubicBezTo>
                      <a:pt x="4383" y="88"/>
                      <a:pt x="3959" y="0"/>
                      <a:pt x="3532" y="0"/>
                    </a:cubicBezTo>
                    <a:close/>
                    <a:moveTo>
                      <a:pt x="4880" y="46860"/>
                    </a:moveTo>
                    <a:cubicBezTo>
                      <a:pt x="4880" y="46861"/>
                      <a:pt x="4880" y="46861"/>
                      <a:pt x="4880" y="46861"/>
                    </a:cubicBezTo>
                    <a:lnTo>
                      <a:pt x="4880" y="46861"/>
                    </a:lnTo>
                    <a:cubicBezTo>
                      <a:pt x="4880" y="46861"/>
                      <a:pt x="4880" y="46861"/>
                      <a:pt x="4880" y="468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4175;p78">
                <a:extLst>
                  <a:ext uri="{FF2B5EF4-FFF2-40B4-BE49-F238E27FC236}">
                    <a16:creationId xmlns:a16="http://schemas.microsoft.com/office/drawing/2014/main" id="{3ECD3F05-323A-AA87-1E9E-D0936DF6E120}"/>
                  </a:ext>
                </a:extLst>
              </p:cNvPr>
              <p:cNvSpPr/>
              <p:nvPr/>
            </p:nvSpPr>
            <p:spPr>
              <a:xfrm>
                <a:off x="3943075" y="1177175"/>
                <a:ext cx="271775" cy="279150"/>
              </a:xfrm>
              <a:custGeom>
                <a:avLst/>
                <a:gdLst/>
                <a:ahLst/>
                <a:cxnLst/>
                <a:rect l="l" t="t" r="r" b="b"/>
                <a:pathLst>
                  <a:path w="10871" h="11166" extrusionOk="0">
                    <a:moveTo>
                      <a:pt x="8504" y="0"/>
                    </a:moveTo>
                    <a:cubicBezTo>
                      <a:pt x="8282" y="74"/>
                      <a:pt x="8134" y="148"/>
                      <a:pt x="7912" y="222"/>
                    </a:cubicBezTo>
                    <a:cubicBezTo>
                      <a:pt x="7469" y="370"/>
                      <a:pt x="7099" y="666"/>
                      <a:pt x="6655" y="961"/>
                    </a:cubicBezTo>
                    <a:cubicBezTo>
                      <a:pt x="5546" y="1849"/>
                      <a:pt x="4511" y="2810"/>
                      <a:pt x="3624" y="3919"/>
                    </a:cubicBezTo>
                    <a:cubicBezTo>
                      <a:pt x="1554" y="6211"/>
                      <a:pt x="1" y="8873"/>
                      <a:pt x="75" y="8873"/>
                    </a:cubicBezTo>
                    <a:cubicBezTo>
                      <a:pt x="149" y="8873"/>
                      <a:pt x="518" y="8282"/>
                      <a:pt x="1258" y="7394"/>
                    </a:cubicBezTo>
                    <a:cubicBezTo>
                      <a:pt x="1997" y="6507"/>
                      <a:pt x="2958" y="5324"/>
                      <a:pt x="4068" y="4289"/>
                    </a:cubicBezTo>
                    <a:cubicBezTo>
                      <a:pt x="4955" y="3254"/>
                      <a:pt x="5990" y="2292"/>
                      <a:pt x="7099" y="1479"/>
                    </a:cubicBezTo>
                    <a:cubicBezTo>
                      <a:pt x="7469" y="1257"/>
                      <a:pt x="7838" y="1035"/>
                      <a:pt x="8208" y="814"/>
                    </a:cubicBezTo>
                    <a:cubicBezTo>
                      <a:pt x="8356" y="814"/>
                      <a:pt x="8504" y="740"/>
                      <a:pt x="8652" y="740"/>
                    </a:cubicBezTo>
                    <a:cubicBezTo>
                      <a:pt x="8726" y="703"/>
                      <a:pt x="8781" y="684"/>
                      <a:pt x="8837" y="684"/>
                    </a:cubicBezTo>
                    <a:cubicBezTo>
                      <a:pt x="8892" y="684"/>
                      <a:pt x="8948" y="703"/>
                      <a:pt x="9022" y="740"/>
                    </a:cubicBezTo>
                    <a:cubicBezTo>
                      <a:pt x="9391" y="814"/>
                      <a:pt x="9687" y="1035"/>
                      <a:pt x="9761" y="1331"/>
                    </a:cubicBezTo>
                    <a:cubicBezTo>
                      <a:pt x="10205" y="2292"/>
                      <a:pt x="9983" y="3845"/>
                      <a:pt x="9687" y="5324"/>
                    </a:cubicBezTo>
                    <a:cubicBezTo>
                      <a:pt x="9391" y="6655"/>
                      <a:pt x="9022" y="7986"/>
                      <a:pt x="8504" y="9317"/>
                    </a:cubicBezTo>
                    <a:cubicBezTo>
                      <a:pt x="8282" y="9908"/>
                      <a:pt x="8134" y="10500"/>
                      <a:pt x="7986" y="11165"/>
                    </a:cubicBezTo>
                    <a:cubicBezTo>
                      <a:pt x="8282" y="10574"/>
                      <a:pt x="8578" y="10056"/>
                      <a:pt x="8800" y="9391"/>
                    </a:cubicBezTo>
                    <a:cubicBezTo>
                      <a:pt x="9317" y="8134"/>
                      <a:pt x="9835" y="6803"/>
                      <a:pt x="10205" y="5472"/>
                    </a:cubicBezTo>
                    <a:cubicBezTo>
                      <a:pt x="10574" y="3919"/>
                      <a:pt x="10870" y="2366"/>
                      <a:pt x="10426" y="1109"/>
                    </a:cubicBezTo>
                    <a:cubicBezTo>
                      <a:pt x="10279" y="814"/>
                      <a:pt x="10057" y="518"/>
                      <a:pt x="9835" y="370"/>
                    </a:cubicBezTo>
                    <a:cubicBezTo>
                      <a:pt x="9613" y="148"/>
                      <a:pt x="9391" y="74"/>
                      <a:pt x="9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4176;p78">
                <a:extLst>
                  <a:ext uri="{FF2B5EF4-FFF2-40B4-BE49-F238E27FC236}">
                    <a16:creationId xmlns:a16="http://schemas.microsoft.com/office/drawing/2014/main" id="{4A3E5CA7-6084-07A4-4848-B36FEAC6A038}"/>
                  </a:ext>
                </a:extLst>
              </p:cNvPr>
              <p:cNvSpPr/>
              <p:nvPr/>
            </p:nvSpPr>
            <p:spPr>
              <a:xfrm>
                <a:off x="4170450" y="1243250"/>
                <a:ext cx="149750" cy="268525"/>
              </a:xfrm>
              <a:custGeom>
                <a:avLst/>
                <a:gdLst/>
                <a:ahLst/>
                <a:cxnLst/>
                <a:rect l="l" t="t" r="r" b="b"/>
                <a:pathLst>
                  <a:path w="5990" h="10741" extrusionOk="0">
                    <a:moveTo>
                      <a:pt x="4911" y="1"/>
                    </a:moveTo>
                    <a:cubicBezTo>
                      <a:pt x="4854" y="1"/>
                      <a:pt x="4794" y="7"/>
                      <a:pt x="4733" y="19"/>
                    </a:cubicBezTo>
                    <a:cubicBezTo>
                      <a:pt x="4437" y="93"/>
                      <a:pt x="4141" y="167"/>
                      <a:pt x="3845" y="389"/>
                    </a:cubicBezTo>
                    <a:cubicBezTo>
                      <a:pt x="3402" y="685"/>
                      <a:pt x="2958" y="1054"/>
                      <a:pt x="2588" y="1498"/>
                    </a:cubicBezTo>
                    <a:cubicBezTo>
                      <a:pt x="1553" y="2681"/>
                      <a:pt x="666" y="3938"/>
                      <a:pt x="0" y="5269"/>
                    </a:cubicBezTo>
                    <a:cubicBezTo>
                      <a:pt x="2" y="5270"/>
                      <a:pt x="4" y="5271"/>
                      <a:pt x="6" y="5271"/>
                    </a:cubicBezTo>
                    <a:cubicBezTo>
                      <a:pt x="126" y="5271"/>
                      <a:pt x="1436" y="3463"/>
                      <a:pt x="2958" y="1868"/>
                    </a:cubicBezTo>
                    <a:cubicBezTo>
                      <a:pt x="3328" y="1498"/>
                      <a:pt x="3771" y="1202"/>
                      <a:pt x="4215" y="906"/>
                    </a:cubicBezTo>
                    <a:cubicBezTo>
                      <a:pt x="4363" y="759"/>
                      <a:pt x="4585" y="685"/>
                      <a:pt x="4733" y="685"/>
                    </a:cubicBezTo>
                    <a:cubicBezTo>
                      <a:pt x="4881" y="685"/>
                      <a:pt x="4955" y="759"/>
                      <a:pt x="5028" y="832"/>
                    </a:cubicBezTo>
                    <a:cubicBezTo>
                      <a:pt x="5176" y="1054"/>
                      <a:pt x="5250" y="1350"/>
                      <a:pt x="5250" y="1646"/>
                    </a:cubicBezTo>
                    <a:lnTo>
                      <a:pt x="5250" y="2016"/>
                    </a:lnTo>
                    <a:lnTo>
                      <a:pt x="5250" y="2385"/>
                    </a:lnTo>
                    <a:cubicBezTo>
                      <a:pt x="5250" y="2681"/>
                      <a:pt x="5250" y="3051"/>
                      <a:pt x="5250" y="3347"/>
                    </a:cubicBezTo>
                    <a:cubicBezTo>
                      <a:pt x="5102" y="4382"/>
                      <a:pt x="4955" y="5417"/>
                      <a:pt x="4659" y="6378"/>
                    </a:cubicBezTo>
                    <a:cubicBezTo>
                      <a:pt x="4289" y="7487"/>
                      <a:pt x="3993" y="8522"/>
                      <a:pt x="3698" y="9336"/>
                    </a:cubicBezTo>
                    <a:cubicBezTo>
                      <a:pt x="3550" y="9779"/>
                      <a:pt x="3402" y="10297"/>
                      <a:pt x="3402" y="10741"/>
                    </a:cubicBezTo>
                    <a:cubicBezTo>
                      <a:pt x="3624" y="10371"/>
                      <a:pt x="3771" y="9927"/>
                      <a:pt x="3919" y="9484"/>
                    </a:cubicBezTo>
                    <a:cubicBezTo>
                      <a:pt x="4289" y="8670"/>
                      <a:pt x="4733" y="7635"/>
                      <a:pt x="5102" y="6526"/>
                    </a:cubicBezTo>
                    <a:cubicBezTo>
                      <a:pt x="5472" y="5565"/>
                      <a:pt x="5768" y="4530"/>
                      <a:pt x="5916" y="3494"/>
                    </a:cubicBezTo>
                    <a:cubicBezTo>
                      <a:pt x="5990" y="3125"/>
                      <a:pt x="5990" y="2755"/>
                      <a:pt x="5990" y="2385"/>
                    </a:cubicBezTo>
                    <a:lnTo>
                      <a:pt x="5990" y="2016"/>
                    </a:lnTo>
                    <a:lnTo>
                      <a:pt x="5990" y="1572"/>
                    </a:lnTo>
                    <a:cubicBezTo>
                      <a:pt x="5990" y="1202"/>
                      <a:pt x="5842" y="759"/>
                      <a:pt x="5620" y="463"/>
                    </a:cubicBezTo>
                    <a:cubicBezTo>
                      <a:pt x="5435" y="155"/>
                      <a:pt x="5199" y="1"/>
                      <a:pt x="4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4177;p78">
                <a:extLst>
                  <a:ext uri="{FF2B5EF4-FFF2-40B4-BE49-F238E27FC236}">
                    <a16:creationId xmlns:a16="http://schemas.microsoft.com/office/drawing/2014/main" id="{F15859BD-F514-B792-822F-561DC0B070E6}"/>
                  </a:ext>
                </a:extLst>
              </p:cNvPr>
              <p:cNvSpPr/>
              <p:nvPr/>
            </p:nvSpPr>
            <p:spPr>
              <a:xfrm>
                <a:off x="4272125" y="1382825"/>
                <a:ext cx="253275" cy="289775"/>
              </a:xfrm>
              <a:custGeom>
                <a:avLst/>
                <a:gdLst/>
                <a:ahLst/>
                <a:cxnLst/>
                <a:rect l="l" t="t" r="r" b="b"/>
                <a:pathLst>
                  <a:path w="10131" h="11591" extrusionOk="0">
                    <a:moveTo>
                      <a:pt x="4070" y="1"/>
                    </a:moveTo>
                    <a:cubicBezTo>
                      <a:pt x="3899" y="1"/>
                      <a:pt x="3724" y="42"/>
                      <a:pt x="3549" y="130"/>
                    </a:cubicBezTo>
                    <a:cubicBezTo>
                      <a:pt x="3180" y="278"/>
                      <a:pt x="2884" y="425"/>
                      <a:pt x="2514" y="647"/>
                    </a:cubicBezTo>
                    <a:cubicBezTo>
                      <a:pt x="1997" y="1017"/>
                      <a:pt x="1553" y="1461"/>
                      <a:pt x="1109" y="1904"/>
                    </a:cubicBezTo>
                    <a:cubicBezTo>
                      <a:pt x="592" y="2348"/>
                      <a:pt x="222" y="2865"/>
                      <a:pt x="0" y="3531"/>
                    </a:cubicBezTo>
                    <a:cubicBezTo>
                      <a:pt x="370" y="3013"/>
                      <a:pt x="814" y="2570"/>
                      <a:pt x="1257" y="2126"/>
                    </a:cubicBezTo>
                    <a:cubicBezTo>
                      <a:pt x="1775" y="1756"/>
                      <a:pt x="2292" y="1313"/>
                      <a:pt x="2810" y="1017"/>
                    </a:cubicBezTo>
                    <a:cubicBezTo>
                      <a:pt x="3106" y="869"/>
                      <a:pt x="3402" y="721"/>
                      <a:pt x="3697" y="573"/>
                    </a:cubicBezTo>
                    <a:cubicBezTo>
                      <a:pt x="3820" y="543"/>
                      <a:pt x="3942" y="525"/>
                      <a:pt x="4060" y="525"/>
                    </a:cubicBezTo>
                    <a:cubicBezTo>
                      <a:pt x="4225" y="525"/>
                      <a:pt x="4381" y="561"/>
                      <a:pt x="4511" y="647"/>
                    </a:cubicBezTo>
                    <a:cubicBezTo>
                      <a:pt x="4806" y="1091"/>
                      <a:pt x="4880" y="1608"/>
                      <a:pt x="4732" y="2126"/>
                    </a:cubicBezTo>
                    <a:cubicBezTo>
                      <a:pt x="4659" y="2644"/>
                      <a:pt x="4585" y="3161"/>
                      <a:pt x="4437" y="3679"/>
                    </a:cubicBezTo>
                    <a:cubicBezTo>
                      <a:pt x="4215" y="4566"/>
                      <a:pt x="3993" y="5084"/>
                      <a:pt x="3993" y="5084"/>
                    </a:cubicBezTo>
                    <a:cubicBezTo>
                      <a:pt x="3993" y="5084"/>
                      <a:pt x="3919" y="5306"/>
                      <a:pt x="3771" y="5749"/>
                    </a:cubicBezTo>
                    <a:lnTo>
                      <a:pt x="3549" y="6489"/>
                    </a:lnTo>
                    <a:lnTo>
                      <a:pt x="3475" y="6784"/>
                    </a:lnTo>
                    <a:cubicBezTo>
                      <a:pt x="3402" y="6858"/>
                      <a:pt x="3402" y="6858"/>
                      <a:pt x="3328" y="7006"/>
                    </a:cubicBezTo>
                    <a:lnTo>
                      <a:pt x="2958" y="7967"/>
                    </a:lnTo>
                    <a:lnTo>
                      <a:pt x="4659" y="7967"/>
                    </a:lnTo>
                    <a:cubicBezTo>
                      <a:pt x="5102" y="7967"/>
                      <a:pt x="5546" y="8041"/>
                      <a:pt x="5989" y="8189"/>
                    </a:cubicBezTo>
                    <a:cubicBezTo>
                      <a:pt x="6877" y="8337"/>
                      <a:pt x="7690" y="8707"/>
                      <a:pt x="8430" y="9224"/>
                    </a:cubicBezTo>
                    <a:cubicBezTo>
                      <a:pt x="8947" y="9594"/>
                      <a:pt x="9465" y="10186"/>
                      <a:pt x="9760" y="10777"/>
                    </a:cubicBezTo>
                    <a:cubicBezTo>
                      <a:pt x="9982" y="11221"/>
                      <a:pt x="10056" y="11591"/>
                      <a:pt x="10130" y="11591"/>
                    </a:cubicBezTo>
                    <a:cubicBezTo>
                      <a:pt x="10130" y="11591"/>
                      <a:pt x="10130" y="11517"/>
                      <a:pt x="10056" y="11369"/>
                    </a:cubicBezTo>
                    <a:cubicBezTo>
                      <a:pt x="10056" y="11147"/>
                      <a:pt x="9982" y="10999"/>
                      <a:pt x="9908" y="10777"/>
                    </a:cubicBezTo>
                    <a:cubicBezTo>
                      <a:pt x="9686" y="10038"/>
                      <a:pt x="9243" y="9446"/>
                      <a:pt x="8651" y="9003"/>
                    </a:cubicBezTo>
                    <a:cubicBezTo>
                      <a:pt x="7912" y="8411"/>
                      <a:pt x="7025" y="7967"/>
                      <a:pt x="6137" y="7672"/>
                    </a:cubicBezTo>
                    <a:cubicBezTo>
                      <a:pt x="5694" y="7598"/>
                      <a:pt x="5176" y="7450"/>
                      <a:pt x="4732" y="7376"/>
                    </a:cubicBezTo>
                    <a:cubicBezTo>
                      <a:pt x="4511" y="7302"/>
                      <a:pt x="4215" y="7302"/>
                      <a:pt x="4067" y="7302"/>
                    </a:cubicBezTo>
                    <a:lnTo>
                      <a:pt x="3919" y="7302"/>
                    </a:lnTo>
                    <a:cubicBezTo>
                      <a:pt x="3993" y="7302"/>
                      <a:pt x="3993" y="7302"/>
                      <a:pt x="3993" y="7228"/>
                    </a:cubicBezTo>
                    <a:cubicBezTo>
                      <a:pt x="4067" y="7080"/>
                      <a:pt x="4141" y="6932"/>
                      <a:pt x="4215" y="6784"/>
                    </a:cubicBezTo>
                    <a:lnTo>
                      <a:pt x="4511" y="6045"/>
                    </a:lnTo>
                    <a:lnTo>
                      <a:pt x="4732" y="5379"/>
                    </a:lnTo>
                    <a:cubicBezTo>
                      <a:pt x="4732" y="5379"/>
                      <a:pt x="4880" y="4788"/>
                      <a:pt x="5102" y="3901"/>
                    </a:cubicBezTo>
                    <a:cubicBezTo>
                      <a:pt x="5250" y="3309"/>
                      <a:pt x="5324" y="2792"/>
                      <a:pt x="5398" y="2274"/>
                    </a:cubicBezTo>
                    <a:cubicBezTo>
                      <a:pt x="5398" y="1904"/>
                      <a:pt x="5398" y="1608"/>
                      <a:pt x="5398" y="1239"/>
                    </a:cubicBezTo>
                    <a:cubicBezTo>
                      <a:pt x="5324" y="869"/>
                      <a:pt x="5102" y="499"/>
                      <a:pt x="4806" y="278"/>
                    </a:cubicBezTo>
                    <a:cubicBezTo>
                      <a:pt x="4583" y="98"/>
                      <a:pt x="4332" y="1"/>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4178;p78">
                <a:extLst>
                  <a:ext uri="{FF2B5EF4-FFF2-40B4-BE49-F238E27FC236}">
                    <a16:creationId xmlns:a16="http://schemas.microsoft.com/office/drawing/2014/main" id="{292C9213-8377-606D-44FC-DF7F9EA76B75}"/>
                  </a:ext>
                </a:extLst>
              </p:cNvPr>
              <p:cNvSpPr/>
              <p:nvPr/>
            </p:nvSpPr>
            <p:spPr>
              <a:xfrm>
                <a:off x="2763725" y="1136500"/>
                <a:ext cx="292100" cy="271750"/>
              </a:xfrm>
              <a:custGeom>
                <a:avLst/>
                <a:gdLst/>
                <a:ahLst/>
                <a:cxnLst/>
                <a:rect l="l" t="t" r="r" b="b"/>
                <a:pathLst>
                  <a:path w="11684" h="10870" extrusionOk="0">
                    <a:moveTo>
                      <a:pt x="1849" y="1"/>
                    </a:moveTo>
                    <a:cubicBezTo>
                      <a:pt x="1701" y="1"/>
                      <a:pt x="1479" y="1"/>
                      <a:pt x="1331" y="74"/>
                    </a:cubicBezTo>
                    <a:cubicBezTo>
                      <a:pt x="1110" y="148"/>
                      <a:pt x="888" y="296"/>
                      <a:pt x="740" y="518"/>
                    </a:cubicBezTo>
                    <a:cubicBezTo>
                      <a:pt x="518" y="740"/>
                      <a:pt x="370" y="1036"/>
                      <a:pt x="296" y="1331"/>
                    </a:cubicBezTo>
                    <a:cubicBezTo>
                      <a:pt x="0" y="2662"/>
                      <a:pt x="592" y="4215"/>
                      <a:pt x="1184" y="5620"/>
                    </a:cubicBezTo>
                    <a:cubicBezTo>
                      <a:pt x="1701" y="6877"/>
                      <a:pt x="2367" y="8134"/>
                      <a:pt x="3106" y="9317"/>
                    </a:cubicBezTo>
                    <a:cubicBezTo>
                      <a:pt x="3402" y="9835"/>
                      <a:pt x="3771" y="10426"/>
                      <a:pt x="4215" y="10870"/>
                    </a:cubicBezTo>
                    <a:cubicBezTo>
                      <a:pt x="3993" y="10278"/>
                      <a:pt x="3697" y="9687"/>
                      <a:pt x="3402" y="9169"/>
                    </a:cubicBezTo>
                    <a:cubicBezTo>
                      <a:pt x="2736" y="7912"/>
                      <a:pt x="2145" y="6655"/>
                      <a:pt x="1627" y="5398"/>
                    </a:cubicBezTo>
                    <a:cubicBezTo>
                      <a:pt x="1110" y="3993"/>
                      <a:pt x="740" y="2441"/>
                      <a:pt x="962" y="1479"/>
                    </a:cubicBezTo>
                    <a:cubicBezTo>
                      <a:pt x="1036" y="1110"/>
                      <a:pt x="1257" y="814"/>
                      <a:pt x="1627" y="740"/>
                    </a:cubicBezTo>
                    <a:cubicBezTo>
                      <a:pt x="1664" y="703"/>
                      <a:pt x="1720" y="684"/>
                      <a:pt x="1784" y="684"/>
                    </a:cubicBezTo>
                    <a:cubicBezTo>
                      <a:pt x="1849" y="684"/>
                      <a:pt x="1923" y="703"/>
                      <a:pt x="1997" y="740"/>
                    </a:cubicBezTo>
                    <a:cubicBezTo>
                      <a:pt x="2145" y="740"/>
                      <a:pt x="2293" y="740"/>
                      <a:pt x="2440" y="814"/>
                    </a:cubicBezTo>
                    <a:cubicBezTo>
                      <a:pt x="2810" y="888"/>
                      <a:pt x="3254" y="1036"/>
                      <a:pt x="3624" y="1258"/>
                    </a:cubicBezTo>
                    <a:cubicBezTo>
                      <a:pt x="4881" y="1923"/>
                      <a:pt x="5990" y="2662"/>
                      <a:pt x="7099" y="3476"/>
                    </a:cubicBezTo>
                    <a:cubicBezTo>
                      <a:pt x="8282" y="4437"/>
                      <a:pt x="9465" y="5398"/>
                      <a:pt x="10278" y="6212"/>
                    </a:cubicBezTo>
                    <a:cubicBezTo>
                      <a:pt x="11092" y="6951"/>
                      <a:pt x="11609" y="7543"/>
                      <a:pt x="11683" y="7543"/>
                    </a:cubicBezTo>
                    <a:cubicBezTo>
                      <a:pt x="11683" y="7543"/>
                      <a:pt x="9835" y="5102"/>
                      <a:pt x="7395" y="3106"/>
                    </a:cubicBezTo>
                    <a:cubicBezTo>
                      <a:pt x="6359" y="2219"/>
                      <a:pt x="5176" y="1331"/>
                      <a:pt x="3919" y="666"/>
                    </a:cubicBezTo>
                    <a:cubicBezTo>
                      <a:pt x="3550" y="444"/>
                      <a:pt x="3106" y="222"/>
                      <a:pt x="2588" y="74"/>
                    </a:cubicBezTo>
                    <a:cubicBezTo>
                      <a:pt x="2440" y="1"/>
                      <a:pt x="2219" y="1"/>
                      <a:pt x="19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4179;p78">
                <a:extLst>
                  <a:ext uri="{FF2B5EF4-FFF2-40B4-BE49-F238E27FC236}">
                    <a16:creationId xmlns:a16="http://schemas.microsoft.com/office/drawing/2014/main" id="{9F18FCBD-5BDF-387E-159C-9927BD7AF680}"/>
                  </a:ext>
                </a:extLst>
              </p:cNvPr>
              <p:cNvSpPr/>
              <p:nvPr/>
            </p:nvSpPr>
            <p:spPr>
              <a:xfrm>
                <a:off x="2665750" y="1223375"/>
                <a:ext cx="162700" cy="256975"/>
              </a:xfrm>
              <a:custGeom>
                <a:avLst/>
                <a:gdLst/>
                <a:ahLst/>
                <a:cxnLst/>
                <a:rect l="l" t="t" r="r" b="b"/>
                <a:pathLst>
                  <a:path w="6508" h="10279" extrusionOk="0">
                    <a:moveTo>
                      <a:pt x="1036" y="1"/>
                    </a:moveTo>
                    <a:cubicBezTo>
                      <a:pt x="666" y="1"/>
                      <a:pt x="370" y="223"/>
                      <a:pt x="222" y="518"/>
                    </a:cubicBezTo>
                    <a:cubicBezTo>
                      <a:pt x="75" y="888"/>
                      <a:pt x="1" y="1332"/>
                      <a:pt x="1" y="1701"/>
                    </a:cubicBezTo>
                    <a:lnTo>
                      <a:pt x="1" y="2145"/>
                    </a:lnTo>
                    <a:cubicBezTo>
                      <a:pt x="1" y="2145"/>
                      <a:pt x="1" y="2293"/>
                      <a:pt x="148" y="2515"/>
                    </a:cubicBezTo>
                    <a:cubicBezTo>
                      <a:pt x="148" y="2884"/>
                      <a:pt x="222" y="3180"/>
                      <a:pt x="370" y="3550"/>
                    </a:cubicBezTo>
                    <a:cubicBezTo>
                      <a:pt x="666" y="4511"/>
                      <a:pt x="1110" y="5472"/>
                      <a:pt x="1627" y="6434"/>
                    </a:cubicBezTo>
                    <a:cubicBezTo>
                      <a:pt x="2145" y="7395"/>
                      <a:pt x="2810" y="8430"/>
                      <a:pt x="3254" y="9096"/>
                    </a:cubicBezTo>
                    <a:cubicBezTo>
                      <a:pt x="3402" y="9539"/>
                      <a:pt x="3698" y="9909"/>
                      <a:pt x="3993" y="10279"/>
                    </a:cubicBezTo>
                    <a:cubicBezTo>
                      <a:pt x="3919" y="9835"/>
                      <a:pt x="3698" y="9391"/>
                      <a:pt x="3476" y="9022"/>
                    </a:cubicBezTo>
                    <a:cubicBezTo>
                      <a:pt x="3106" y="8208"/>
                      <a:pt x="2589" y="7173"/>
                      <a:pt x="2145" y="6212"/>
                    </a:cubicBezTo>
                    <a:cubicBezTo>
                      <a:pt x="1701" y="5251"/>
                      <a:pt x="1332" y="4289"/>
                      <a:pt x="1036" y="3328"/>
                    </a:cubicBezTo>
                    <a:cubicBezTo>
                      <a:pt x="962" y="3032"/>
                      <a:pt x="888" y="2663"/>
                      <a:pt x="888" y="2367"/>
                    </a:cubicBezTo>
                    <a:cubicBezTo>
                      <a:pt x="888" y="2145"/>
                      <a:pt x="814" y="1997"/>
                      <a:pt x="814" y="1997"/>
                    </a:cubicBezTo>
                    <a:lnTo>
                      <a:pt x="814" y="1627"/>
                    </a:lnTo>
                    <a:cubicBezTo>
                      <a:pt x="740" y="1332"/>
                      <a:pt x="814" y="1036"/>
                      <a:pt x="888" y="814"/>
                    </a:cubicBezTo>
                    <a:cubicBezTo>
                      <a:pt x="888" y="666"/>
                      <a:pt x="1036" y="592"/>
                      <a:pt x="1110" y="592"/>
                    </a:cubicBezTo>
                    <a:cubicBezTo>
                      <a:pt x="1332" y="592"/>
                      <a:pt x="1553" y="592"/>
                      <a:pt x="1701" y="740"/>
                    </a:cubicBezTo>
                    <a:cubicBezTo>
                      <a:pt x="2219" y="962"/>
                      <a:pt x="2662" y="1184"/>
                      <a:pt x="3106" y="1554"/>
                    </a:cubicBezTo>
                    <a:cubicBezTo>
                      <a:pt x="4842" y="2855"/>
                      <a:pt x="6365" y="4440"/>
                      <a:pt x="6500" y="4440"/>
                    </a:cubicBezTo>
                    <a:cubicBezTo>
                      <a:pt x="6503" y="4440"/>
                      <a:pt x="6506" y="4439"/>
                      <a:pt x="6507" y="4437"/>
                    </a:cubicBezTo>
                    <a:cubicBezTo>
                      <a:pt x="5694" y="3180"/>
                      <a:pt x="4585" y="2071"/>
                      <a:pt x="3402" y="1110"/>
                    </a:cubicBezTo>
                    <a:cubicBezTo>
                      <a:pt x="2958" y="740"/>
                      <a:pt x="2515" y="444"/>
                      <a:pt x="1997" y="223"/>
                    </a:cubicBezTo>
                    <a:cubicBezTo>
                      <a:pt x="1701" y="75"/>
                      <a:pt x="1332" y="1"/>
                      <a:pt x="10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4180;p78">
                <a:extLst>
                  <a:ext uri="{FF2B5EF4-FFF2-40B4-BE49-F238E27FC236}">
                    <a16:creationId xmlns:a16="http://schemas.microsoft.com/office/drawing/2014/main" id="{07694209-9DD0-DB0A-A431-28A077B07BD0}"/>
                  </a:ext>
                </a:extLst>
              </p:cNvPr>
              <p:cNvSpPr/>
              <p:nvPr/>
            </p:nvSpPr>
            <p:spPr>
              <a:xfrm>
                <a:off x="2519725" y="1370625"/>
                <a:ext cx="221850" cy="309375"/>
              </a:xfrm>
              <a:custGeom>
                <a:avLst/>
                <a:gdLst/>
                <a:ahLst/>
                <a:cxnLst/>
                <a:rect l="l" t="t" r="r" b="b"/>
                <a:pathLst>
                  <a:path w="8874" h="12375" extrusionOk="0">
                    <a:moveTo>
                      <a:pt x="4508" y="0"/>
                    </a:moveTo>
                    <a:cubicBezTo>
                      <a:pt x="4167" y="0"/>
                      <a:pt x="3836" y="109"/>
                      <a:pt x="3549" y="396"/>
                    </a:cubicBezTo>
                    <a:cubicBezTo>
                      <a:pt x="3254" y="692"/>
                      <a:pt x="3180" y="1061"/>
                      <a:pt x="3180" y="1431"/>
                    </a:cubicBezTo>
                    <a:cubicBezTo>
                      <a:pt x="3180" y="1801"/>
                      <a:pt x="3180" y="2096"/>
                      <a:pt x="3254" y="2392"/>
                    </a:cubicBezTo>
                    <a:cubicBezTo>
                      <a:pt x="3402" y="2910"/>
                      <a:pt x="3549" y="3427"/>
                      <a:pt x="3771" y="3945"/>
                    </a:cubicBezTo>
                    <a:cubicBezTo>
                      <a:pt x="4141" y="4906"/>
                      <a:pt x="4363" y="5350"/>
                      <a:pt x="4363" y="5350"/>
                    </a:cubicBezTo>
                    <a:lnTo>
                      <a:pt x="4732" y="6015"/>
                    </a:lnTo>
                    <a:lnTo>
                      <a:pt x="5176" y="6755"/>
                    </a:lnTo>
                    <a:lnTo>
                      <a:pt x="5398" y="7124"/>
                    </a:lnTo>
                    <a:lnTo>
                      <a:pt x="5472" y="7198"/>
                    </a:lnTo>
                    <a:lnTo>
                      <a:pt x="5324" y="7198"/>
                    </a:lnTo>
                    <a:cubicBezTo>
                      <a:pt x="5250" y="7198"/>
                      <a:pt x="4880" y="7346"/>
                      <a:pt x="4732" y="7420"/>
                    </a:cubicBezTo>
                    <a:cubicBezTo>
                      <a:pt x="4215" y="7494"/>
                      <a:pt x="3771" y="7716"/>
                      <a:pt x="3328" y="7864"/>
                    </a:cubicBezTo>
                    <a:cubicBezTo>
                      <a:pt x="2514" y="8234"/>
                      <a:pt x="1701" y="8825"/>
                      <a:pt x="1035" y="9491"/>
                    </a:cubicBezTo>
                    <a:cubicBezTo>
                      <a:pt x="518" y="10082"/>
                      <a:pt x="222" y="10748"/>
                      <a:pt x="74" y="11487"/>
                    </a:cubicBezTo>
                    <a:cubicBezTo>
                      <a:pt x="0" y="11709"/>
                      <a:pt x="0" y="11931"/>
                      <a:pt x="0" y="12152"/>
                    </a:cubicBezTo>
                    <a:cubicBezTo>
                      <a:pt x="74" y="12300"/>
                      <a:pt x="74" y="12374"/>
                      <a:pt x="148" y="12374"/>
                    </a:cubicBezTo>
                    <a:cubicBezTo>
                      <a:pt x="222" y="12079"/>
                      <a:pt x="296" y="11783"/>
                      <a:pt x="370" y="11487"/>
                    </a:cubicBezTo>
                    <a:cubicBezTo>
                      <a:pt x="592" y="10822"/>
                      <a:pt x="961" y="10230"/>
                      <a:pt x="1479" y="9786"/>
                    </a:cubicBezTo>
                    <a:cubicBezTo>
                      <a:pt x="2145" y="9195"/>
                      <a:pt x="2884" y="8677"/>
                      <a:pt x="3697" y="8381"/>
                    </a:cubicBezTo>
                    <a:cubicBezTo>
                      <a:pt x="4141" y="8234"/>
                      <a:pt x="4511" y="8086"/>
                      <a:pt x="4954" y="7938"/>
                    </a:cubicBezTo>
                    <a:cubicBezTo>
                      <a:pt x="5176" y="7864"/>
                      <a:pt x="5398" y="7864"/>
                      <a:pt x="5620" y="7864"/>
                    </a:cubicBezTo>
                    <a:lnTo>
                      <a:pt x="6655" y="7642"/>
                    </a:lnTo>
                    <a:lnTo>
                      <a:pt x="6137" y="6829"/>
                    </a:lnTo>
                    <a:cubicBezTo>
                      <a:pt x="6063" y="6681"/>
                      <a:pt x="6063" y="6607"/>
                      <a:pt x="5989" y="6533"/>
                    </a:cubicBezTo>
                    <a:lnTo>
                      <a:pt x="5842" y="6311"/>
                    </a:lnTo>
                    <a:lnTo>
                      <a:pt x="5472" y="5646"/>
                    </a:lnTo>
                    <a:lnTo>
                      <a:pt x="5176" y="4980"/>
                    </a:lnTo>
                    <a:cubicBezTo>
                      <a:pt x="5176" y="4980"/>
                      <a:pt x="4880" y="4463"/>
                      <a:pt x="4511" y="3649"/>
                    </a:cubicBezTo>
                    <a:cubicBezTo>
                      <a:pt x="4363" y="3206"/>
                      <a:pt x="4141" y="2688"/>
                      <a:pt x="3993" y="2170"/>
                    </a:cubicBezTo>
                    <a:cubicBezTo>
                      <a:pt x="3771" y="1727"/>
                      <a:pt x="3771" y="1135"/>
                      <a:pt x="3993" y="692"/>
                    </a:cubicBezTo>
                    <a:cubicBezTo>
                      <a:pt x="4136" y="548"/>
                      <a:pt x="4310" y="467"/>
                      <a:pt x="4475" y="467"/>
                    </a:cubicBezTo>
                    <a:cubicBezTo>
                      <a:pt x="4566" y="467"/>
                      <a:pt x="4654" y="491"/>
                      <a:pt x="4732" y="544"/>
                    </a:cubicBezTo>
                    <a:cubicBezTo>
                      <a:pt x="5102" y="544"/>
                      <a:pt x="5398" y="692"/>
                      <a:pt x="5694" y="766"/>
                    </a:cubicBezTo>
                    <a:cubicBezTo>
                      <a:pt x="6285" y="1061"/>
                      <a:pt x="6803" y="1357"/>
                      <a:pt x="7320" y="1727"/>
                    </a:cubicBezTo>
                    <a:cubicBezTo>
                      <a:pt x="7838" y="2096"/>
                      <a:pt x="8356" y="2466"/>
                      <a:pt x="8799" y="2910"/>
                    </a:cubicBezTo>
                    <a:cubicBezTo>
                      <a:pt x="8873" y="2910"/>
                      <a:pt x="8430" y="2170"/>
                      <a:pt x="7542" y="1505"/>
                    </a:cubicBezTo>
                    <a:cubicBezTo>
                      <a:pt x="7025" y="1061"/>
                      <a:pt x="6433" y="692"/>
                      <a:pt x="5842" y="396"/>
                    </a:cubicBezTo>
                    <a:cubicBezTo>
                      <a:pt x="5546" y="248"/>
                      <a:pt x="5176" y="100"/>
                      <a:pt x="4806" y="26"/>
                    </a:cubicBezTo>
                    <a:cubicBezTo>
                      <a:pt x="4707" y="9"/>
                      <a:pt x="4607" y="0"/>
                      <a:pt x="4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4181;p78">
                <a:extLst>
                  <a:ext uri="{FF2B5EF4-FFF2-40B4-BE49-F238E27FC236}">
                    <a16:creationId xmlns:a16="http://schemas.microsoft.com/office/drawing/2014/main" id="{5F2BC9F4-72DF-7F39-B696-ED82A7FEA403}"/>
                  </a:ext>
                </a:extLst>
              </p:cNvPr>
              <p:cNvSpPr/>
              <p:nvPr/>
            </p:nvSpPr>
            <p:spPr>
              <a:xfrm>
                <a:off x="4142725" y="1441500"/>
                <a:ext cx="1875" cy="14825"/>
              </a:xfrm>
              <a:custGeom>
                <a:avLst/>
                <a:gdLst/>
                <a:ahLst/>
                <a:cxnLst/>
                <a:rect l="l" t="t" r="r" b="b"/>
                <a:pathLst>
                  <a:path w="75" h="593" extrusionOk="0">
                    <a:moveTo>
                      <a:pt x="74" y="1"/>
                    </a:moveTo>
                    <a:lnTo>
                      <a:pt x="74" y="1"/>
                    </a:lnTo>
                    <a:cubicBezTo>
                      <a:pt x="0" y="223"/>
                      <a:pt x="0" y="371"/>
                      <a:pt x="0" y="592"/>
                    </a:cubicBezTo>
                    <a:cubicBezTo>
                      <a:pt x="0" y="371"/>
                      <a:pt x="74" y="223"/>
                      <a:pt x="74" y="1"/>
                    </a:cubicBezTo>
                    <a:close/>
                  </a:path>
                </a:pathLst>
              </a:custGeom>
              <a:solidFill>
                <a:srgbClr val="EBB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4182;p78">
                <a:extLst>
                  <a:ext uri="{FF2B5EF4-FFF2-40B4-BE49-F238E27FC236}">
                    <a16:creationId xmlns:a16="http://schemas.microsoft.com/office/drawing/2014/main" id="{B33ED4E8-96F4-75A4-AB03-177AA1E7EF65}"/>
                  </a:ext>
                </a:extLst>
              </p:cNvPr>
              <p:cNvSpPr/>
              <p:nvPr/>
            </p:nvSpPr>
            <p:spPr>
              <a:xfrm>
                <a:off x="2846900" y="1894400"/>
                <a:ext cx="160850" cy="244025"/>
              </a:xfrm>
              <a:custGeom>
                <a:avLst/>
                <a:gdLst/>
                <a:ahLst/>
                <a:cxnLst/>
                <a:rect l="l" t="t" r="r" b="b"/>
                <a:pathLst>
                  <a:path w="6434" h="9761" extrusionOk="0">
                    <a:moveTo>
                      <a:pt x="3180" y="1"/>
                    </a:moveTo>
                    <a:cubicBezTo>
                      <a:pt x="1406" y="1"/>
                      <a:pt x="1" y="2515"/>
                      <a:pt x="1" y="5546"/>
                    </a:cubicBezTo>
                    <a:cubicBezTo>
                      <a:pt x="1" y="6212"/>
                      <a:pt x="75" y="6803"/>
                      <a:pt x="223" y="7395"/>
                    </a:cubicBezTo>
                    <a:cubicBezTo>
                      <a:pt x="2145" y="7395"/>
                      <a:pt x="4068" y="8282"/>
                      <a:pt x="5251" y="9761"/>
                    </a:cubicBezTo>
                    <a:cubicBezTo>
                      <a:pt x="6064" y="8504"/>
                      <a:pt x="6434" y="7025"/>
                      <a:pt x="6434" y="5546"/>
                    </a:cubicBezTo>
                    <a:cubicBezTo>
                      <a:pt x="6434" y="2441"/>
                      <a:pt x="4955" y="1"/>
                      <a:pt x="3180"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4183;p78">
                <a:extLst>
                  <a:ext uri="{FF2B5EF4-FFF2-40B4-BE49-F238E27FC236}">
                    <a16:creationId xmlns:a16="http://schemas.microsoft.com/office/drawing/2014/main" id="{BAF035FF-95E7-E907-CBBF-6121D1922319}"/>
                  </a:ext>
                </a:extLst>
              </p:cNvPr>
              <p:cNvSpPr/>
              <p:nvPr/>
            </p:nvSpPr>
            <p:spPr>
              <a:xfrm>
                <a:off x="2930100" y="1968350"/>
                <a:ext cx="53625" cy="103525"/>
              </a:xfrm>
              <a:custGeom>
                <a:avLst/>
                <a:gdLst/>
                <a:ahLst/>
                <a:cxnLst/>
                <a:rect l="l" t="t" r="r" b="b"/>
                <a:pathLst>
                  <a:path w="2145" h="4141" extrusionOk="0">
                    <a:moveTo>
                      <a:pt x="1109" y="0"/>
                    </a:moveTo>
                    <a:cubicBezTo>
                      <a:pt x="518" y="0"/>
                      <a:pt x="0" y="961"/>
                      <a:pt x="0" y="2071"/>
                    </a:cubicBezTo>
                    <a:cubicBezTo>
                      <a:pt x="0" y="3180"/>
                      <a:pt x="518" y="4141"/>
                      <a:pt x="1109" y="4141"/>
                    </a:cubicBezTo>
                    <a:cubicBezTo>
                      <a:pt x="1627" y="4141"/>
                      <a:pt x="2144" y="3180"/>
                      <a:pt x="2144" y="2071"/>
                    </a:cubicBezTo>
                    <a:cubicBezTo>
                      <a:pt x="2144" y="961"/>
                      <a:pt x="1701" y="0"/>
                      <a:pt x="1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4184;p78">
                <a:extLst>
                  <a:ext uri="{FF2B5EF4-FFF2-40B4-BE49-F238E27FC236}">
                    <a16:creationId xmlns:a16="http://schemas.microsoft.com/office/drawing/2014/main" id="{8B78EA5E-1E02-ADC1-5977-FAD09858242F}"/>
                  </a:ext>
                </a:extLst>
              </p:cNvPr>
              <p:cNvSpPr/>
              <p:nvPr/>
            </p:nvSpPr>
            <p:spPr>
              <a:xfrm>
                <a:off x="3782250" y="1894400"/>
                <a:ext cx="160850" cy="238475"/>
              </a:xfrm>
              <a:custGeom>
                <a:avLst/>
                <a:gdLst/>
                <a:ahLst/>
                <a:cxnLst/>
                <a:rect l="l" t="t" r="r" b="b"/>
                <a:pathLst>
                  <a:path w="6434" h="9539" extrusionOk="0">
                    <a:moveTo>
                      <a:pt x="3180" y="1"/>
                    </a:moveTo>
                    <a:cubicBezTo>
                      <a:pt x="1406" y="1"/>
                      <a:pt x="1" y="2515"/>
                      <a:pt x="1" y="5546"/>
                    </a:cubicBezTo>
                    <a:cubicBezTo>
                      <a:pt x="1" y="6951"/>
                      <a:pt x="297" y="8282"/>
                      <a:pt x="962" y="9539"/>
                    </a:cubicBezTo>
                    <a:cubicBezTo>
                      <a:pt x="1036" y="9391"/>
                      <a:pt x="1110" y="9317"/>
                      <a:pt x="1184" y="9243"/>
                    </a:cubicBezTo>
                    <a:cubicBezTo>
                      <a:pt x="2589" y="7912"/>
                      <a:pt x="4363" y="7173"/>
                      <a:pt x="6286" y="7173"/>
                    </a:cubicBezTo>
                    <a:cubicBezTo>
                      <a:pt x="6360" y="6655"/>
                      <a:pt x="6360" y="6064"/>
                      <a:pt x="6434" y="5546"/>
                    </a:cubicBezTo>
                    <a:cubicBezTo>
                      <a:pt x="6434" y="2441"/>
                      <a:pt x="4955" y="1"/>
                      <a:pt x="3180"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4185;p78">
                <a:extLst>
                  <a:ext uri="{FF2B5EF4-FFF2-40B4-BE49-F238E27FC236}">
                    <a16:creationId xmlns:a16="http://schemas.microsoft.com/office/drawing/2014/main" id="{9EEAFF3E-B54F-9A70-3E7C-F0D8A324D91B}"/>
                  </a:ext>
                </a:extLst>
              </p:cNvPr>
              <p:cNvSpPr/>
              <p:nvPr/>
            </p:nvSpPr>
            <p:spPr>
              <a:xfrm>
                <a:off x="3865450" y="1949850"/>
                <a:ext cx="53625" cy="103550"/>
              </a:xfrm>
              <a:custGeom>
                <a:avLst/>
                <a:gdLst/>
                <a:ahLst/>
                <a:cxnLst/>
                <a:rect l="l" t="t" r="r" b="b"/>
                <a:pathLst>
                  <a:path w="2145" h="4142" extrusionOk="0">
                    <a:moveTo>
                      <a:pt x="1035" y="1"/>
                    </a:moveTo>
                    <a:cubicBezTo>
                      <a:pt x="444" y="1"/>
                      <a:pt x="0" y="962"/>
                      <a:pt x="0" y="2071"/>
                    </a:cubicBezTo>
                    <a:cubicBezTo>
                      <a:pt x="0" y="3180"/>
                      <a:pt x="444" y="4141"/>
                      <a:pt x="1035" y="4141"/>
                    </a:cubicBezTo>
                    <a:cubicBezTo>
                      <a:pt x="1627" y="4141"/>
                      <a:pt x="2145" y="3180"/>
                      <a:pt x="2145" y="2071"/>
                    </a:cubicBezTo>
                    <a:cubicBezTo>
                      <a:pt x="2145" y="962"/>
                      <a:pt x="162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4186;p78">
                <a:extLst>
                  <a:ext uri="{FF2B5EF4-FFF2-40B4-BE49-F238E27FC236}">
                    <a16:creationId xmlns:a16="http://schemas.microsoft.com/office/drawing/2014/main" id="{7A6B89FC-D022-C314-F2F6-4EAFE39B94B5}"/>
                  </a:ext>
                </a:extLst>
              </p:cNvPr>
              <p:cNvSpPr/>
              <p:nvPr/>
            </p:nvSpPr>
            <p:spPr>
              <a:xfrm>
                <a:off x="2869100" y="2360225"/>
                <a:ext cx="79500" cy="40700"/>
              </a:xfrm>
              <a:custGeom>
                <a:avLst/>
                <a:gdLst/>
                <a:ahLst/>
                <a:cxnLst/>
                <a:rect l="l" t="t" r="r" b="b"/>
                <a:pathLst>
                  <a:path w="3180" h="1628" extrusionOk="0">
                    <a:moveTo>
                      <a:pt x="1479" y="1"/>
                    </a:moveTo>
                    <a:cubicBezTo>
                      <a:pt x="1331" y="1"/>
                      <a:pt x="1183" y="1"/>
                      <a:pt x="1109" y="75"/>
                    </a:cubicBezTo>
                    <a:cubicBezTo>
                      <a:pt x="813" y="149"/>
                      <a:pt x="592" y="297"/>
                      <a:pt x="370" y="518"/>
                    </a:cubicBezTo>
                    <a:cubicBezTo>
                      <a:pt x="148" y="740"/>
                      <a:pt x="74" y="962"/>
                      <a:pt x="0" y="1258"/>
                    </a:cubicBezTo>
                    <a:cubicBezTo>
                      <a:pt x="0" y="1480"/>
                      <a:pt x="148" y="1627"/>
                      <a:pt x="222" y="1627"/>
                    </a:cubicBezTo>
                    <a:cubicBezTo>
                      <a:pt x="518" y="1554"/>
                      <a:pt x="739" y="1480"/>
                      <a:pt x="961" y="1406"/>
                    </a:cubicBezTo>
                    <a:lnTo>
                      <a:pt x="1331" y="1406"/>
                    </a:lnTo>
                    <a:cubicBezTo>
                      <a:pt x="1405" y="1406"/>
                      <a:pt x="1479" y="1406"/>
                      <a:pt x="1479" y="1480"/>
                    </a:cubicBezTo>
                    <a:lnTo>
                      <a:pt x="1701" y="1406"/>
                    </a:lnTo>
                    <a:lnTo>
                      <a:pt x="2144" y="1406"/>
                    </a:lnTo>
                    <a:cubicBezTo>
                      <a:pt x="2514" y="1406"/>
                      <a:pt x="2958" y="1406"/>
                      <a:pt x="3106" y="1258"/>
                    </a:cubicBezTo>
                    <a:cubicBezTo>
                      <a:pt x="3180" y="1036"/>
                      <a:pt x="2884" y="666"/>
                      <a:pt x="2514" y="370"/>
                    </a:cubicBezTo>
                    <a:cubicBezTo>
                      <a:pt x="2292" y="223"/>
                      <a:pt x="2070" y="149"/>
                      <a:pt x="1849" y="75"/>
                    </a:cubicBezTo>
                    <a:lnTo>
                      <a:pt x="1479" y="1"/>
                    </a:lnTo>
                    <a:close/>
                  </a:path>
                </a:pathLst>
              </a:custGeom>
              <a:solidFill>
                <a:srgbClr val="955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4187;p78">
                <a:extLst>
                  <a:ext uri="{FF2B5EF4-FFF2-40B4-BE49-F238E27FC236}">
                    <a16:creationId xmlns:a16="http://schemas.microsoft.com/office/drawing/2014/main" id="{0028A1ED-614C-45B1-A404-4C98733D85E0}"/>
                  </a:ext>
                </a:extLst>
              </p:cNvPr>
              <p:cNvSpPr/>
              <p:nvPr/>
            </p:nvSpPr>
            <p:spPr>
              <a:xfrm>
                <a:off x="2906050" y="2325100"/>
                <a:ext cx="1014875" cy="425200"/>
              </a:xfrm>
              <a:custGeom>
                <a:avLst/>
                <a:gdLst/>
                <a:ahLst/>
                <a:cxnLst/>
                <a:rect l="l" t="t" r="r" b="b"/>
                <a:pathLst>
                  <a:path w="40595" h="17008" extrusionOk="0">
                    <a:moveTo>
                      <a:pt x="38968" y="1"/>
                    </a:moveTo>
                    <a:cubicBezTo>
                      <a:pt x="38228" y="149"/>
                      <a:pt x="37933" y="592"/>
                      <a:pt x="38080" y="740"/>
                    </a:cubicBezTo>
                    <a:cubicBezTo>
                      <a:pt x="38154" y="888"/>
                      <a:pt x="38672" y="888"/>
                      <a:pt x="38894" y="1110"/>
                    </a:cubicBezTo>
                    <a:cubicBezTo>
                      <a:pt x="38968" y="1110"/>
                      <a:pt x="39042" y="1184"/>
                      <a:pt x="39116" y="1332"/>
                    </a:cubicBezTo>
                    <a:cubicBezTo>
                      <a:pt x="38968" y="1406"/>
                      <a:pt x="38746" y="1480"/>
                      <a:pt x="38598" y="1554"/>
                    </a:cubicBezTo>
                    <a:cubicBezTo>
                      <a:pt x="37711" y="2145"/>
                      <a:pt x="36897" y="2885"/>
                      <a:pt x="36306" y="3698"/>
                    </a:cubicBezTo>
                    <a:cubicBezTo>
                      <a:pt x="35345" y="4881"/>
                      <a:pt x="34605" y="6138"/>
                      <a:pt x="33940" y="7469"/>
                    </a:cubicBezTo>
                    <a:cubicBezTo>
                      <a:pt x="33200" y="8948"/>
                      <a:pt x="32313" y="10353"/>
                      <a:pt x="31352" y="11684"/>
                    </a:cubicBezTo>
                    <a:cubicBezTo>
                      <a:pt x="30317" y="12867"/>
                      <a:pt x="29060" y="13902"/>
                      <a:pt x="27655" y="14641"/>
                    </a:cubicBezTo>
                    <a:cubicBezTo>
                      <a:pt x="26398" y="15233"/>
                      <a:pt x="25067" y="15603"/>
                      <a:pt x="23662" y="15603"/>
                    </a:cubicBezTo>
                    <a:cubicBezTo>
                      <a:pt x="22701" y="15529"/>
                      <a:pt x="21740" y="15381"/>
                      <a:pt x="20778" y="15085"/>
                    </a:cubicBezTo>
                    <a:lnTo>
                      <a:pt x="19595" y="14789"/>
                    </a:lnTo>
                    <a:cubicBezTo>
                      <a:pt x="19595" y="14789"/>
                      <a:pt x="19152" y="14715"/>
                      <a:pt x="18412" y="14567"/>
                    </a:cubicBezTo>
                    <a:cubicBezTo>
                      <a:pt x="17599" y="14419"/>
                      <a:pt x="16712" y="14346"/>
                      <a:pt x="15824" y="14346"/>
                    </a:cubicBezTo>
                    <a:cubicBezTo>
                      <a:pt x="15824" y="14198"/>
                      <a:pt x="15972" y="13976"/>
                      <a:pt x="15972" y="13754"/>
                    </a:cubicBezTo>
                    <a:cubicBezTo>
                      <a:pt x="16046" y="13162"/>
                      <a:pt x="16046" y="12571"/>
                      <a:pt x="16046" y="12571"/>
                    </a:cubicBezTo>
                    <a:cubicBezTo>
                      <a:pt x="16046" y="12571"/>
                      <a:pt x="15972" y="12053"/>
                      <a:pt x="15750" y="11462"/>
                    </a:cubicBezTo>
                    <a:cubicBezTo>
                      <a:pt x="15528" y="10870"/>
                      <a:pt x="15455" y="10353"/>
                      <a:pt x="15233" y="10353"/>
                    </a:cubicBezTo>
                    <a:cubicBezTo>
                      <a:pt x="15220" y="10348"/>
                      <a:pt x="15207" y="10346"/>
                      <a:pt x="15195" y="10346"/>
                    </a:cubicBezTo>
                    <a:cubicBezTo>
                      <a:pt x="14986" y="10346"/>
                      <a:pt x="14781" y="10908"/>
                      <a:pt x="14641" y="11536"/>
                    </a:cubicBezTo>
                    <a:cubicBezTo>
                      <a:pt x="14493" y="12127"/>
                      <a:pt x="14567" y="12719"/>
                      <a:pt x="14567" y="12719"/>
                    </a:cubicBezTo>
                    <a:cubicBezTo>
                      <a:pt x="14567" y="12719"/>
                      <a:pt x="14715" y="13310"/>
                      <a:pt x="14937" y="13902"/>
                    </a:cubicBezTo>
                    <a:cubicBezTo>
                      <a:pt x="14937" y="14050"/>
                      <a:pt x="15011" y="14198"/>
                      <a:pt x="15085" y="14346"/>
                    </a:cubicBezTo>
                    <a:cubicBezTo>
                      <a:pt x="14715" y="14419"/>
                      <a:pt x="14419" y="14419"/>
                      <a:pt x="14124" y="14493"/>
                    </a:cubicBezTo>
                    <a:cubicBezTo>
                      <a:pt x="13680" y="14493"/>
                      <a:pt x="13310" y="14567"/>
                      <a:pt x="12941" y="14641"/>
                    </a:cubicBezTo>
                    <a:cubicBezTo>
                      <a:pt x="12201" y="14789"/>
                      <a:pt x="11462" y="15011"/>
                      <a:pt x="10722" y="15085"/>
                    </a:cubicBezTo>
                    <a:cubicBezTo>
                      <a:pt x="10334" y="15140"/>
                      <a:pt x="9941" y="15168"/>
                      <a:pt x="9547" y="15168"/>
                    </a:cubicBezTo>
                    <a:cubicBezTo>
                      <a:pt x="8365" y="15168"/>
                      <a:pt x="7173" y="14919"/>
                      <a:pt x="6064" y="14419"/>
                    </a:cubicBezTo>
                    <a:cubicBezTo>
                      <a:pt x="4733" y="13680"/>
                      <a:pt x="3624" y="12497"/>
                      <a:pt x="2959" y="11018"/>
                    </a:cubicBezTo>
                    <a:cubicBezTo>
                      <a:pt x="2293" y="9761"/>
                      <a:pt x="1775" y="8430"/>
                      <a:pt x="1406" y="7099"/>
                    </a:cubicBezTo>
                    <a:cubicBezTo>
                      <a:pt x="1036" y="5916"/>
                      <a:pt x="740" y="4881"/>
                      <a:pt x="445" y="4142"/>
                    </a:cubicBezTo>
                    <a:cubicBezTo>
                      <a:pt x="371" y="3772"/>
                      <a:pt x="223" y="3402"/>
                      <a:pt x="1" y="3032"/>
                    </a:cubicBezTo>
                    <a:lnTo>
                      <a:pt x="1" y="3032"/>
                    </a:lnTo>
                    <a:cubicBezTo>
                      <a:pt x="1" y="3476"/>
                      <a:pt x="75" y="3846"/>
                      <a:pt x="149" y="4216"/>
                    </a:cubicBezTo>
                    <a:cubicBezTo>
                      <a:pt x="297" y="4955"/>
                      <a:pt x="518" y="5990"/>
                      <a:pt x="814" y="7247"/>
                    </a:cubicBezTo>
                    <a:cubicBezTo>
                      <a:pt x="1110" y="8726"/>
                      <a:pt x="1554" y="10131"/>
                      <a:pt x="2219" y="11462"/>
                    </a:cubicBezTo>
                    <a:cubicBezTo>
                      <a:pt x="2811" y="13089"/>
                      <a:pt x="4068" y="14493"/>
                      <a:pt x="5620" y="15455"/>
                    </a:cubicBezTo>
                    <a:cubicBezTo>
                      <a:pt x="6840" y="16094"/>
                      <a:pt x="8243" y="16413"/>
                      <a:pt x="9685" y="16413"/>
                    </a:cubicBezTo>
                    <a:cubicBezTo>
                      <a:pt x="10078" y="16413"/>
                      <a:pt x="10474" y="16389"/>
                      <a:pt x="10870" y="16342"/>
                    </a:cubicBezTo>
                    <a:cubicBezTo>
                      <a:pt x="11684" y="16268"/>
                      <a:pt x="12497" y="16046"/>
                      <a:pt x="13162" y="15972"/>
                    </a:cubicBezTo>
                    <a:cubicBezTo>
                      <a:pt x="13532" y="15898"/>
                      <a:pt x="13828" y="15824"/>
                      <a:pt x="14198" y="15824"/>
                    </a:cubicBezTo>
                    <a:lnTo>
                      <a:pt x="15159" y="15824"/>
                    </a:lnTo>
                    <a:cubicBezTo>
                      <a:pt x="16120" y="15824"/>
                      <a:pt x="17081" y="15898"/>
                      <a:pt x="18116" y="16120"/>
                    </a:cubicBezTo>
                    <a:cubicBezTo>
                      <a:pt x="18856" y="16268"/>
                      <a:pt x="19226" y="16342"/>
                      <a:pt x="19226" y="16342"/>
                    </a:cubicBezTo>
                    <a:lnTo>
                      <a:pt x="20409" y="16638"/>
                    </a:lnTo>
                    <a:cubicBezTo>
                      <a:pt x="21444" y="16860"/>
                      <a:pt x="22553" y="17007"/>
                      <a:pt x="23662" y="17007"/>
                    </a:cubicBezTo>
                    <a:cubicBezTo>
                      <a:pt x="25215" y="17007"/>
                      <a:pt x="26768" y="16564"/>
                      <a:pt x="28172" y="15824"/>
                    </a:cubicBezTo>
                    <a:cubicBezTo>
                      <a:pt x="29725" y="14937"/>
                      <a:pt x="31130" y="13754"/>
                      <a:pt x="32165" y="12349"/>
                    </a:cubicBezTo>
                    <a:cubicBezTo>
                      <a:pt x="33200" y="10944"/>
                      <a:pt x="34014" y="9465"/>
                      <a:pt x="34679" y="7913"/>
                    </a:cubicBezTo>
                    <a:cubicBezTo>
                      <a:pt x="35271" y="6582"/>
                      <a:pt x="35936" y="5325"/>
                      <a:pt x="36750" y="4068"/>
                    </a:cubicBezTo>
                    <a:cubicBezTo>
                      <a:pt x="37341" y="3106"/>
                      <a:pt x="38228" y="2219"/>
                      <a:pt x="39190" y="1480"/>
                    </a:cubicBezTo>
                    <a:lnTo>
                      <a:pt x="39264" y="1554"/>
                    </a:lnTo>
                    <a:cubicBezTo>
                      <a:pt x="39411" y="1702"/>
                      <a:pt x="39485" y="1849"/>
                      <a:pt x="39559" y="1997"/>
                    </a:cubicBezTo>
                    <a:cubicBezTo>
                      <a:pt x="39781" y="2293"/>
                      <a:pt x="39929" y="2737"/>
                      <a:pt x="40151" y="2737"/>
                    </a:cubicBezTo>
                    <a:cubicBezTo>
                      <a:pt x="40165" y="2741"/>
                      <a:pt x="40179" y="2744"/>
                      <a:pt x="40194" y="2744"/>
                    </a:cubicBezTo>
                    <a:cubicBezTo>
                      <a:pt x="40400" y="2744"/>
                      <a:pt x="40594" y="2255"/>
                      <a:pt x="40594" y="1702"/>
                    </a:cubicBezTo>
                    <a:cubicBezTo>
                      <a:pt x="40594" y="1480"/>
                      <a:pt x="40594" y="1184"/>
                      <a:pt x="40521" y="888"/>
                    </a:cubicBezTo>
                    <a:cubicBezTo>
                      <a:pt x="40447" y="814"/>
                      <a:pt x="40447" y="740"/>
                      <a:pt x="40373" y="666"/>
                    </a:cubicBezTo>
                    <a:lnTo>
                      <a:pt x="40299" y="518"/>
                    </a:lnTo>
                    <a:cubicBezTo>
                      <a:pt x="40225" y="445"/>
                      <a:pt x="40077" y="297"/>
                      <a:pt x="39929" y="223"/>
                    </a:cubicBezTo>
                    <a:cubicBezTo>
                      <a:pt x="39633" y="75"/>
                      <a:pt x="39337" y="1"/>
                      <a:pt x="38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4188;p78">
                <a:extLst>
                  <a:ext uri="{FF2B5EF4-FFF2-40B4-BE49-F238E27FC236}">
                    <a16:creationId xmlns:a16="http://schemas.microsoft.com/office/drawing/2014/main" id="{FE02F73E-0FEF-E874-BC38-3F20D1B0244E}"/>
                  </a:ext>
                </a:extLst>
              </p:cNvPr>
              <p:cNvSpPr/>
              <p:nvPr/>
            </p:nvSpPr>
            <p:spPr>
              <a:xfrm>
                <a:off x="2963900" y="2319450"/>
                <a:ext cx="570100" cy="280025"/>
              </a:xfrm>
              <a:custGeom>
                <a:avLst/>
                <a:gdLst/>
                <a:ahLst/>
                <a:cxnLst/>
                <a:rect l="l" t="t" r="r" b="b"/>
                <a:pathLst>
                  <a:path w="22804" h="11201" extrusionOk="0">
                    <a:moveTo>
                      <a:pt x="12203" y="1"/>
                    </a:moveTo>
                    <a:cubicBezTo>
                      <a:pt x="6127" y="1"/>
                      <a:pt x="0" y="2777"/>
                      <a:pt x="6782" y="8139"/>
                    </a:cubicBezTo>
                    <a:cubicBezTo>
                      <a:pt x="8482" y="9396"/>
                      <a:pt x="10405" y="10431"/>
                      <a:pt x="12401" y="11096"/>
                    </a:cubicBezTo>
                    <a:cubicBezTo>
                      <a:pt x="12610" y="11149"/>
                      <a:pt x="12819" y="11201"/>
                      <a:pt x="13029" y="11201"/>
                    </a:cubicBezTo>
                    <a:cubicBezTo>
                      <a:pt x="13115" y="11201"/>
                      <a:pt x="13202" y="11192"/>
                      <a:pt x="13288" y="11170"/>
                    </a:cubicBezTo>
                    <a:cubicBezTo>
                      <a:pt x="14545" y="11096"/>
                      <a:pt x="16098" y="9543"/>
                      <a:pt x="16985" y="8730"/>
                    </a:cubicBezTo>
                    <a:cubicBezTo>
                      <a:pt x="17873" y="8065"/>
                      <a:pt x="18612" y="7325"/>
                      <a:pt x="19352" y="6512"/>
                    </a:cubicBezTo>
                    <a:cubicBezTo>
                      <a:pt x="22803" y="2128"/>
                      <a:pt x="17522" y="1"/>
                      <a:pt x="1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4189;p78">
                <a:extLst>
                  <a:ext uri="{FF2B5EF4-FFF2-40B4-BE49-F238E27FC236}">
                    <a16:creationId xmlns:a16="http://schemas.microsoft.com/office/drawing/2014/main" id="{95EF3653-6D1F-C7BB-1471-B954AB9BB717}"/>
                  </a:ext>
                </a:extLst>
              </p:cNvPr>
              <p:cNvSpPr/>
              <p:nvPr/>
            </p:nvSpPr>
            <p:spPr>
              <a:xfrm>
                <a:off x="3094600" y="2334625"/>
                <a:ext cx="347550" cy="114350"/>
              </a:xfrm>
              <a:custGeom>
                <a:avLst/>
                <a:gdLst/>
                <a:ahLst/>
                <a:cxnLst/>
                <a:rect l="l" t="t" r="r" b="b"/>
                <a:pathLst>
                  <a:path w="13902" h="4574" extrusionOk="0">
                    <a:moveTo>
                      <a:pt x="7231" y="1"/>
                    </a:moveTo>
                    <a:cubicBezTo>
                      <a:pt x="3801" y="1"/>
                      <a:pt x="320" y="1027"/>
                      <a:pt x="1" y="3021"/>
                    </a:cubicBezTo>
                    <a:cubicBezTo>
                      <a:pt x="1258" y="3982"/>
                      <a:pt x="3698" y="4574"/>
                      <a:pt x="6656" y="4574"/>
                    </a:cubicBezTo>
                    <a:cubicBezTo>
                      <a:pt x="10353" y="4574"/>
                      <a:pt x="13310" y="3613"/>
                      <a:pt x="13902" y="2282"/>
                    </a:cubicBezTo>
                    <a:cubicBezTo>
                      <a:pt x="13050" y="749"/>
                      <a:pt x="10160" y="1"/>
                      <a:pt x="7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4190;p78">
                <a:extLst>
                  <a:ext uri="{FF2B5EF4-FFF2-40B4-BE49-F238E27FC236}">
                    <a16:creationId xmlns:a16="http://schemas.microsoft.com/office/drawing/2014/main" id="{7B709380-7CFF-9528-767E-767058D5D5EC}"/>
                  </a:ext>
                </a:extLst>
              </p:cNvPr>
              <p:cNvSpPr/>
              <p:nvPr/>
            </p:nvSpPr>
            <p:spPr>
              <a:xfrm>
                <a:off x="3063175" y="2391650"/>
                <a:ext cx="417800" cy="207825"/>
              </a:xfrm>
              <a:custGeom>
                <a:avLst/>
                <a:gdLst/>
                <a:ahLst/>
                <a:cxnLst/>
                <a:rect l="l" t="t" r="r" b="b"/>
                <a:pathLst>
                  <a:path w="16712" h="8313" extrusionOk="0">
                    <a:moveTo>
                      <a:pt x="16268" y="1"/>
                    </a:moveTo>
                    <a:lnTo>
                      <a:pt x="16268" y="1"/>
                    </a:lnTo>
                    <a:cubicBezTo>
                      <a:pt x="15455" y="1849"/>
                      <a:pt x="13532" y="4215"/>
                      <a:pt x="8874" y="4437"/>
                    </a:cubicBezTo>
                    <a:cubicBezTo>
                      <a:pt x="8487" y="4472"/>
                      <a:pt x="8102" y="4490"/>
                      <a:pt x="7720" y="4490"/>
                    </a:cubicBezTo>
                    <a:cubicBezTo>
                      <a:pt x="4890" y="4490"/>
                      <a:pt x="2216" y="3534"/>
                      <a:pt x="1" y="1775"/>
                    </a:cubicBezTo>
                    <a:lnTo>
                      <a:pt x="1" y="1775"/>
                    </a:lnTo>
                    <a:cubicBezTo>
                      <a:pt x="518" y="3180"/>
                      <a:pt x="1554" y="4437"/>
                      <a:pt x="2811" y="5251"/>
                    </a:cubicBezTo>
                    <a:cubicBezTo>
                      <a:pt x="4511" y="6508"/>
                      <a:pt x="6434" y="7543"/>
                      <a:pt x="8430" y="8208"/>
                    </a:cubicBezTo>
                    <a:cubicBezTo>
                      <a:pt x="8639" y="8261"/>
                      <a:pt x="8848" y="8313"/>
                      <a:pt x="9058" y="8313"/>
                    </a:cubicBezTo>
                    <a:cubicBezTo>
                      <a:pt x="9144" y="8313"/>
                      <a:pt x="9231" y="8304"/>
                      <a:pt x="9317" y="8282"/>
                    </a:cubicBezTo>
                    <a:cubicBezTo>
                      <a:pt x="10574" y="8208"/>
                      <a:pt x="12127" y="6655"/>
                      <a:pt x="13088" y="5842"/>
                    </a:cubicBezTo>
                    <a:cubicBezTo>
                      <a:pt x="13902" y="5177"/>
                      <a:pt x="14641" y="4437"/>
                      <a:pt x="15381" y="3624"/>
                    </a:cubicBezTo>
                    <a:cubicBezTo>
                      <a:pt x="16564" y="2145"/>
                      <a:pt x="16712" y="962"/>
                      <a:pt x="16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4191;p78">
                <a:extLst>
                  <a:ext uri="{FF2B5EF4-FFF2-40B4-BE49-F238E27FC236}">
                    <a16:creationId xmlns:a16="http://schemas.microsoft.com/office/drawing/2014/main" id="{2331BA9B-D6A0-D908-17CE-697C8AD13593}"/>
                  </a:ext>
                </a:extLst>
              </p:cNvPr>
              <p:cNvSpPr/>
              <p:nvPr/>
            </p:nvSpPr>
            <p:spPr>
              <a:xfrm>
                <a:off x="3246200" y="2363925"/>
                <a:ext cx="110925" cy="55475"/>
              </a:xfrm>
              <a:custGeom>
                <a:avLst/>
                <a:gdLst/>
                <a:ahLst/>
                <a:cxnLst/>
                <a:rect l="l" t="t" r="r" b="b"/>
                <a:pathLst>
                  <a:path w="4437" h="2219" extrusionOk="0">
                    <a:moveTo>
                      <a:pt x="2218" y="1"/>
                    </a:moveTo>
                    <a:cubicBezTo>
                      <a:pt x="961" y="1"/>
                      <a:pt x="0" y="444"/>
                      <a:pt x="0" y="1110"/>
                    </a:cubicBezTo>
                    <a:cubicBezTo>
                      <a:pt x="0" y="1701"/>
                      <a:pt x="961" y="2219"/>
                      <a:pt x="2218" y="2219"/>
                    </a:cubicBezTo>
                    <a:cubicBezTo>
                      <a:pt x="3475" y="2219"/>
                      <a:pt x="4436" y="1701"/>
                      <a:pt x="4436" y="1110"/>
                    </a:cubicBezTo>
                    <a:cubicBezTo>
                      <a:pt x="4436" y="444"/>
                      <a:pt x="3475"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4192;p78">
                <a:extLst>
                  <a:ext uri="{FF2B5EF4-FFF2-40B4-BE49-F238E27FC236}">
                    <a16:creationId xmlns:a16="http://schemas.microsoft.com/office/drawing/2014/main" id="{95E1DB28-6546-BB00-A6CD-559FB5D23B14}"/>
                  </a:ext>
                </a:extLst>
              </p:cNvPr>
              <p:cNvSpPr/>
              <p:nvPr/>
            </p:nvSpPr>
            <p:spPr>
              <a:xfrm>
                <a:off x="3445825" y="2570975"/>
                <a:ext cx="48100" cy="41175"/>
              </a:xfrm>
              <a:custGeom>
                <a:avLst/>
                <a:gdLst/>
                <a:ahLst/>
                <a:cxnLst/>
                <a:rect l="l" t="t" r="r" b="b"/>
                <a:pathLst>
                  <a:path w="1924" h="1647" extrusionOk="0">
                    <a:moveTo>
                      <a:pt x="1110" y="0"/>
                    </a:moveTo>
                    <a:cubicBezTo>
                      <a:pt x="370" y="0"/>
                      <a:pt x="1" y="887"/>
                      <a:pt x="592" y="1405"/>
                    </a:cubicBezTo>
                    <a:cubicBezTo>
                      <a:pt x="759" y="1572"/>
                      <a:pt x="956" y="1646"/>
                      <a:pt x="1147" y="1646"/>
                    </a:cubicBezTo>
                    <a:cubicBezTo>
                      <a:pt x="1549" y="1646"/>
                      <a:pt x="1923" y="1315"/>
                      <a:pt x="1923" y="813"/>
                    </a:cubicBezTo>
                    <a:cubicBezTo>
                      <a:pt x="1923" y="370"/>
                      <a:pt x="1553" y="0"/>
                      <a:pt x="111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4193;p78">
                <a:extLst>
                  <a:ext uri="{FF2B5EF4-FFF2-40B4-BE49-F238E27FC236}">
                    <a16:creationId xmlns:a16="http://schemas.microsoft.com/office/drawing/2014/main" id="{A03A2FB7-24D8-2B8B-21E3-80F4F96713B7}"/>
                  </a:ext>
                </a:extLst>
              </p:cNvPr>
              <p:cNvSpPr/>
              <p:nvPr/>
            </p:nvSpPr>
            <p:spPr>
              <a:xfrm>
                <a:off x="3545650" y="2536300"/>
                <a:ext cx="16650" cy="13900"/>
              </a:xfrm>
              <a:custGeom>
                <a:avLst/>
                <a:gdLst/>
                <a:ahLst/>
                <a:cxnLst/>
                <a:rect l="l" t="t" r="r" b="b"/>
                <a:pathLst>
                  <a:path w="666" h="556" extrusionOk="0">
                    <a:moveTo>
                      <a:pt x="333" y="1"/>
                    </a:moveTo>
                    <a:cubicBezTo>
                      <a:pt x="167" y="1"/>
                      <a:pt x="0" y="93"/>
                      <a:pt x="0" y="278"/>
                    </a:cubicBezTo>
                    <a:cubicBezTo>
                      <a:pt x="0" y="463"/>
                      <a:pt x="148" y="555"/>
                      <a:pt x="305" y="555"/>
                    </a:cubicBezTo>
                    <a:cubicBezTo>
                      <a:pt x="463" y="555"/>
                      <a:pt x="629" y="463"/>
                      <a:pt x="666" y="278"/>
                    </a:cubicBezTo>
                    <a:cubicBezTo>
                      <a:pt x="666" y="93"/>
                      <a:pt x="500" y="1"/>
                      <a:pt x="33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4194;p78">
                <a:extLst>
                  <a:ext uri="{FF2B5EF4-FFF2-40B4-BE49-F238E27FC236}">
                    <a16:creationId xmlns:a16="http://schemas.microsoft.com/office/drawing/2014/main" id="{662FF781-8254-2EA2-9F34-3F181F828EB7}"/>
                  </a:ext>
                </a:extLst>
              </p:cNvPr>
              <p:cNvSpPr/>
              <p:nvPr/>
            </p:nvSpPr>
            <p:spPr>
              <a:xfrm>
                <a:off x="3554900" y="2615325"/>
                <a:ext cx="20350" cy="20825"/>
              </a:xfrm>
              <a:custGeom>
                <a:avLst/>
                <a:gdLst/>
                <a:ahLst/>
                <a:cxnLst/>
                <a:rect l="l" t="t" r="r" b="b"/>
                <a:pathLst>
                  <a:path w="814" h="833" extrusionOk="0">
                    <a:moveTo>
                      <a:pt x="407" y="1"/>
                    </a:moveTo>
                    <a:cubicBezTo>
                      <a:pt x="203" y="1"/>
                      <a:pt x="0" y="149"/>
                      <a:pt x="0" y="444"/>
                    </a:cubicBezTo>
                    <a:cubicBezTo>
                      <a:pt x="0" y="703"/>
                      <a:pt x="203" y="833"/>
                      <a:pt x="407" y="833"/>
                    </a:cubicBezTo>
                    <a:cubicBezTo>
                      <a:pt x="610" y="833"/>
                      <a:pt x="814" y="703"/>
                      <a:pt x="814" y="444"/>
                    </a:cubicBezTo>
                    <a:cubicBezTo>
                      <a:pt x="814" y="149"/>
                      <a:pt x="610" y="1"/>
                      <a:pt x="40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4195;p78">
                <a:extLst>
                  <a:ext uri="{FF2B5EF4-FFF2-40B4-BE49-F238E27FC236}">
                    <a16:creationId xmlns:a16="http://schemas.microsoft.com/office/drawing/2014/main" id="{208A157A-A798-9711-9791-EC9098858D94}"/>
                  </a:ext>
                </a:extLst>
              </p:cNvPr>
              <p:cNvSpPr/>
              <p:nvPr/>
            </p:nvSpPr>
            <p:spPr>
              <a:xfrm>
                <a:off x="3037300" y="2595000"/>
                <a:ext cx="37000" cy="31875"/>
              </a:xfrm>
              <a:custGeom>
                <a:avLst/>
                <a:gdLst/>
                <a:ahLst/>
                <a:cxnLst/>
                <a:rect l="l" t="t" r="r" b="b"/>
                <a:pathLst>
                  <a:path w="1480" h="1275" extrusionOk="0">
                    <a:moveTo>
                      <a:pt x="814" y="0"/>
                    </a:moveTo>
                    <a:cubicBezTo>
                      <a:pt x="296" y="0"/>
                      <a:pt x="1" y="666"/>
                      <a:pt x="370" y="1109"/>
                    </a:cubicBezTo>
                    <a:cubicBezTo>
                      <a:pt x="508" y="1224"/>
                      <a:pt x="667" y="1275"/>
                      <a:pt x="820" y="1275"/>
                    </a:cubicBezTo>
                    <a:cubicBezTo>
                      <a:pt x="1162" y="1275"/>
                      <a:pt x="1480" y="1023"/>
                      <a:pt x="1480" y="666"/>
                    </a:cubicBezTo>
                    <a:cubicBezTo>
                      <a:pt x="1406" y="296"/>
                      <a:pt x="1184" y="0"/>
                      <a:pt x="81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4196;p78">
                <a:extLst>
                  <a:ext uri="{FF2B5EF4-FFF2-40B4-BE49-F238E27FC236}">
                    <a16:creationId xmlns:a16="http://schemas.microsoft.com/office/drawing/2014/main" id="{DAC473AF-BDA5-7CC4-2501-DA136C7B6E37}"/>
                  </a:ext>
                </a:extLst>
              </p:cNvPr>
              <p:cNvSpPr/>
              <p:nvPr/>
            </p:nvSpPr>
            <p:spPr>
              <a:xfrm>
                <a:off x="3092750" y="2556175"/>
                <a:ext cx="31450" cy="29600"/>
              </a:xfrm>
              <a:custGeom>
                <a:avLst/>
                <a:gdLst/>
                <a:ahLst/>
                <a:cxnLst/>
                <a:rect l="l" t="t" r="r" b="b"/>
                <a:pathLst>
                  <a:path w="1258" h="1184" extrusionOk="0">
                    <a:moveTo>
                      <a:pt x="666" y="1"/>
                    </a:moveTo>
                    <a:cubicBezTo>
                      <a:pt x="297" y="1"/>
                      <a:pt x="1" y="222"/>
                      <a:pt x="1" y="592"/>
                    </a:cubicBezTo>
                    <a:cubicBezTo>
                      <a:pt x="1" y="888"/>
                      <a:pt x="297" y="1184"/>
                      <a:pt x="666" y="1184"/>
                    </a:cubicBezTo>
                    <a:cubicBezTo>
                      <a:pt x="962" y="1184"/>
                      <a:pt x="1258" y="888"/>
                      <a:pt x="1258" y="592"/>
                    </a:cubicBezTo>
                    <a:cubicBezTo>
                      <a:pt x="1258" y="222"/>
                      <a:pt x="962" y="1"/>
                      <a:pt x="66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4197;p78">
                <a:extLst>
                  <a:ext uri="{FF2B5EF4-FFF2-40B4-BE49-F238E27FC236}">
                    <a16:creationId xmlns:a16="http://schemas.microsoft.com/office/drawing/2014/main" id="{A7962E05-D6B9-A0FF-B030-9345878209E7}"/>
                  </a:ext>
                </a:extLst>
              </p:cNvPr>
              <p:cNvSpPr/>
              <p:nvPr/>
            </p:nvSpPr>
            <p:spPr>
              <a:xfrm>
                <a:off x="3147650" y="2635675"/>
                <a:ext cx="17225" cy="11725"/>
              </a:xfrm>
              <a:custGeom>
                <a:avLst/>
                <a:gdLst/>
                <a:ahLst/>
                <a:cxnLst/>
                <a:rect l="l" t="t" r="r" b="b"/>
                <a:pathLst>
                  <a:path w="689" h="469" extrusionOk="0">
                    <a:moveTo>
                      <a:pt x="393" y="0"/>
                    </a:moveTo>
                    <a:cubicBezTo>
                      <a:pt x="0" y="0"/>
                      <a:pt x="374" y="468"/>
                      <a:pt x="577" y="468"/>
                    </a:cubicBezTo>
                    <a:cubicBezTo>
                      <a:pt x="641" y="468"/>
                      <a:pt x="689" y="421"/>
                      <a:pt x="689" y="296"/>
                    </a:cubicBezTo>
                    <a:cubicBezTo>
                      <a:pt x="689" y="148"/>
                      <a:pt x="541" y="0"/>
                      <a:pt x="39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4198;p78">
                <a:extLst>
                  <a:ext uri="{FF2B5EF4-FFF2-40B4-BE49-F238E27FC236}">
                    <a16:creationId xmlns:a16="http://schemas.microsoft.com/office/drawing/2014/main" id="{676B10C7-72B6-BF45-9006-8532FEA3DB2C}"/>
                  </a:ext>
                </a:extLst>
              </p:cNvPr>
              <p:cNvSpPr/>
              <p:nvPr/>
            </p:nvSpPr>
            <p:spPr>
              <a:xfrm>
                <a:off x="3055800" y="2783550"/>
                <a:ext cx="404850" cy="196075"/>
              </a:xfrm>
              <a:custGeom>
                <a:avLst/>
                <a:gdLst/>
                <a:ahLst/>
                <a:cxnLst/>
                <a:rect l="l" t="t" r="r" b="b"/>
                <a:pathLst>
                  <a:path w="16194" h="7843" extrusionOk="0">
                    <a:moveTo>
                      <a:pt x="222" y="0"/>
                    </a:moveTo>
                    <a:lnTo>
                      <a:pt x="222" y="0"/>
                    </a:lnTo>
                    <a:cubicBezTo>
                      <a:pt x="0" y="1036"/>
                      <a:pt x="148" y="2145"/>
                      <a:pt x="740" y="3032"/>
                    </a:cubicBezTo>
                    <a:cubicBezTo>
                      <a:pt x="1331" y="3993"/>
                      <a:pt x="1997" y="4880"/>
                      <a:pt x="2884" y="5620"/>
                    </a:cubicBezTo>
                    <a:cubicBezTo>
                      <a:pt x="4584" y="7037"/>
                      <a:pt x="6759" y="7843"/>
                      <a:pt x="9020" y="7843"/>
                    </a:cubicBezTo>
                    <a:cubicBezTo>
                      <a:pt x="9119" y="7843"/>
                      <a:pt x="9218" y="7841"/>
                      <a:pt x="9317" y="7838"/>
                    </a:cubicBezTo>
                    <a:cubicBezTo>
                      <a:pt x="11017" y="7764"/>
                      <a:pt x="12718" y="7394"/>
                      <a:pt x="14345" y="6729"/>
                    </a:cubicBezTo>
                    <a:cubicBezTo>
                      <a:pt x="14788" y="6507"/>
                      <a:pt x="15232" y="6285"/>
                      <a:pt x="15676" y="6064"/>
                    </a:cubicBezTo>
                    <a:lnTo>
                      <a:pt x="16193" y="5768"/>
                    </a:lnTo>
                    <a:lnTo>
                      <a:pt x="16193" y="5768"/>
                    </a:lnTo>
                    <a:cubicBezTo>
                      <a:pt x="14284" y="6346"/>
                      <a:pt x="12285" y="6653"/>
                      <a:pt x="10266" y="6653"/>
                    </a:cubicBezTo>
                    <a:cubicBezTo>
                      <a:pt x="9704" y="6653"/>
                      <a:pt x="9141" y="6629"/>
                      <a:pt x="8577" y="6581"/>
                    </a:cubicBezTo>
                    <a:cubicBezTo>
                      <a:pt x="6655" y="6433"/>
                      <a:pt x="4806" y="5620"/>
                      <a:pt x="3254" y="4363"/>
                    </a:cubicBezTo>
                    <a:cubicBezTo>
                      <a:pt x="2144" y="3550"/>
                      <a:pt x="1257" y="2514"/>
                      <a:pt x="592" y="1405"/>
                    </a:cubicBezTo>
                    <a:cubicBezTo>
                      <a:pt x="444" y="1036"/>
                      <a:pt x="370" y="740"/>
                      <a:pt x="296" y="370"/>
                    </a:cubicBezTo>
                    <a:cubicBezTo>
                      <a:pt x="222" y="148"/>
                      <a:pt x="222"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3" name="Google Shape;4199;p78">
              <a:extLst>
                <a:ext uri="{FF2B5EF4-FFF2-40B4-BE49-F238E27FC236}">
                  <a16:creationId xmlns:a16="http://schemas.microsoft.com/office/drawing/2014/main" id="{9B5A3C26-24EE-F725-D30F-2CE581A364AA}"/>
                </a:ext>
              </a:extLst>
            </p:cNvPr>
            <p:cNvSpPr/>
            <p:nvPr/>
          </p:nvSpPr>
          <p:spPr>
            <a:xfrm rot="-616">
              <a:off x="2301475" y="3888906"/>
              <a:ext cx="1189513" cy="159471"/>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4" name="Google Shape;4200;p78">
              <a:extLst>
                <a:ext uri="{FF2B5EF4-FFF2-40B4-BE49-F238E27FC236}">
                  <a16:creationId xmlns:a16="http://schemas.microsoft.com/office/drawing/2014/main" id="{7E464D6A-577D-B31A-A2D5-2BEE99975CD6}"/>
                </a:ext>
              </a:extLst>
            </p:cNvPr>
            <p:cNvGrpSpPr/>
            <p:nvPr/>
          </p:nvGrpSpPr>
          <p:grpSpPr>
            <a:xfrm flipH="1">
              <a:off x="2279640" y="3483224"/>
              <a:ext cx="1105200" cy="559925"/>
              <a:chOff x="4439525" y="2218375"/>
              <a:chExt cx="1105200" cy="559925"/>
            </a:xfrm>
          </p:grpSpPr>
          <p:sp>
            <p:nvSpPr>
              <p:cNvPr id="3425" name="Google Shape;4201;p78">
                <a:extLst>
                  <a:ext uri="{FF2B5EF4-FFF2-40B4-BE49-F238E27FC236}">
                    <a16:creationId xmlns:a16="http://schemas.microsoft.com/office/drawing/2014/main" id="{E72C29B5-2506-C85F-4898-EBB0EE5657CC}"/>
                  </a:ext>
                </a:extLst>
              </p:cNvPr>
              <p:cNvSpPr/>
              <p:nvPr/>
            </p:nvSpPr>
            <p:spPr>
              <a:xfrm>
                <a:off x="4439525" y="2312950"/>
                <a:ext cx="1105200" cy="465350"/>
              </a:xfrm>
              <a:custGeom>
                <a:avLst/>
                <a:gdLst/>
                <a:ahLst/>
                <a:cxnLst/>
                <a:rect l="l" t="t" r="r" b="b"/>
                <a:pathLst>
                  <a:path w="44208" h="18614" extrusionOk="0">
                    <a:moveTo>
                      <a:pt x="22086" y="0"/>
                    </a:moveTo>
                    <a:cubicBezTo>
                      <a:pt x="11562" y="0"/>
                      <a:pt x="3043" y="1361"/>
                      <a:pt x="3043" y="3473"/>
                    </a:cubicBezTo>
                    <a:cubicBezTo>
                      <a:pt x="2972" y="3616"/>
                      <a:pt x="2900" y="3759"/>
                      <a:pt x="2900" y="3902"/>
                    </a:cubicBezTo>
                    <a:cubicBezTo>
                      <a:pt x="2828" y="4045"/>
                      <a:pt x="2757" y="4188"/>
                      <a:pt x="2757" y="4367"/>
                    </a:cubicBezTo>
                    <a:cubicBezTo>
                      <a:pt x="2685" y="4511"/>
                      <a:pt x="2649" y="4654"/>
                      <a:pt x="2649" y="4797"/>
                    </a:cubicBezTo>
                    <a:cubicBezTo>
                      <a:pt x="2542" y="4940"/>
                      <a:pt x="2506" y="5083"/>
                      <a:pt x="2506" y="5262"/>
                    </a:cubicBezTo>
                    <a:cubicBezTo>
                      <a:pt x="2435" y="5549"/>
                      <a:pt x="2327" y="5871"/>
                      <a:pt x="2256" y="6193"/>
                    </a:cubicBezTo>
                    <a:cubicBezTo>
                      <a:pt x="2148" y="6479"/>
                      <a:pt x="2077" y="6801"/>
                      <a:pt x="1969" y="7124"/>
                    </a:cubicBezTo>
                    <a:cubicBezTo>
                      <a:pt x="1898" y="7231"/>
                      <a:pt x="1862" y="7410"/>
                      <a:pt x="1862" y="7553"/>
                    </a:cubicBezTo>
                    <a:cubicBezTo>
                      <a:pt x="1755" y="7696"/>
                      <a:pt x="1719" y="7839"/>
                      <a:pt x="1719" y="8018"/>
                    </a:cubicBezTo>
                    <a:cubicBezTo>
                      <a:pt x="1647" y="8126"/>
                      <a:pt x="1576" y="8305"/>
                      <a:pt x="1576" y="8448"/>
                    </a:cubicBezTo>
                    <a:cubicBezTo>
                      <a:pt x="1504" y="8591"/>
                      <a:pt x="1468" y="8734"/>
                      <a:pt x="1432" y="8913"/>
                    </a:cubicBezTo>
                    <a:cubicBezTo>
                      <a:pt x="1361" y="9021"/>
                      <a:pt x="1325" y="9200"/>
                      <a:pt x="1325" y="9343"/>
                    </a:cubicBezTo>
                    <a:cubicBezTo>
                      <a:pt x="1253" y="9486"/>
                      <a:pt x="1182" y="9629"/>
                      <a:pt x="1182" y="9808"/>
                    </a:cubicBezTo>
                    <a:cubicBezTo>
                      <a:pt x="1110" y="9916"/>
                      <a:pt x="1075" y="10095"/>
                      <a:pt x="1039" y="10238"/>
                    </a:cubicBezTo>
                    <a:cubicBezTo>
                      <a:pt x="967" y="10381"/>
                      <a:pt x="931" y="10524"/>
                      <a:pt x="931" y="10703"/>
                    </a:cubicBezTo>
                    <a:cubicBezTo>
                      <a:pt x="860" y="10810"/>
                      <a:pt x="788" y="10989"/>
                      <a:pt x="788" y="11133"/>
                    </a:cubicBezTo>
                    <a:cubicBezTo>
                      <a:pt x="717" y="11276"/>
                      <a:pt x="681" y="11419"/>
                      <a:pt x="645" y="11598"/>
                    </a:cubicBezTo>
                    <a:cubicBezTo>
                      <a:pt x="573" y="11705"/>
                      <a:pt x="538" y="11884"/>
                      <a:pt x="538" y="12027"/>
                    </a:cubicBezTo>
                    <a:cubicBezTo>
                      <a:pt x="430" y="12171"/>
                      <a:pt x="394" y="12314"/>
                      <a:pt x="394" y="12493"/>
                    </a:cubicBezTo>
                    <a:cubicBezTo>
                      <a:pt x="323" y="12600"/>
                      <a:pt x="287" y="12779"/>
                      <a:pt x="251" y="12922"/>
                    </a:cubicBezTo>
                    <a:cubicBezTo>
                      <a:pt x="180" y="13244"/>
                      <a:pt x="72" y="13567"/>
                      <a:pt x="1" y="13925"/>
                    </a:cubicBezTo>
                    <a:cubicBezTo>
                      <a:pt x="1" y="16502"/>
                      <a:pt x="9880" y="18614"/>
                      <a:pt x="22086" y="18614"/>
                    </a:cubicBezTo>
                    <a:cubicBezTo>
                      <a:pt x="34292" y="18614"/>
                      <a:pt x="44207" y="16788"/>
                      <a:pt x="44207" y="14211"/>
                    </a:cubicBezTo>
                    <a:cubicBezTo>
                      <a:pt x="44207" y="14032"/>
                      <a:pt x="44136" y="13853"/>
                      <a:pt x="44064" y="13710"/>
                    </a:cubicBezTo>
                    <a:cubicBezTo>
                      <a:pt x="44064" y="13567"/>
                      <a:pt x="43992" y="13388"/>
                      <a:pt x="43921" y="13280"/>
                    </a:cubicBezTo>
                    <a:cubicBezTo>
                      <a:pt x="43921" y="13101"/>
                      <a:pt x="43885" y="12958"/>
                      <a:pt x="43814" y="12815"/>
                    </a:cubicBezTo>
                    <a:cubicBezTo>
                      <a:pt x="43778" y="12672"/>
                      <a:pt x="43742" y="12493"/>
                      <a:pt x="43670" y="12385"/>
                    </a:cubicBezTo>
                    <a:cubicBezTo>
                      <a:pt x="43635" y="12206"/>
                      <a:pt x="43599" y="12063"/>
                      <a:pt x="43527" y="11920"/>
                    </a:cubicBezTo>
                    <a:cubicBezTo>
                      <a:pt x="43527" y="11777"/>
                      <a:pt x="43456" y="11598"/>
                      <a:pt x="43384" y="11491"/>
                    </a:cubicBezTo>
                    <a:cubicBezTo>
                      <a:pt x="43384" y="11312"/>
                      <a:pt x="43348" y="11168"/>
                      <a:pt x="43277" y="11025"/>
                    </a:cubicBezTo>
                    <a:cubicBezTo>
                      <a:pt x="43241" y="10882"/>
                      <a:pt x="43205" y="10703"/>
                      <a:pt x="43133" y="10596"/>
                    </a:cubicBezTo>
                    <a:cubicBezTo>
                      <a:pt x="43133" y="10417"/>
                      <a:pt x="43062" y="10274"/>
                      <a:pt x="42990" y="10130"/>
                    </a:cubicBezTo>
                    <a:cubicBezTo>
                      <a:pt x="42990" y="9987"/>
                      <a:pt x="42954" y="9808"/>
                      <a:pt x="42883" y="9701"/>
                    </a:cubicBezTo>
                    <a:cubicBezTo>
                      <a:pt x="42847" y="9522"/>
                      <a:pt x="42811" y="9379"/>
                      <a:pt x="42740" y="9235"/>
                    </a:cubicBezTo>
                    <a:cubicBezTo>
                      <a:pt x="42740" y="9092"/>
                      <a:pt x="42668" y="8913"/>
                      <a:pt x="42596" y="8806"/>
                    </a:cubicBezTo>
                    <a:cubicBezTo>
                      <a:pt x="42596" y="8627"/>
                      <a:pt x="42561" y="8484"/>
                      <a:pt x="42489" y="8341"/>
                    </a:cubicBezTo>
                    <a:cubicBezTo>
                      <a:pt x="42453" y="8197"/>
                      <a:pt x="42418" y="8018"/>
                      <a:pt x="42346" y="7911"/>
                    </a:cubicBezTo>
                    <a:cubicBezTo>
                      <a:pt x="42346" y="7732"/>
                      <a:pt x="42274" y="7589"/>
                      <a:pt x="42203" y="7446"/>
                    </a:cubicBezTo>
                    <a:cubicBezTo>
                      <a:pt x="42131" y="7124"/>
                      <a:pt x="42024" y="6837"/>
                      <a:pt x="41952" y="6515"/>
                    </a:cubicBezTo>
                    <a:cubicBezTo>
                      <a:pt x="41952" y="6372"/>
                      <a:pt x="41881" y="6193"/>
                      <a:pt x="41809" y="6086"/>
                    </a:cubicBezTo>
                    <a:cubicBezTo>
                      <a:pt x="41809" y="5907"/>
                      <a:pt x="41773" y="5763"/>
                      <a:pt x="41666" y="5620"/>
                    </a:cubicBezTo>
                    <a:cubicBezTo>
                      <a:pt x="41666" y="5477"/>
                      <a:pt x="41630" y="5298"/>
                      <a:pt x="41558" y="5191"/>
                    </a:cubicBezTo>
                    <a:cubicBezTo>
                      <a:pt x="41558" y="5012"/>
                      <a:pt x="41487" y="4869"/>
                      <a:pt x="41415" y="4725"/>
                    </a:cubicBezTo>
                    <a:cubicBezTo>
                      <a:pt x="41415" y="4582"/>
                      <a:pt x="41344" y="4403"/>
                      <a:pt x="41272" y="4296"/>
                    </a:cubicBezTo>
                    <a:cubicBezTo>
                      <a:pt x="41272" y="4117"/>
                      <a:pt x="41236" y="3974"/>
                      <a:pt x="41129" y="3830"/>
                    </a:cubicBezTo>
                    <a:cubicBezTo>
                      <a:pt x="41129" y="1719"/>
                      <a:pt x="32610" y="0"/>
                      <a:pt x="22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4202;p78">
                <a:extLst>
                  <a:ext uri="{FF2B5EF4-FFF2-40B4-BE49-F238E27FC236}">
                    <a16:creationId xmlns:a16="http://schemas.microsoft.com/office/drawing/2014/main" id="{0F4D49D4-110B-8E19-5225-B2FBAD59E9DC}"/>
                  </a:ext>
                </a:extLst>
              </p:cNvPr>
              <p:cNvSpPr/>
              <p:nvPr/>
            </p:nvSpPr>
            <p:spPr>
              <a:xfrm>
                <a:off x="4515600" y="2304000"/>
                <a:ext cx="953050" cy="191525"/>
              </a:xfrm>
              <a:custGeom>
                <a:avLst/>
                <a:gdLst/>
                <a:ahLst/>
                <a:cxnLst/>
                <a:rect l="l" t="t" r="r" b="b"/>
                <a:pathLst>
                  <a:path w="38122" h="7661" extrusionOk="0">
                    <a:moveTo>
                      <a:pt x="19043" y="1"/>
                    </a:moveTo>
                    <a:cubicBezTo>
                      <a:pt x="8519" y="1"/>
                      <a:pt x="0" y="1719"/>
                      <a:pt x="0" y="3831"/>
                    </a:cubicBezTo>
                    <a:cubicBezTo>
                      <a:pt x="0" y="5942"/>
                      <a:pt x="8519" y="7661"/>
                      <a:pt x="19043" y="7661"/>
                    </a:cubicBezTo>
                    <a:cubicBezTo>
                      <a:pt x="29567" y="7661"/>
                      <a:pt x="38122" y="5942"/>
                      <a:pt x="38122" y="3831"/>
                    </a:cubicBezTo>
                    <a:cubicBezTo>
                      <a:pt x="38122" y="1719"/>
                      <a:pt x="29567" y="1"/>
                      <a:pt x="190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4203;p78">
                <a:extLst>
                  <a:ext uri="{FF2B5EF4-FFF2-40B4-BE49-F238E27FC236}">
                    <a16:creationId xmlns:a16="http://schemas.microsoft.com/office/drawing/2014/main" id="{358A6510-156D-22A1-8396-D55B8E082EA4}"/>
                  </a:ext>
                </a:extLst>
              </p:cNvPr>
              <p:cNvSpPr/>
              <p:nvPr/>
            </p:nvSpPr>
            <p:spPr>
              <a:xfrm>
                <a:off x="4515600" y="2304000"/>
                <a:ext cx="953050" cy="191525"/>
              </a:xfrm>
              <a:custGeom>
                <a:avLst/>
                <a:gdLst/>
                <a:ahLst/>
                <a:cxnLst/>
                <a:rect l="l" t="t" r="r" b="b"/>
                <a:pathLst>
                  <a:path w="38122" h="7661" extrusionOk="0">
                    <a:moveTo>
                      <a:pt x="19043" y="1"/>
                    </a:moveTo>
                    <a:cubicBezTo>
                      <a:pt x="8519" y="1"/>
                      <a:pt x="0" y="1719"/>
                      <a:pt x="0" y="3831"/>
                    </a:cubicBezTo>
                    <a:cubicBezTo>
                      <a:pt x="0" y="5942"/>
                      <a:pt x="8519" y="7661"/>
                      <a:pt x="19043" y="7661"/>
                    </a:cubicBezTo>
                    <a:cubicBezTo>
                      <a:pt x="29567" y="7661"/>
                      <a:pt x="38122" y="5942"/>
                      <a:pt x="38122" y="3831"/>
                    </a:cubicBezTo>
                    <a:cubicBezTo>
                      <a:pt x="38122" y="1719"/>
                      <a:pt x="29567" y="1"/>
                      <a:pt x="19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4204;p78">
                <a:extLst>
                  <a:ext uri="{FF2B5EF4-FFF2-40B4-BE49-F238E27FC236}">
                    <a16:creationId xmlns:a16="http://schemas.microsoft.com/office/drawing/2014/main" id="{4B80CB2B-C19D-1FA2-4F6B-8A95742165C7}"/>
                  </a:ext>
                </a:extLst>
              </p:cNvPr>
              <p:cNvSpPr/>
              <p:nvPr/>
            </p:nvSpPr>
            <p:spPr>
              <a:xfrm>
                <a:off x="4515600" y="2304000"/>
                <a:ext cx="866250" cy="139625"/>
              </a:xfrm>
              <a:custGeom>
                <a:avLst/>
                <a:gdLst/>
                <a:ahLst/>
                <a:cxnLst/>
                <a:rect l="l" t="t" r="r" b="b"/>
                <a:pathLst>
                  <a:path w="34650" h="5585" extrusionOk="0">
                    <a:moveTo>
                      <a:pt x="19043" y="1"/>
                    </a:moveTo>
                    <a:cubicBezTo>
                      <a:pt x="8519" y="1"/>
                      <a:pt x="0" y="1719"/>
                      <a:pt x="0" y="3831"/>
                    </a:cubicBezTo>
                    <a:cubicBezTo>
                      <a:pt x="0" y="3866"/>
                      <a:pt x="0" y="3902"/>
                      <a:pt x="0" y="3938"/>
                    </a:cubicBezTo>
                    <a:cubicBezTo>
                      <a:pt x="3437" y="4940"/>
                      <a:pt x="9164" y="5584"/>
                      <a:pt x="15607" y="5584"/>
                    </a:cubicBezTo>
                    <a:cubicBezTo>
                      <a:pt x="26130" y="5584"/>
                      <a:pt x="34650" y="3866"/>
                      <a:pt x="34650" y="1754"/>
                    </a:cubicBezTo>
                    <a:cubicBezTo>
                      <a:pt x="34650" y="1719"/>
                      <a:pt x="34650" y="1683"/>
                      <a:pt x="34650" y="1611"/>
                    </a:cubicBezTo>
                    <a:cubicBezTo>
                      <a:pt x="31213" y="645"/>
                      <a:pt x="25522" y="1"/>
                      <a:pt x="19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4205;p78">
                <a:extLst>
                  <a:ext uri="{FF2B5EF4-FFF2-40B4-BE49-F238E27FC236}">
                    <a16:creationId xmlns:a16="http://schemas.microsoft.com/office/drawing/2014/main" id="{5747F914-31DE-9DD2-A8C3-CBEFFD72FCD6}"/>
                  </a:ext>
                </a:extLst>
              </p:cNvPr>
              <p:cNvSpPr/>
              <p:nvPr/>
            </p:nvSpPr>
            <p:spPr>
              <a:xfrm>
                <a:off x="4580025" y="2321000"/>
                <a:ext cx="823300" cy="156625"/>
              </a:xfrm>
              <a:custGeom>
                <a:avLst/>
                <a:gdLst/>
                <a:ahLst/>
                <a:cxnLst/>
                <a:rect l="l" t="t" r="r" b="b"/>
                <a:pathLst>
                  <a:path w="32932" h="6265" extrusionOk="0">
                    <a:moveTo>
                      <a:pt x="16466" y="1"/>
                    </a:moveTo>
                    <a:cubicBezTo>
                      <a:pt x="7374" y="1"/>
                      <a:pt x="0" y="1432"/>
                      <a:pt x="0" y="3151"/>
                    </a:cubicBezTo>
                    <a:cubicBezTo>
                      <a:pt x="0" y="4869"/>
                      <a:pt x="7374" y="6265"/>
                      <a:pt x="16466" y="6265"/>
                    </a:cubicBezTo>
                    <a:cubicBezTo>
                      <a:pt x="25558" y="6265"/>
                      <a:pt x="32932" y="4869"/>
                      <a:pt x="32932" y="3151"/>
                    </a:cubicBezTo>
                    <a:cubicBezTo>
                      <a:pt x="32932" y="1397"/>
                      <a:pt x="25558" y="1"/>
                      <a:pt x="16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4206;p78">
                <a:extLst>
                  <a:ext uri="{FF2B5EF4-FFF2-40B4-BE49-F238E27FC236}">
                    <a16:creationId xmlns:a16="http://schemas.microsoft.com/office/drawing/2014/main" id="{C7B32B5A-B10C-85C2-ACC2-4CEA3781EBEA}"/>
                  </a:ext>
                </a:extLst>
              </p:cNvPr>
              <p:cNvSpPr/>
              <p:nvPr/>
            </p:nvSpPr>
            <p:spPr>
              <a:xfrm>
                <a:off x="4720525" y="2438150"/>
                <a:ext cx="549475" cy="40375"/>
              </a:xfrm>
              <a:custGeom>
                <a:avLst/>
                <a:gdLst/>
                <a:ahLst/>
                <a:cxnLst/>
                <a:rect l="l" t="t" r="r" b="b"/>
                <a:pathLst>
                  <a:path w="21979" h="1615" extrusionOk="0">
                    <a:moveTo>
                      <a:pt x="11772" y="0"/>
                    </a:moveTo>
                    <a:cubicBezTo>
                      <a:pt x="11547" y="0"/>
                      <a:pt x="11322" y="1"/>
                      <a:pt x="11097" y="4"/>
                    </a:cubicBezTo>
                    <a:cubicBezTo>
                      <a:pt x="10866" y="1"/>
                      <a:pt x="10635" y="0"/>
                      <a:pt x="10404" y="0"/>
                    </a:cubicBezTo>
                    <a:cubicBezTo>
                      <a:pt x="6912" y="0"/>
                      <a:pt x="3425" y="256"/>
                      <a:pt x="0" y="827"/>
                    </a:cubicBezTo>
                    <a:cubicBezTo>
                      <a:pt x="3580" y="1364"/>
                      <a:pt x="7231" y="1614"/>
                      <a:pt x="10846" y="1614"/>
                    </a:cubicBezTo>
                    <a:cubicBezTo>
                      <a:pt x="14569" y="1614"/>
                      <a:pt x="18291" y="1364"/>
                      <a:pt x="21978" y="791"/>
                    </a:cubicBezTo>
                    <a:cubicBezTo>
                      <a:pt x="18588" y="254"/>
                      <a:pt x="15166" y="0"/>
                      <a:pt x="117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4207;p78">
                <a:extLst>
                  <a:ext uri="{FF2B5EF4-FFF2-40B4-BE49-F238E27FC236}">
                    <a16:creationId xmlns:a16="http://schemas.microsoft.com/office/drawing/2014/main" id="{8C4D4164-E51E-4B8A-08F0-C12434671051}"/>
                  </a:ext>
                </a:extLst>
              </p:cNvPr>
              <p:cNvSpPr/>
              <p:nvPr/>
            </p:nvSpPr>
            <p:spPr>
              <a:xfrm>
                <a:off x="4754075" y="2524575"/>
                <a:ext cx="438075" cy="183925"/>
              </a:xfrm>
              <a:custGeom>
                <a:avLst/>
                <a:gdLst/>
                <a:ahLst/>
                <a:cxnLst/>
                <a:rect l="l" t="t" r="r" b="b"/>
                <a:pathLst>
                  <a:path w="17523" h="7357" extrusionOk="0">
                    <a:moveTo>
                      <a:pt x="1965" y="1"/>
                    </a:moveTo>
                    <a:cubicBezTo>
                      <a:pt x="985" y="1"/>
                      <a:pt x="1" y="663"/>
                      <a:pt x="54" y="1987"/>
                    </a:cubicBezTo>
                    <a:cubicBezTo>
                      <a:pt x="54" y="2668"/>
                      <a:pt x="412" y="3312"/>
                      <a:pt x="985" y="3670"/>
                    </a:cubicBezTo>
                    <a:cubicBezTo>
                      <a:pt x="412" y="4028"/>
                      <a:pt x="54" y="4672"/>
                      <a:pt x="54" y="5352"/>
                    </a:cubicBezTo>
                    <a:cubicBezTo>
                      <a:pt x="18" y="6426"/>
                      <a:pt x="878" y="7357"/>
                      <a:pt x="1951" y="7357"/>
                    </a:cubicBezTo>
                    <a:cubicBezTo>
                      <a:pt x="3061" y="7357"/>
                      <a:pt x="3920" y="6426"/>
                      <a:pt x="3848" y="5352"/>
                    </a:cubicBezTo>
                    <a:lnTo>
                      <a:pt x="13692" y="5352"/>
                    </a:lnTo>
                    <a:cubicBezTo>
                      <a:pt x="13692" y="6623"/>
                      <a:pt x="14641" y="7258"/>
                      <a:pt x="15589" y="7258"/>
                    </a:cubicBezTo>
                    <a:cubicBezTo>
                      <a:pt x="16538" y="7258"/>
                      <a:pt x="17486" y="6623"/>
                      <a:pt x="17486" y="5352"/>
                    </a:cubicBezTo>
                    <a:cubicBezTo>
                      <a:pt x="17522" y="4672"/>
                      <a:pt x="17164" y="4028"/>
                      <a:pt x="16591" y="3670"/>
                    </a:cubicBezTo>
                    <a:cubicBezTo>
                      <a:pt x="17164" y="3312"/>
                      <a:pt x="17522" y="2668"/>
                      <a:pt x="17522" y="1987"/>
                    </a:cubicBezTo>
                    <a:cubicBezTo>
                      <a:pt x="17522" y="914"/>
                      <a:pt x="16699" y="19"/>
                      <a:pt x="15625" y="19"/>
                    </a:cubicBezTo>
                    <a:cubicBezTo>
                      <a:pt x="13978" y="19"/>
                      <a:pt x="13477" y="2417"/>
                      <a:pt x="13477" y="2417"/>
                    </a:cubicBezTo>
                    <a:lnTo>
                      <a:pt x="3884" y="2417"/>
                    </a:lnTo>
                    <a:cubicBezTo>
                      <a:pt x="3884" y="2381"/>
                      <a:pt x="3848" y="2023"/>
                      <a:pt x="3848" y="1987"/>
                    </a:cubicBezTo>
                    <a:cubicBezTo>
                      <a:pt x="3920" y="663"/>
                      <a:pt x="2945" y="1"/>
                      <a:pt x="1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4208;p78">
                <a:extLst>
                  <a:ext uri="{FF2B5EF4-FFF2-40B4-BE49-F238E27FC236}">
                    <a16:creationId xmlns:a16="http://schemas.microsoft.com/office/drawing/2014/main" id="{9F57632B-5380-0C4C-0CAE-1142E1F7D31F}"/>
                  </a:ext>
                </a:extLst>
              </p:cNvPr>
              <p:cNvSpPr/>
              <p:nvPr/>
            </p:nvSpPr>
            <p:spPr>
              <a:xfrm>
                <a:off x="4750500" y="2530850"/>
                <a:ext cx="438950" cy="183925"/>
              </a:xfrm>
              <a:custGeom>
                <a:avLst/>
                <a:gdLst/>
                <a:ahLst/>
                <a:cxnLst/>
                <a:rect l="l" t="t" r="r" b="b"/>
                <a:pathLst>
                  <a:path w="17558" h="7357" extrusionOk="0">
                    <a:moveTo>
                      <a:pt x="1965" y="0"/>
                    </a:moveTo>
                    <a:cubicBezTo>
                      <a:pt x="985" y="0"/>
                      <a:pt x="0" y="663"/>
                      <a:pt x="54" y="1987"/>
                    </a:cubicBezTo>
                    <a:cubicBezTo>
                      <a:pt x="54" y="2667"/>
                      <a:pt x="412" y="3311"/>
                      <a:pt x="985" y="3669"/>
                    </a:cubicBezTo>
                    <a:cubicBezTo>
                      <a:pt x="412" y="4027"/>
                      <a:pt x="54" y="4672"/>
                      <a:pt x="54" y="5352"/>
                    </a:cubicBezTo>
                    <a:cubicBezTo>
                      <a:pt x="18" y="6461"/>
                      <a:pt x="877" y="7356"/>
                      <a:pt x="1951" y="7356"/>
                    </a:cubicBezTo>
                    <a:cubicBezTo>
                      <a:pt x="3025" y="7356"/>
                      <a:pt x="3920" y="6461"/>
                      <a:pt x="3848" y="5352"/>
                    </a:cubicBezTo>
                    <a:lnTo>
                      <a:pt x="13728" y="5352"/>
                    </a:lnTo>
                    <a:cubicBezTo>
                      <a:pt x="13656" y="6461"/>
                      <a:pt x="14515" y="7356"/>
                      <a:pt x="15625" y="7356"/>
                    </a:cubicBezTo>
                    <a:cubicBezTo>
                      <a:pt x="16699" y="7356"/>
                      <a:pt x="17558" y="6461"/>
                      <a:pt x="17522" y="5352"/>
                    </a:cubicBezTo>
                    <a:cubicBezTo>
                      <a:pt x="17522" y="4672"/>
                      <a:pt x="17164" y="4027"/>
                      <a:pt x="16591" y="3669"/>
                    </a:cubicBezTo>
                    <a:cubicBezTo>
                      <a:pt x="17164" y="3311"/>
                      <a:pt x="17522" y="2667"/>
                      <a:pt x="17522" y="1987"/>
                    </a:cubicBezTo>
                    <a:cubicBezTo>
                      <a:pt x="17522" y="913"/>
                      <a:pt x="16663" y="54"/>
                      <a:pt x="15625" y="18"/>
                    </a:cubicBezTo>
                    <a:cubicBezTo>
                      <a:pt x="13978" y="18"/>
                      <a:pt x="13477" y="2452"/>
                      <a:pt x="13477" y="2452"/>
                    </a:cubicBezTo>
                    <a:lnTo>
                      <a:pt x="3884" y="2452"/>
                    </a:lnTo>
                    <a:cubicBezTo>
                      <a:pt x="3884" y="2381"/>
                      <a:pt x="3848" y="2023"/>
                      <a:pt x="3848" y="1987"/>
                    </a:cubicBezTo>
                    <a:cubicBezTo>
                      <a:pt x="3920" y="663"/>
                      <a:pt x="2944" y="0"/>
                      <a:pt x="1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4209;p78">
                <a:extLst>
                  <a:ext uri="{FF2B5EF4-FFF2-40B4-BE49-F238E27FC236}">
                    <a16:creationId xmlns:a16="http://schemas.microsoft.com/office/drawing/2014/main" id="{9E00EAA4-500B-1BD0-BDED-0E8803C5F7F6}"/>
                  </a:ext>
                </a:extLst>
              </p:cNvPr>
              <p:cNvSpPr/>
              <p:nvPr/>
            </p:nvSpPr>
            <p:spPr>
              <a:xfrm>
                <a:off x="4751850" y="2531300"/>
                <a:ext cx="91300" cy="76975"/>
              </a:xfrm>
              <a:custGeom>
                <a:avLst/>
                <a:gdLst/>
                <a:ahLst/>
                <a:cxnLst/>
                <a:rect l="l" t="t" r="r" b="b"/>
                <a:pathLst>
                  <a:path w="3652" h="3079" extrusionOk="0">
                    <a:moveTo>
                      <a:pt x="1897" y="0"/>
                    </a:moveTo>
                    <a:cubicBezTo>
                      <a:pt x="823" y="36"/>
                      <a:pt x="0" y="895"/>
                      <a:pt x="0" y="1969"/>
                    </a:cubicBezTo>
                    <a:cubicBezTo>
                      <a:pt x="0" y="2363"/>
                      <a:pt x="107" y="2757"/>
                      <a:pt x="322" y="3079"/>
                    </a:cubicBezTo>
                    <a:cubicBezTo>
                      <a:pt x="215" y="2828"/>
                      <a:pt x="179" y="2578"/>
                      <a:pt x="179" y="2291"/>
                    </a:cubicBezTo>
                    <a:cubicBezTo>
                      <a:pt x="143" y="1217"/>
                      <a:pt x="1002" y="358"/>
                      <a:pt x="2076" y="323"/>
                    </a:cubicBezTo>
                    <a:cubicBezTo>
                      <a:pt x="2720" y="323"/>
                      <a:pt x="3293" y="645"/>
                      <a:pt x="3651" y="1182"/>
                    </a:cubicBezTo>
                    <a:cubicBezTo>
                      <a:pt x="3365" y="466"/>
                      <a:pt x="2685"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4210;p78">
                <a:extLst>
                  <a:ext uri="{FF2B5EF4-FFF2-40B4-BE49-F238E27FC236}">
                    <a16:creationId xmlns:a16="http://schemas.microsoft.com/office/drawing/2014/main" id="{33707519-0BC2-367A-DF43-DC3AECEAF786}"/>
                  </a:ext>
                </a:extLst>
              </p:cNvPr>
              <p:cNvSpPr/>
              <p:nvPr/>
            </p:nvSpPr>
            <p:spPr>
              <a:xfrm>
                <a:off x="4751850" y="2625250"/>
                <a:ext cx="27750" cy="68050"/>
              </a:xfrm>
              <a:custGeom>
                <a:avLst/>
                <a:gdLst/>
                <a:ahLst/>
                <a:cxnLst/>
                <a:rect l="l" t="t" r="r" b="b"/>
                <a:pathLst>
                  <a:path w="1110" h="2722" extrusionOk="0">
                    <a:moveTo>
                      <a:pt x="823" y="1"/>
                    </a:moveTo>
                    <a:cubicBezTo>
                      <a:pt x="322" y="359"/>
                      <a:pt x="0" y="967"/>
                      <a:pt x="0" y="1612"/>
                    </a:cubicBezTo>
                    <a:cubicBezTo>
                      <a:pt x="0" y="2005"/>
                      <a:pt x="143" y="2363"/>
                      <a:pt x="358" y="2721"/>
                    </a:cubicBezTo>
                    <a:cubicBezTo>
                      <a:pt x="251" y="2471"/>
                      <a:pt x="179" y="2184"/>
                      <a:pt x="179" y="1934"/>
                    </a:cubicBezTo>
                    <a:cubicBezTo>
                      <a:pt x="179" y="1218"/>
                      <a:pt x="537" y="574"/>
                      <a:pt x="1110" y="216"/>
                    </a:cubicBezTo>
                    <a:cubicBezTo>
                      <a:pt x="1002" y="144"/>
                      <a:pt x="895" y="72"/>
                      <a:pt x="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4211;p78">
                <a:extLst>
                  <a:ext uri="{FF2B5EF4-FFF2-40B4-BE49-F238E27FC236}">
                    <a16:creationId xmlns:a16="http://schemas.microsoft.com/office/drawing/2014/main" id="{11E74C02-0BDA-84FF-DA89-2179A09D536F}"/>
                  </a:ext>
                </a:extLst>
              </p:cNvPr>
              <p:cNvSpPr/>
              <p:nvPr/>
            </p:nvSpPr>
            <p:spPr>
              <a:xfrm>
                <a:off x="4607775" y="2218375"/>
                <a:ext cx="769600" cy="329375"/>
              </a:xfrm>
              <a:custGeom>
                <a:avLst/>
                <a:gdLst/>
                <a:ahLst/>
                <a:cxnLst/>
                <a:rect l="l" t="t" r="r" b="b"/>
                <a:pathLst>
                  <a:path w="30784" h="13175" extrusionOk="0">
                    <a:moveTo>
                      <a:pt x="18928" y="0"/>
                    </a:moveTo>
                    <a:cubicBezTo>
                      <a:pt x="18128" y="0"/>
                      <a:pt x="17317" y="331"/>
                      <a:pt x="16716" y="1063"/>
                    </a:cubicBezTo>
                    <a:cubicBezTo>
                      <a:pt x="16352" y="535"/>
                      <a:pt x="15775" y="266"/>
                      <a:pt x="15202" y="266"/>
                    </a:cubicBezTo>
                    <a:cubicBezTo>
                      <a:pt x="14648" y="266"/>
                      <a:pt x="14097" y="517"/>
                      <a:pt x="13745" y="1027"/>
                    </a:cubicBezTo>
                    <a:cubicBezTo>
                      <a:pt x="13071" y="770"/>
                      <a:pt x="12383" y="648"/>
                      <a:pt x="11708" y="648"/>
                    </a:cubicBezTo>
                    <a:cubicBezTo>
                      <a:pt x="9194" y="648"/>
                      <a:pt x="6870" y="2333"/>
                      <a:pt x="6193" y="4929"/>
                    </a:cubicBezTo>
                    <a:cubicBezTo>
                      <a:pt x="5924" y="4672"/>
                      <a:pt x="5595" y="4556"/>
                      <a:pt x="5270" y="4556"/>
                    </a:cubicBezTo>
                    <a:cubicBezTo>
                      <a:pt x="4600" y="4556"/>
                      <a:pt x="3950" y="5052"/>
                      <a:pt x="3902" y="5824"/>
                    </a:cubicBezTo>
                    <a:cubicBezTo>
                      <a:pt x="3626" y="5742"/>
                      <a:pt x="3349" y="5703"/>
                      <a:pt x="3078" y="5703"/>
                    </a:cubicBezTo>
                    <a:cubicBezTo>
                      <a:pt x="1696" y="5703"/>
                      <a:pt x="460" y="6714"/>
                      <a:pt x="251" y="8150"/>
                    </a:cubicBezTo>
                    <a:cubicBezTo>
                      <a:pt x="0" y="9833"/>
                      <a:pt x="1324" y="11408"/>
                      <a:pt x="3043" y="11408"/>
                    </a:cubicBezTo>
                    <a:cubicBezTo>
                      <a:pt x="3580" y="11408"/>
                      <a:pt x="4081" y="11265"/>
                      <a:pt x="4510" y="10978"/>
                    </a:cubicBezTo>
                    <a:cubicBezTo>
                      <a:pt x="5025" y="11677"/>
                      <a:pt x="5804" y="12026"/>
                      <a:pt x="6585" y="12026"/>
                    </a:cubicBezTo>
                    <a:cubicBezTo>
                      <a:pt x="7326" y="12026"/>
                      <a:pt x="8068" y="11712"/>
                      <a:pt x="8591" y="11086"/>
                    </a:cubicBezTo>
                    <a:cubicBezTo>
                      <a:pt x="9557" y="11720"/>
                      <a:pt x="10652" y="12029"/>
                      <a:pt x="11736" y="12029"/>
                    </a:cubicBezTo>
                    <a:cubicBezTo>
                      <a:pt x="13342" y="12029"/>
                      <a:pt x="14925" y="11351"/>
                      <a:pt x="16036" y="10048"/>
                    </a:cubicBezTo>
                    <a:cubicBezTo>
                      <a:pt x="16702" y="12044"/>
                      <a:pt x="18536" y="13175"/>
                      <a:pt x="20406" y="13175"/>
                    </a:cubicBezTo>
                    <a:cubicBezTo>
                      <a:pt x="21553" y="13175"/>
                      <a:pt x="22713" y="12749"/>
                      <a:pt x="23625" y="11837"/>
                    </a:cubicBezTo>
                    <a:cubicBezTo>
                      <a:pt x="24330" y="12251"/>
                      <a:pt x="25090" y="12442"/>
                      <a:pt x="25833" y="12442"/>
                    </a:cubicBezTo>
                    <a:cubicBezTo>
                      <a:pt x="27729" y="12442"/>
                      <a:pt x="29518" y="11194"/>
                      <a:pt x="30032" y="9188"/>
                    </a:cubicBezTo>
                    <a:cubicBezTo>
                      <a:pt x="30784" y="6432"/>
                      <a:pt x="28708" y="3712"/>
                      <a:pt x="25808" y="3712"/>
                    </a:cubicBezTo>
                    <a:lnTo>
                      <a:pt x="25844" y="3676"/>
                    </a:lnTo>
                    <a:cubicBezTo>
                      <a:pt x="25235" y="3676"/>
                      <a:pt x="24663" y="3819"/>
                      <a:pt x="24126" y="4034"/>
                    </a:cubicBezTo>
                    <a:lnTo>
                      <a:pt x="24126" y="3927"/>
                    </a:lnTo>
                    <a:cubicBezTo>
                      <a:pt x="24126" y="3103"/>
                      <a:pt x="23446" y="2423"/>
                      <a:pt x="22622" y="2423"/>
                    </a:cubicBezTo>
                    <a:cubicBezTo>
                      <a:pt x="22336" y="2423"/>
                      <a:pt x="22050" y="2495"/>
                      <a:pt x="21835" y="2638"/>
                    </a:cubicBezTo>
                    <a:cubicBezTo>
                      <a:pt x="21676" y="1002"/>
                      <a:pt x="20319" y="0"/>
                      <a:pt x="18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4212;p78">
                <a:extLst>
                  <a:ext uri="{FF2B5EF4-FFF2-40B4-BE49-F238E27FC236}">
                    <a16:creationId xmlns:a16="http://schemas.microsoft.com/office/drawing/2014/main" id="{3F2DC45D-1669-BFF1-F7D3-CDA6176195F1}"/>
                  </a:ext>
                </a:extLst>
              </p:cNvPr>
              <p:cNvSpPr/>
              <p:nvPr/>
            </p:nvSpPr>
            <p:spPr>
              <a:xfrm>
                <a:off x="4580882" y="2223830"/>
                <a:ext cx="788825" cy="325450"/>
              </a:xfrm>
              <a:custGeom>
                <a:avLst/>
                <a:gdLst/>
                <a:ahLst/>
                <a:cxnLst/>
                <a:rect l="l" t="t" r="r" b="b"/>
                <a:pathLst>
                  <a:path w="31553" h="13018" extrusionOk="0">
                    <a:moveTo>
                      <a:pt x="16104" y="573"/>
                    </a:moveTo>
                    <a:cubicBezTo>
                      <a:pt x="16283" y="573"/>
                      <a:pt x="16462" y="645"/>
                      <a:pt x="16605" y="788"/>
                    </a:cubicBezTo>
                    <a:cubicBezTo>
                      <a:pt x="16677" y="824"/>
                      <a:pt x="16712" y="895"/>
                      <a:pt x="16748" y="967"/>
                    </a:cubicBezTo>
                    <a:lnTo>
                      <a:pt x="16784" y="1038"/>
                    </a:lnTo>
                    <a:cubicBezTo>
                      <a:pt x="17070" y="1361"/>
                      <a:pt x="17106" y="1790"/>
                      <a:pt x="16927" y="2184"/>
                    </a:cubicBezTo>
                    <a:cubicBezTo>
                      <a:pt x="16822" y="2498"/>
                      <a:pt x="16526" y="2698"/>
                      <a:pt x="16206" y="2698"/>
                    </a:cubicBezTo>
                    <a:cubicBezTo>
                      <a:pt x="16089" y="2698"/>
                      <a:pt x="15968" y="2671"/>
                      <a:pt x="15853" y="2613"/>
                    </a:cubicBezTo>
                    <a:lnTo>
                      <a:pt x="15889" y="2578"/>
                    </a:lnTo>
                    <a:cubicBezTo>
                      <a:pt x="15495" y="2434"/>
                      <a:pt x="15245" y="2076"/>
                      <a:pt x="15209" y="1683"/>
                    </a:cubicBezTo>
                    <a:cubicBezTo>
                      <a:pt x="15173" y="1432"/>
                      <a:pt x="15245" y="1182"/>
                      <a:pt x="15460" y="1003"/>
                    </a:cubicBezTo>
                    <a:cubicBezTo>
                      <a:pt x="15495" y="931"/>
                      <a:pt x="15531" y="859"/>
                      <a:pt x="15603" y="788"/>
                    </a:cubicBezTo>
                    <a:cubicBezTo>
                      <a:pt x="15746" y="645"/>
                      <a:pt x="15925" y="573"/>
                      <a:pt x="16104" y="573"/>
                    </a:cubicBezTo>
                    <a:close/>
                    <a:moveTo>
                      <a:pt x="23621" y="2470"/>
                    </a:moveTo>
                    <a:cubicBezTo>
                      <a:pt x="23907" y="2470"/>
                      <a:pt x="24122" y="2578"/>
                      <a:pt x="24265" y="2828"/>
                    </a:cubicBezTo>
                    <a:cubicBezTo>
                      <a:pt x="24301" y="2900"/>
                      <a:pt x="24337" y="3007"/>
                      <a:pt x="24372" y="3079"/>
                    </a:cubicBezTo>
                    <a:cubicBezTo>
                      <a:pt x="24372" y="3079"/>
                      <a:pt x="24372" y="3115"/>
                      <a:pt x="24372" y="3115"/>
                    </a:cubicBezTo>
                    <a:cubicBezTo>
                      <a:pt x="24444" y="3329"/>
                      <a:pt x="24480" y="3544"/>
                      <a:pt x="24480" y="3759"/>
                    </a:cubicBezTo>
                    <a:cubicBezTo>
                      <a:pt x="24480" y="4153"/>
                      <a:pt x="24158" y="4439"/>
                      <a:pt x="23764" y="4475"/>
                    </a:cubicBezTo>
                    <a:lnTo>
                      <a:pt x="23764" y="4439"/>
                    </a:lnTo>
                    <a:lnTo>
                      <a:pt x="23621" y="4439"/>
                    </a:lnTo>
                    <a:cubicBezTo>
                      <a:pt x="23370" y="4439"/>
                      <a:pt x="23155" y="4296"/>
                      <a:pt x="23012" y="4081"/>
                    </a:cubicBezTo>
                    <a:cubicBezTo>
                      <a:pt x="22941" y="3974"/>
                      <a:pt x="22905" y="3830"/>
                      <a:pt x="22905" y="3687"/>
                    </a:cubicBezTo>
                    <a:cubicBezTo>
                      <a:pt x="22833" y="3580"/>
                      <a:pt x="22833" y="3401"/>
                      <a:pt x="22905" y="3294"/>
                    </a:cubicBezTo>
                    <a:cubicBezTo>
                      <a:pt x="22905" y="3186"/>
                      <a:pt x="22905" y="3079"/>
                      <a:pt x="22941" y="2971"/>
                    </a:cubicBezTo>
                    <a:cubicBezTo>
                      <a:pt x="23048" y="2685"/>
                      <a:pt x="23299" y="2470"/>
                      <a:pt x="23621" y="2470"/>
                    </a:cubicBezTo>
                    <a:close/>
                    <a:moveTo>
                      <a:pt x="17246" y="3100"/>
                    </a:moveTo>
                    <a:cubicBezTo>
                      <a:pt x="17366" y="3100"/>
                      <a:pt x="17491" y="3128"/>
                      <a:pt x="17607" y="3186"/>
                    </a:cubicBezTo>
                    <a:cubicBezTo>
                      <a:pt x="17750" y="3258"/>
                      <a:pt x="17894" y="3365"/>
                      <a:pt x="18001" y="3544"/>
                    </a:cubicBezTo>
                    <a:cubicBezTo>
                      <a:pt x="18286" y="4050"/>
                      <a:pt x="17899" y="4613"/>
                      <a:pt x="17361" y="4613"/>
                    </a:cubicBezTo>
                    <a:cubicBezTo>
                      <a:pt x="17290" y="4613"/>
                      <a:pt x="17217" y="4603"/>
                      <a:pt x="17142" y="4582"/>
                    </a:cubicBezTo>
                    <a:lnTo>
                      <a:pt x="17178" y="4582"/>
                    </a:lnTo>
                    <a:cubicBezTo>
                      <a:pt x="17106" y="4546"/>
                      <a:pt x="17035" y="4511"/>
                      <a:pt x="16927" y="4475"/>
                    </a:cubicBezTo>
                    <a:cubicBezTo>
                      <a:pt x="16856" y="4439"/>
                      <a:pt x="16784" y="4367"/>
                      <a:pt x="16712" y="4296"/>
                    </a:cubicBezTo>
                    <a:cubicBezTo>
                      <a:pt x="16498" y="4045"/>
                      <a:pt x="16462" y="3723"/>
                      <a:pt x="16641" y="3437"/>
                    </a:cubicBezTo>
                    <a:cubicBezTo>
                      <a:pt x="16761" y="3219"/>
                      <a:pt x="16996" y="3100"/>
                      <a:pt x="17246" y="3100"/>
                    </a:cubicBezTo>
                    <a:close/>
                    <a:moveTo>
                      <a:pt x="14804" y="3823"/>
                    </a:moveTo>
                    <a:cubicBezTo>
                      <a:pt x="15392" y="3823"/>
                      <a:pt x="15817" y="4696"/>
                      <a:pt x="15817" y="5441"/>
                    </a:cubicBezTo>
                    <a:cubicBezTo>
                      <a:pt x="15817" y="6036"/>
                      <a:pt x="15552" y="6549"/>
                      <a:pt x="14929" y="6549"/>
                    </a:cubicBezTo>
                    <a:cubicBezTo>
                      <a:pt x="14727" y="6549"/>
                      <a:pt x="14487" y="6495"/>
                      <a:pt x="14207" y="6372"/>
                    </a:cubicBezTo>
                    <a:cubicBezTo>
                      <a:pt x="13061" y="5907"/>
                      <a:pt x="13562" y="4761"/>
                      <a:pt x="14243" y="4081"/>
                    </a:cubicBezTo>
                    <a:cubicBezTo>
                      <a:pt x="14439" y="3901"/>
                      <a:pt x="14629" y="3823"/>
                      <a:pt x="14804" y="3823"/>
                    </a:cubicBezTo>
                    <a:close/>
                    <a:moveTo>
                      <a:pt x="30708" y="6694"/>
                    </a:moveTo>
                    <a:cubicBezTo>
                      <a:pt x="30714" y="6714"/>
                      <a:pt x="30720" y="6734"/>
                      <a:pt x="30725" y="6754"/>
                    </a:cubicBezTo>
                    <a:lnTo>
                      <a:pt x="30725" y="6754"/>
                    </a:lnTo>
                    <a:cubicBezTo>
                      <a:pt x="30732" y="6734"/>
                      <a:pt x="30738" y="6714"/>
                      <a:pt x="30744" y="6694"/>
                    </a:cubicBezTo>
                    <a:close/>
                    <a:moveTo>
                      <a:pt x="8838" y="5083"/>
                    </a:moveTo>
                    <a:cubicBezTo>
                      <a:pt x="9374" y="5083"/>
                      <a:pt x="9840" y="5334"/>
                      <a:pt x="10090" y="5799"/>
                    </a:cubicBezTo>
                    <a:cubicBezTo>
                      <a:pt x="10377" y="6229"/>
                      <a:pt x="10377" y="6766"/>
                      <a:pt x="10126" y="7231"/>
                    </a:cubicBezTo>
                    <a:lnTo>
                      <a:pt x="10162" y="7231"/>
                    </a:lnTo>
                    <a:cubicBezTo>
                      <a:pt x="9871" y="7601"/>
                      <a:pt x="9444" y="7815"/>
                      <a:pt x="9009" y="7815"/>
                    </a:cubicBezTo>
                    <a:cubicBezTo>
                      <a:pt x="8855" y="7815"/>
                      <a:pt x="8701" y="7788"/>
                      <a:pt x="8551" y="7732"/>
                    </a:cubicBezTo>
                    <a:cubicBezTo>
                      <a:pt x="7978" y="7517"/>
                      <a:pt x="7585" y="7016"/>
                      <a:pt x="7513" y="6408"/>
                    </a:cubicBezTo>
                    <a:cubicBezTo>
                      <a:pt x="7477" y="6157"/>
                      <a:pt x="7585" y="5871"/>
                      <a:pt x="7764" y="5692"/>
                    </a:cubicBezTo>
                    <a:cubicBezTo>
                      <a:pt x="8014" y="5334"/>
                      <a:pt x="8408" y="5119"/>
                      <a:pt x="8838" y="5083"/>
                    </a:cubicBezTo>
                    <a:close/>
                    <a:moveTo>
                      <a:pt x="21458" y="4390"/>
                    </a:moveTo>
                    <a:cubicBezTo>
                      <a:pt x="21701" y="4390"/>
                      <a:pt x="21947" y="4430"/>
                      <a:pt x="22189" y="4511"/>
                    </a:cubicBezTo>
                    <a:cubicBezTo>
                      <a:pt x="22475" y="4582"/>
                      <a:pt x="22726" y="4725"/>
                      <a:pt x="22905" y="4940"/>
                    </a:cubicBezTo>
                    <a:lnTo>
                      <a:pt x="23012" y="5012"/>
                    </a:lnTo>
                    <a:cubicBezTo>
                      <a:pt x="23585" y="5334"/>
                      <a:pt x="23979" y="5871"/>
                      <a:pt x="24158" y="6515"/>
                    </a:cubicBezTo>
                    <a:cubicBezTo>
                      <a:pt x="24337" y="7267"/>
                      <a:pt x="24158" y="8054"/>
                      <a:pt x="23585" y="8627"/>
                    </a:cubicBezTo>
                    <a:lnTo>
                      <a:pt x="23621" y="8627"/>
                    </a:lnTo>
                    <a:cubicBezTo>
                      <a:pt x="23122" y="9059"/>
                      <a:pt x="22500" y="9275"/>
                      <a:pt x="21869" y="9275"/>
                    </a:cubicBezTo>
                    <a:cubicBezTo>
                      <a:pt x="21821" y="9275"/>
                      <a:pt x="21772" y="9274"/>
                      <a:pt x="21724" y="9271"/>
                    </a:cubicBezTo>
                    <a:cubicBezTo>
                      <a:pt x="20936" y="9200"/>
                      <a:pt x="20220" y="8770"/>
                      <a:pt x="19755" y="8126"/>
                    </a:cubicBezTo>
                    <a:cubicBezTo>
                      <a:pt x="19469" y="7660"/>
                      <a:pt x="19290" y="7124"/>
                      <a:pt x="19325" y="6587"/>
                    </a:cubicBezTo>
                    <a:cubicBezTo>
                      <a:pt x="19325" y="5835"/>
                      <a:pt x="19719" y="5155"/>
                      <a:pt x="20328" y="4725"/>
                    </a:cubicBezTo>
                    <a:cubicBezTo>
                      <a:pt x="20663" y="4502"/>
                      <a:pt x="21055" y="4390"/>
                      <a:pt x="21458" y="4390"/>
                    </a:cubicBezTo>
                    <a:close/>
                    <a:moveTo>
                      <a:pt x="18717" y="0"/>
                    </a:moveTo>
                    <a:cubicBezTo>
                      <a:pt x="18216" y="179"/>
                      <a:pt x="17750" y="502"/>
                      <a:pt x="17392" y="895"/>
                    </a:cubicBezTo>
                    <a:cubicBezTo>
                      <a:pt x="17031" y="372"/>
                      <a:pt x="16470" y="112"/>
                      <a:pt x="15906" y="112"/>
                    </a:cubicBezTo>
                    <a:cubicBezTo>
                      <a:pt x="15351" y="112"/>
                      <a:pt x="14794" y="363"/>
                      <a:pt x="14421" y="859"/>
                    </a:cubicBezTo>
                    <a:cubicBezTo>
                      <a:pt x="13885" y="681"/>
                      <a:pt x="13312" y="537"/>
                      <a:pt x="12739" y="502"/>
                    </a:cubicBezTo>
                    <a:lnTo>
                      <a:pt x="12739" y="502"/>
                    </a:lnTo>
                    <a:cubicBezTo>
                      <a:pt x="13312" y="788"/>
                      <a:pt x="13706" y="1289"/>
                      <a:pt x="13849" y="1933"/>
                    </a:cubicBezTo>
                    <a:cubicBezTo>
                      <a:pt x="14028" y="3150"/>
                      <a:pt x="13240" y="4332"/>
                      <a:pt x="12059" y="4654"/>
                    </a:cubicBezTo>
                    <a:cubicBezTo>
                      <a:pt x="11773" y="4852"/>
                      <a:pt x="11432" y="4955"/>
                      <a:pt x="11087" y="4955"/>
                    </a:cubicBezTo>
                    <a:cubicBezTo>
                      <a:pt x="10871" y="4955"/>
                      <a:pt x="10655" y="4915"/>
                      <a:pt x="10448" y="4833"/>
                    </a:cubicBezTo>
                    <a:cubicBezTo>
                      <a:pt x="9482" y="4511"/>
                      <a:pt x="8551" y="3580"/>
                      <a:pt x="8623" y="2506"/>
                    </a:cubicBezTo>
                    <a:cubicBezTo>
                      <a:pt x="8623" y="2291"/>
                      <a:pt x="8694" y="2041"/>
                      <a:pt x="8766" y="1862"/>
                    </a:cubicBezTo>
                    <a:lnTo>
                      <a:pt x="8766" y="1862"/>
                    </a:lnTo>
                    <a:cubicBezTo>
                      <a:pt x="7871" y="2613"/>
                      <a:pt x="7191" y="3651"/>
                      <a:pt x="6905" y="4797"/>
                    </a:cubicBezTo>
                    <a:cubicBezTo>
                      <a:pt x="6797" y="4690"/>
                      <a:pt x="6654" y="4582"/>
                      <a:pt x="6511" y="4511"/>
                    </a:cubicBezTo>
                    <a:lnTo>
                      <a:pt x="6511" y="4511"/>
                    </a:lnTo>
                    <a:cubicBezTo>
                      <a:pt x="6797" y="5012"/>
                      <a:pt x="6475" y="5620"/>
                      <a:pt x="5902" y="5656"/>
                    </a:cubicBezTo>
                    <a:cubicBezTo>
                      <a:pt x="5401" y="5656"/>
                      <a:pt x="5043" y="5083"/>
                      <a:pt x="5294" y="4618"/>
                    </a:cubicBezTo>
                    <a:lnTo>
                      <a:pt x="5294" y="4618"/>
                    </a:lnTo>
                    <a:cubicBezTo>
                      <a:pt x="4900" y="4833"/>
                      <a:pt x="4650" y="5226"/>
                      <a:pt x="4614" y="5692"/>
                    </a:cubicBezTo>
                    <a:cubicBezTo>
                      <a:pt x="4327" y="5620"/>
                      <a:pt x="4041" y="5549"/>
                      <a:pt x="3755" y="5549"/>
                    </a:cubicBezTo>
                    <a:cubicBezTo>
                      <a:pt x="3647" y="5549"/>
                      <a:pt x="3504" y="5584"/>
                      <a:pt x="3361" y="5584"/>
                    </a:cubicBezTo>
                    <a:cubicBezTo>
                      <a:pt x="3540" y="5763"/>
                      <a:pt x="3647" y="5942"/>
                      <a:pt x="3683" y="6157"/>
                    </a:cubicBezTo>
                    <a:cubicBezTo>
                      <a:pt x="3898" y="6443"/>
                      <a:pt x="3969" y="6766"/>
                      <a:pt x="3898" y="7088"/>
                    </a:cubicBezTo>
                    <a:cubicBezTo>
                      <a:pt x="3777" y="7632"/>
                      <a:pt x="3298" y="8023"/>
                      <a:pt x="2763" y="8023"/>
                    </a:cubicBezTo>
                    <a:cubicBezTo>
                      <a:pt x="2666" y="8023"/>
                      <a:pt x="2566" y="8010"/>
                      <a:pt x="2466" y="7983"/>
                    </a:cubicBezTo>
                    <a:cubicBezTo>
                      <a:pt x="2215" y="7911"/>
                      <a:pt x="1965" y="7768"/>
                      <a:pt x="1822" y="7589"/>
                    </a:cubicBezTo>
                    <a:cubicBezTo>
                      <a:pt x="1643" y="7446"/>
                      <a:pt x="1535" y="7267"/>
                      <a:pt x="1464" y="7052"/>
                    </a:cubicBezTo>
                    <a:cubicBezTo>
                      <a:pt x="1428" y="6945"/>
                      <a:pt x="1428" y="6873"/>
                      <a:pt x="1428" y="6766"/>
                    </a:cubicBezTo>
                    <a:lnTo>
                      <a:pt x="1428" y="6766"/>
                    </a:lnTo>
                    <a:cubicBezTo>
                      <a:pt x="1" y="8804"/>
                      <a:pt x="1678" y="11269"/>
                      <a:pt x="3760" y="11269"/>
                    </a:cubicBezTo>
                    <a:cubicBezTo>
                      <a:pt x="4237" y="11269"/>
                      <a:pt x="4735" y="11140"/>
                      <a:pt x="5222" y="10846"/>
                    </a:cubicBezTo>
                    <a:cubicBezTo>
                      <a:pt x="5734" y="11522"/>
                      <a:pt x="6506" y="11862"/>
                      <a:pt x="7283" y="11862"/>
                    </a:cubicBezTo>
                    <a:cubicBezTo>
                      <a:pt x="8028" y="11862"/>
                      <a:pt x="8777" y="11549"/>
                      <a:pt x="9303" y="10918"/>
                    </a:cubicBezTo>
                    <a:cubicBezTo>
                      <a:pt x="10273" y="11555"/>
                      <a:pt x="11366" y="11864"/>
                      <a:pt x="12450" y="11864"/>
                    </a:cubicBezTo>
                    <a:cubicBezTo>
                      <a:pt x="14045" y="11864"/>
                      <a:pt x="15619" y="11194"/>
                      <a:pt x="16748" y="9916"/>
                    </a:cubicBezTo>
                    <a:cubicBezTo>
                      <a:pt x="17415" y="11895"/>
                      <a:pt x="19257" y="13017"/>
                      <a:pt x="21131" y="13017"/>
                    </a:cubicBezTo>
                    <a:cubicBezTo>
                      <a:pt x="22274" y="13017"/>
                      <a:pt x="23428" y="12600"/>
                      <a:pt x="24337" y="11705"/>
                    </a:cubicBezTo>
                    <a:cubicBezTo>
                      <a:pt x="25053" y="12120"/>
                      <a:pt x="25799" y="12306"/>
                      <a:pt x="26520" y="12306"/>
                    </a:cubicBezTo>
                    <a:cubicBezTo>
                      <a:pt x="29207" y="12306"/>
                      <a:pt x="31553" y="9724"/>
                      <a:pt x="30725" y="6754"/>
                    </a:cubicBezTo>
                    <a:lnTo>
                      <a:pt x="30725" y="6754"/>
                    </a:lnTo>
                    <a:cubicBezTo>
                      <a:pt x="30585" y="7193"/>
                      <a:pt x="30409" y="7569"/>
                      <a:pt x="30135" y="7911"/>
                    </a:cubicBezTo>
                    <a:cubicBezTo>
                      <a:pt x="29956" y="8162"/>
                      <a:pt x="29742" y="8376"/>
                      <a:pt x="29455" y="8555"/>
                    </a:cubicBezTo>
                    <a:cubicBezTo>
                      <a:pt x="28970" y="8863"/>
                      <a:pt x="28383" y="9031"/>
                      <a:pt x="27802" y="9031"/>
                    </a:cubicBezTo>
                    <a:cubicBezTo>
                      <a:pt x="27097" y="9031"/>
                      <a:pt x="26402" y="8783"/>
                      <a:pt x="25912" y="8233"/>
                    </a:cubicBezTo>
                    <a:cubicBezTo>
                      <a:pt x="25768" y="8054"/>
                      <a:pt x="25625" y="7875"/>
                      <a:pt x="25518" y="7696"/>
                    </a:cubicBezTo>
                    <a:cubicBezTo>
                      <a:pt x="25088" y="7195"/>
                      <a:pt x="24874" y="6551"/>
                      <a:pt x="24909" y="5907"/>
                    </a:cubicBezTo>
                    <a:cubicBezTo>
                      <a:pt x="24909" y="5405"/>
                      <a:pt x="25088" y="4904"/>
                      <a:pt x="25339" y="4475"/>
                    </a:cubicBezTo>
                    <a:cubicBezTo>
                      <a:pt x="25589" y="4117"/>
                      <a:pt x="25912" y="3830"/>
                      <a:pt x="26234" y="3580"/>
                    </a:cubicBezTo>
                    <a:lnTo>
                      <a:pt x="26234" y="3580"/>
                    </a:lnTo>
                    <a:cubicBezTo>
                      <a:pt x="25768" y="3616"/>
                      <a:pt x="25267" y="3723"/>
                      <a:pt x="24838" y="3902"/>
                    </a:cubicBezTo>
                    <a:lnTo>
                      <a:pt x="24838" y="3830"/>
                    </a:lnTo>
                    <a:cubicBezTo>
                      <a:pt x="24838" y="2971"/>
                      <a:pt x="24158" y="2291"/>
                      <a:pt x="23334" y="2291"/>
                    </a:cubicBezTo>
                    <a:cubicBezTo>
                      <a:pt x="23048" y="2291"/>
                      <a:pt x="22762" y="2363"/>
                      <a:pt x="22547" y="2506"/>
                    </a:cubicBezTo>
                    <a:cubicBezTo>
                      <a:pt x="22511" y="2112"/>
                      <a:pt x="22368" y="1719"/>
                      <a:pt x="22189" y="1396"/>
                    </a:cubicBezTo>
                    <a:cubicBezTo>
                      <a:pt x="22153" y="1468"/>
                      <a:pt x="22153" y="1540"/>
                      <a:pt x="22117" y="1611"/>
                    </a:cubicBezTo>
                    <a:cubicBezTo>
                      <a:pt x="22010" y="2005"/>
                      <a:pt x="21795" y="2363"/>
                      <a:pt x="21509" y="2649"/>
                    </a:cubicBezTo>
                    <a:cubicBezTo>
                      <a:pt x="21401" y="2757"/>
                      <a:pt x="21294" y="2864"/>
                      <a:pt x="21151" y="2936"/>
                    </a:cubicBezTo>
                    <a:cubicBezTo>
                      <a:pt x="20900" y="3115"/>
                      <a:pt x="20578" y="3222"/>
                      <a:pt x="20256" y="3222"/>
                    </a:cubicBezTo>
                    <a:lnTo>
                      <a:pt x="20184" y="3222"/>
                    </a:lnTo>
                    <a:cubicBezTo>
                      <a:pt x="19361" y="3222"/>
                      <a:pt x="18645" y="2757"/>
                      <a:pt x="18359" y="2005"/>
                    </a:cubicBezTo>
                    <a:cubicBezTo>
                      <a:pt x="18323" y="1933"/>
                      <a:pt x="18287" y="1826"/>
                      <a:pt x="18287" y="1754"/>
                    </a:cubicBezTo>
                    <a:cubicBezTo>
                      <a:pt x="18216" y="1468"/>
                      <a:pt x="18216" y="1146"/>
                      <a:pt x="18287" y="859"/>
                    </a:cubicBezTo>
                    <a:cubicBezTo>
                      <a:pt x="18287" y="788"/>
                      <a:pt x="18323" y="752"/>
                      <a:pt x="18323" y="681"/>
                    </a:cubicBezTo>
                    <a:cubicBezTo>
                      <a:pt x="18359" y="537"/>
                      <a:pt x="18431" y="430"/>
                      <a:pt x="18502" y="287"/>
                    </a:cubicBezTo>
                    <a:cubicBezTo>
                      <a:pt x="18574" y="215"/>
                      <a:pt x="18645" y="108"/>
                      <a:pt x="18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5" name="Google Shape;4213;p78">
            <a:extLst>
              <a:ext uri="{FF2B5EF4-FFF2-40B4-BE49-F238E27FC236}">
                <a16:creationId xmlns:a16="http://schemas.microsoft.com/office/drawing/2014/main" id="{91DB470B-8DD2-694F-63E0-2F573CA8A065}"/>
              </a:ext>
            </a:extLst>
          </p:cNvPr>
          <p:cNvGrpSpPr/>
          <p:nvPr/>
        </p:nvGrpSpPr>
        <p:grpSpPr>
          <a:xfrm rot="798527">
            <a:off x="7481822" y="2550309"/>
            <a:ext cx="1287370" cy="1392986"/>
            <a:chOff x="3070355" y="762314"/>
            <a:chExt cx="1535125" cy="1809429"/>
          </a:xfrm>
        </p:grpSpPr>
        <p:sp>
          <p:nvSpPr>
            <p:cNvPr id="3506" name="Google Shape;4214;p78">
              <a:extLst>
                <a:ext uri="{FF2B5EF4-FFF2-40B4-BE49-F238E27FC236}">
                  <a16:creationId xmlns:a16="http://schemas.microsoft.com/office/drawing/2014/main" id="{2D09A20E-3257-0A4C-4356-DFD5974CD0C0}"/>
                </a:ext>
              </a:extLst>
            </p:cNvPr>
            <p:cNvSpPr/>
            <p:nvPr/>
          </p:nvSpPr>
          <p:spPr>
            <a:xfrm>
              <a:off x="3408900" y="1044775"/>
              <a:ext cx="689700" cy="689700"/>
            </a:xfrm>
            <a:prstGeom prst="ellipse">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4215;p78">
              <a:extLst>
                <a:ext uri="{FF2B5EF4-FFF2-40B4-BE49-F238E27FC236}">
                  <a16:creationId xmlns:a16="http://schemas.microsoft.com/office/drawing/2014/main" id="{E94A86E4-449C-6F66-B697-6E1368D31A5E}"/>
                </a:ext>
              </a:extLst>
            </p:cNvPr>
            <p:cNvGrpSpPr/>
            <p:nvPr/>
          </p:nvGrpSpPr>
          <p:grpSpPr>
            <a:xfrm rot="-476565">
              <a:off x="3177515" y="845692"/>
              <a:ext cx="1320805" cy="1642675"/>
              <a:chOff x="3063675" y="1566250"/>
              <a:chExt cx="596450" cy="741800"/>
            </a:xfrm>
          </p:grpSpPr>
          <p:sp>
            <p:nvSpPr>
              <p:cNvPr id="3508" name="Google Shape;4216;p78">
                <a:extLst>
                  <a:ext uri="{FF2B5EF4-FFF2-40B4-BE49-F238E27FC236}">
                    <a16:creationId xmlns:a16="http://schemas.microsoft.com/office/drawing/2014/main" id="{692FCB0A-4B7B-94C2-D17D-CC7339943781}"/>
                  </a:ext>
                </a:extLst>
              </p:cNvPr>
              <p:cNvSpPr/>
              <p:nvPr/>
            </p:nvSpPr>
            <p:spPr>
              <a:xfrm>
                <a:off x="3160250" y="1665900"/>
                <a:ext cx="310975" cy="266475"/>
              </a:xfrm>
              <a:custGeom>
                <a:avLst/>
                <a:gdLst/>
                <a:ahLst/>
                <a:cxnLst/>
                <a:rect l="l" t="t" r="r" b="b"/>
                <a:pathLst>
                  <a:path w="12439" h="10659" extrusionOk="0">
                    <a:moveTo>
                      <a:pt x="8533" y="2148"/>
                    </a:moveTo>
                    <a:lnTo>
                      <a:pt x="8533" y="8515"/>
                    </a:lnTo>
                    <a:lnTo>
                      <a:pt x="6623" y="8515"/>
                    </a:lnTo>
                    <a:lnTo>
                      <a:pt x="6623" y="4843"/>
                    </a:lnTo>
                    <a:lnTo>
                      <a:pt x="5137" y="4843"/>
                    </a:lnTo>
                    <a:lnTo>
                      <a:pt x="5137" y="3528"/>
                    </a:lnTo>
                    <a:cubicBezTo>
                      <a:pt x="5370" y="3528"/>
                      <a:pt x="5583" y="3506"/>
                      <a:pt x="5816" y="3464"/>
                    </a:cubicBezTo>
                    <a:cubicBezTo>
                      <a:pt x="6028" y="3421"/>
                      <a:pt x="6219" y="3337"/>
                      <a:pt x="6410" y="3230"/>
                    </a:cubicBezTo>
                    <a:cubicBezTo>
                      <a:pt x="6580" y="3124"/>
                      <a:pt x="6729" y="2976"/>
                      <a:pt x="6835" y="2806"/>
                    </a:cubicBezTo>
                    <a:cubicBezTo>
                      <a:pt x="6962" y="2594"/>
                      <a:pt x="7026" y="2381"/>
                      <a:pt x="7026" y="2148"/>
                    </a:cubicBezTo>
                    <a:close/>
                    <a:moveTo>
                      <a:pt x="7088" y="1"/>
                    </a:moveTo>
                    <a:cubicBezTo>
                      <a:pt x="5778" y="1"/>
                      <a:pt x="4441" y="488"/>
                      <a:pt x="3354" y="1575"/>
                    </a:cubicBezTo>
                    <a:cubicBezTo>
                      <a:pt x="1" y="4928"/>
                      <a:pt x="2378" y="10659"/>
                      <a:pt x="7111" y="10659"/>
                    </a:cubicBezTo>
                    <a:cubicBezTo>
                      <a:pt x="10061" y="10659"/>
                      <a:pt x="12438" y="8261"/>
                      <a:pt x="12438" y="5332"/>
                    </a:cubicBezTo>
                    <a:cubicBezTo>
                      <a:pt x="12438" y="2118"/>
                      <a:pt x="9821" y="1"/>
                      <a:pt x="7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4217;p78">
                <a:extLst>
                  <a:ext uri="{FF2B5EF4-FFF2-40B4-BE49-F238E27FC236}">
                    <a16:creationId xmlns:a16="http://schemas.microsoft.com/office/drawing/2014/main" id="{21DC22FD-C561-E5C8-6B85-52BDCBBA7E16}"/>
                  </a:ext>
                </a:extLst>
              </p:cNvPr>
              <p:cNvSpPr/>
              <p:nvPr/>
            </p:nvSpPr>
            <p:spPr>
              <a:xfrm>
                <a:off x="3063675" y="1566250"/>
                <a:ext cx="596450" cy="741800"/>
              </a:xfrm>
              <a:custGeom>
                <a:avLst/>
                <a:gdLst/>
                <a:ahLst/>
                <a:cxnLst/>
                <a:rect l="l" t="t" r="r" b="b"/>
                <a:pathLst>
                  <a:path w="23858" h="29672" extrusionOk="0">
                    <a:moveTo>
                      <a:pt x="10997" y="3420"/>
                    </a:moveTo>
                    <a:cubicBezTo>
                      <a:pt x="12005" y="3420"/>
                      <a:pt x="13039" y="3684"/>
                      <a:pt x="14009" y="4266"/>
                    </a:cubicBezTo>
                    <a:cubicBezTo>
                      <a:pt x="17914" y="6622"/>
                      <a:pt x="17787" y="12353"/>
                      <a:pt x="13754" y="14496"/>
                    </a:cubicBezTo>
                    <a:lnTo>
                      <a:pt x="13712" y="14475"/>
                    </a:lnTo>
                    <a:lnTo>
                      <a:pt x="12948" y="14857"/>
                    </a:lnTo>
                    <a:cubicBezTo>
                      <a:pt x="12332" y="15091"/>
                      <a:pt x="11653" y="15197"/>
                      <a:pt x="10974" y="15197"/>
                    </a:cubicBezTo>
                    <a:cubicBezTo>
                      <a:pt x="7726" y="15197"/>
                      <a:pt x="5095" y="12565"/>
                      <a:pt x="5095" y="9318"/>
                    </a:cubicBezTo>
                    <a:cubicBezTo>
                      <a:pt x="5095" y="5881"/>
                      <a:pt x="7923" y="3420"/>
                      <a:pt x="10997" y="3420"/>
                    </a:cubicBezTo>
                    <a:close/>
                    <a:moveTo>
                      <a:pt x="7960" y="0"/>
                    </a:moveTo>
                    <a:lnTo>
                      <a:pt x="6899" y="3693"/>
                    </a:lnTo>
                    <a:lnTo>
                      <a:pt x="3078" y="3566"/>
                    </a:lnTo>
                    <a:lnTo>
                      <a:pt x="4352" y="7174"/>
                    </a:lnTo>
                    <a:lnTo>
                      <a:pt x="1210" y="9318"/>
                    </a:lnTo>
                    <a:lnTo>
                      <a:pt x="4352" y="11461"/>
                    </a:lnTo>
                    <a:lnTo>
                      <a:pt x="3057" y="15069"/>
                    </a:lnTo>
                    <a:lnTo>
                      <a:pt x="6877" y="14942"/>
                    </a:lnTo>
                    <a:lnTo>
                      <a:pt x="7259" y="16194"/>
                    </a:lnTo>
                    <a:cubicBezTo>
                      <a:pt x="5753" y="18890"/>
                      <a:pt x="2229" y="25045"/>
                      <a:pt x="1" y="27295"/>
                    </a:cubicBezTo>
                    <a:cubicBezTo>
                      <a:pt x="1656" y="27295"/>
                      <a:pt x="5859" y="24812"/>
                      <a:pt x="5859" y="24812"/>
                    </a:cubicBezTo>
                    <a:cubicBezTo>
                      <a:pt x="5859" y="24812"/>
                      <a:pt x="6835" y="26616"/>
                      <a:pt x="6665" y="29672"/>
                    </a:cubicBezTo>
                    <a:cubicBezTo>
                      <a:pt x="10295" y="26488"/>
                      <a:pt x="10910" y="18593"/>
                      <a:pt x="11016" y="16279"/>
                    </a:cubicBezTo>
                    <a:lnTo>
                      <a:pt x="11462" y="16661"/>
                    </a:lnTo>
                    <a:cubicBezTo>
                      <a:pt x="12268" y="18932"/>
                      <a:pt x="14688" y="24875"/>
                      <a:pt x="18487" y="26679"/>
                    </a:cubicBezTo>
                    <a:cubicBezTo>
                      <a:pt x="17596" y="24132"/>
                      <a:pt x="18020" y="22392"/>
                      <a:pt x="18020" y="22392"/>
                    </a:cubicBezTo>
                    <a:lnTo>
                      <a:pt x="18020" y="22392"/>
                    </a:lnTo>
                    <a:cubicBezTo>
                      <a:pt x="18021" y="22392"/>
                      <a:pt x="21315" y="23308"/>
                      <a:pt x="23150" y="23308"/>
                    </a:cubicBezTo>
                    <a:cubicBezTo>
                      <a:pt x="23423" y="23308"/>
                      <a:pt x="23664" y="23288"/>
                      <a:pt x="23857" y="23241"/>
                    </a:cubicBezTo>
                    <a:cubicBezTo>
                      <a:pt x="21416" y="21883"/>
                      <a:pt x="16959" y="17680"/>
                      <a:pt x="14879" y="15621"/>
                    </a:cubicBezTo>
                    <a:lnTo>
                      <a:pt x="15070" y="14963"/>
                    </a:lnTo>
                    <a:lnTo>
                      <a:pt x="18891" y="15069"/>
                    </a:lnTo>
                    <a:lnTo>
                      <a:pt x="17596" y="11461"/>
                    </a:lnTo>
                    <a:lnTo>
                      <a:pt x="20758" y="9318"/>
                    </a:lnTo>
                    <a:lnTo>
                      <a:pt x="17596" y="7174"/>
                    </a:lnTo>
                    <a:lnTo>
                      <a:pt x="18891" y="3566"/>
                    </a:lnTo>
                    <a:lnTo>
                      <a:pt x="15070" y="3693"/>
                    </a:lnTo>
                    <a:lnTo>
                      <a:pt x="14009" y="0"/>
                    </a:lnTo>
                    <a:lnTo>
                      <a:pt x="10995" y="2356"/>
                    </a:lnTo>
                    <a:lnTo>
                      <a:pt x="79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8590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The Stakeholders</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3" name="Picture 2" descr="A dog holding a piece of meat&#10;&#10;Description automatically generated">
            <a:extLst>
              <a:ext uri="{FF2B5EF4-FFF2-40B4-BE49-F238E27FC236}">
                <a16:creationId xmlns:a16="http://schemas.microsoft.com/office/drawing/2014/main" id="{CD4E2B8C-7092-FB45-6B0C-802088CE767C}"/>
              </a:ext>
            </a:extLst>
          </p:cNvPr>
          <p:cNvPicPr>
            <a:picLocks noChangeAspect="1"/>
          </p:cNvPicPr>
          <p:nvPr/>
        </p:nvPicPr>
        <p:blipFill>
          <a:blip r:embed="rId3"/>
          <a:stretch>
            <a:fillRect/>
          </a:stretch>
        </p:blipFill>
        <p:spPr>
          <a:xfrm>
            <a:off x="2837521" y="972571"/>
            <a:ext cx="3468959" cy="4170929"/>
          </a:xfrm>
          <a:prstGeom prst="rect">
            <a:avLst/>
          </a:prstGeom>
        </p:spPr>
      </p:pic>
    </p:spTree>
    <p:extLst>
      <p:ext uri="{BB962C8B-B14F-4D97-AF65-F5344CB8AC3E}">
        <p14:creationId xmlns:p14="http://schemas.microsoft.com/office/powerpoint/2010/main" val="154020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3597" name="Google Shape;3597;p66"/>
          <p:cNvSpPr txBox="1">
            <a:spLocks noGrp="1"/>
          </p:cNvSpPr>
          <p:nvPr>
            <p:ph type="subTitle" idx="14"/>
          </p:nvPr>
        </p:nvSpPr>
        <p:spPr>
          <a:xfrm>
            <a:off x="942667" y="405117"/>
            <a:ext cx="7563569"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Pet Owners</a:t>
            </a:r>
          </a:p>
        </p:txBody>
      </p:sp>
      <p:sp>
        <p:nvSpPr>
          <p:cNvPr id="3605" name="Google Shape;3605;p66"/>
          <p:cNvSpPr txBox="1">
            <a:spLocks noGrp="1"/>
          </p:cNvSpPr>
          <p:nvPr>
            <p:ph type="subTitle" idx="1"/>
          </p:nvPr>
        </p:nvSpPr>
        <p:spPr>
          <a:xfrm>
            <a:off x="942666" y="746694"/>
            <a:ext cx="7563568"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They are the primary stakeholders and the target customers for the product. Pet owners are invested in ensuring the safety and well-being of their pets and seek a reliable solution to prevent them from getting lost.</a:t>
            </a:r>
          </a:p>
        </p:txBody>
      </p:sp>
      <p:grpSp>
        <p:nvGrpSpPr>
          <p:cNvPr id="37" name="Google Shape;7436;p122">
            <a:extLst>
              <a:ext uri="{FF2B5EF4-FFF2-40B4-BE49-F238E27FC236}">
                <a16:creationId xmlns:a16="http://schemas.microsoft.com/office/drawing/2014/main" id="{4A559F6B-0A88-DBE3-1AC8-8A17D76B396F}"/>
              </a:ext>
            </a:extLst>
          </p:cNvPr>
          <p:cNvGrpSpPr/>
          <p:nvPr/>
        </p:nvGrpSpPr>
        <p:grpSpPr>
          <a:xfrm>
            <a:off x="455006" y="462681"/>
            <a:ext cx="375426" cy="361487"/>
            <a:chOff x="3988805" y="2706557"/>
            <a:chExt cx="375426" cy="361487"/>
          </a:xfrm>
        </p:grpSpPr>
        <p:sp>
          <p:nvSpPr>
            <p:cNvPr id="38" name="Google Shape;7437;p122">
              <a:extLst>
                <a:ext uri="{FF2B5EF4-FFF2-40B4-BE49-F238E27FC236}">
                  <a16:creationId xmlns:a16="http://schemas.microsoft.com/office/drawing/2014/main" id="{AF582A98-DE8C-EEE7-DBE4-8F9042C93B4D}"/>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7438;p122">
              <a:extLst>
                <a:ext uri="{FF2B5EF4-FFF2-40B4-BE49-F238E27FC236}">
                  <a16:creationId xmlns:a16="http://schemas.microsoft.com/office/drawing/2014/main" id="{74AAF885-92D0-5A04-D507-5987D963015B}"/>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 name="Google Shape;7439;p122">
              <a:extLst>
                <a:ext uri="{FF2B5EF4-FFF2-40B4-BE49-F238E27FC236}">
                  <a16:creationId xmlns:a16="http://schemas.microsoft.com/office/drawing/2014/main" id="{B2DEAF5B-7AC8-7C48-D254-0440D09E2622}"/>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 name="Google Shape;7440;p122">
              <a:extLst>
                <a:ext uri="{FF2B5EF4-FFF2-40B4-BE49-F238E27FC236}">
                  <a16:creationId xmlns:a16="http://schemas.microsoft.com/office/drawing/2014/main" id="{CF9909F2-9DB6-D24A-27FB-242895A3C6F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2" name="Google Shape;7441;p122">
              <a:extLst>
                <a:ext uri="{FF2B5EF4-FFF2-40B4-BE49-F238E27FC236}">
                  <a16:creationId xmlns:a16="http://schemas.microsoft.com/office/drawing/2014/main" id="{3E712D87-4B44-1962-7257-1FB53B3F739F}"/>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3" name="Google Shape;7442;p122">
              <a:extLst>
                <a:ext uri="{FF2B5EF4-FFF2-40B4-BE49-F238E27FC236}">
                  <a16:creationId xmlns:a16="http://schemas.microsoft.com/office/drawing/2014/main" id="{E1446786-6BBF-1F98-0690-E54ECBF1F86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7443;p122">
              <a:extLst>
                <a:ext uri="{FF2B5EF4-FFF2-40B4-BE49-F238E27FC236}">
                  <a16:creationId xmlns:a16="http://schemas.microsoft.com/office/drawing/2014/main" id="{12B29721-6081-9591-011E-A0C35D3CA31E}"/>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7444;p122">
              <a:extLst>
                <a:ext uri="{FF2B5EF4-FFF2-40B4-BE49-F238E27FC236}">
                  <a16:creationId xmlns:a16="http://schemas.microsoft.com/office/drawing/2014/main" id="{AFB1C7D2-D2A3-362A-3617-41B0C9269441}"/>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7445;p122">
              <a:extLst>
                <a:ext uri="{FF2B5EF4-FFF2-40B4-BE49-F238E27FC236}">
                  <a16:creationId xmlns:a16="http://schemas.microsoft.com/office/drawing/2014/main" id="{CAF0D3DC-3104-14CA-4337-933BC8155461}"/>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7446;p122">
              <a:extLst>
                <a:ext uri="{FF2B5EF4-FFF2-40B4-BE49-F238E27FC236}">
                  <a16:creationId xmlns:a16="http://schemas.microsoft.com/office/drawing/2014/main" id="{2CD5962C-CD15-66C7-0FE5-0057ECC247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48" name="Google Shape;7447;p122">
              <a:extLst>
                <a:ext uri="{FF2B5EF4-FFF2-40B4-BE49-F238E27FC236}">
                  <a16:creationId xmlns:a16="http://schemas.microsoft.com/office/drawing/2014/main" id="{0862A734-E604-4906-91F2-CD5F5BAA974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7448;p122">
              <a:extLst>
                <a:ext uri="{FF2B5EF4-FFF2-40B4-BE49-F238E27FC236}">
                  <a16:creationId xmlns:a16="http://schemas.microsoft.com/office/drawing/2014/main" id="{382E940F-90DB-D088-FE6B-D8E029B443EB}"/>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7449;p122">
              <a:extLst>
                <a:ext uri="{FF2B5EF4-FFF2-40B4-BE49-F238E27FC236}">
                  <a16:creationId xmlns:a16="http://schemas.microsoft.com/office/drawing/2014/main" id="{500E6F4E-34A6-7000-6EE3-E7999EC76C2A}"/>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7450;p122">
              <a:extLst>
                <a:ext uri="{FF2B5EF4-FFF2-40B4-BE49-F238E27FC236}">
                  <a16:creationId xmlns:a16="http://schemas.microsoft.com/office/drawing/2014/main" id="{FB3A0D57-3328-7AC0-1254-FBCBD221CBB4}"/>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7451;p122">
              <a:extLst>
                <a:ext uri="{FF2B5EF4-FFF2-40B4-BE49-F238E27FC236}">
                  <a16:creationId xmlns:a16="http://schemas.microsoft.com/office/drawing/2014/main" id="{777A459A-3DDE-50C4-B487-95322DED11B4}"/>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942665" y="1255522"/>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Pet Product Manufacturers</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942664" y="159709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Companies or individuals involved in manufacturing and distributing the "Follow </a:t>
            </a:r>
            <a:r>
              <a:rPr lang="en-US" dirty="0" err="1">
                <a:latin typeface="Boogaloo" panose="020B0604020202020204" charset="0"/>
              </a:rPr>
              <a:t>UPets</a:t>
            </a:r>
            <a:r>
              <a:rPr lang="en-US" dirty="0">
                <a:latin typeface="Boogaloo" panose="020B0604020202020204" charset="0"/>
              </a:rPr>
              <a:t>" collar are stakeholders, as they have a direct financial interest in the product's success.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55004" y="1313086"/>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63174" y="2135165"/>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Retailers and Distributors</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942662" y="2491663"/>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Businesses that sell and distribute the "Follow </a:t>
            </a:r>
            <a:r>
              <a:rPr lang="en-US" dirty="0" err="1">
                <a:latin typeface="Boogaloo" panose="020B0604020202020204" charset="0"/>
              </a:rPr>
              <a:t>UPets</a:t>
            </a:r>
            <a:r>
              <a:rPr lang="en-US" dirty="0">
                <a:latin typeface="Boogaloo" panose="020B0604020202020204" charset="0"/>
              </a:rPr>
              <a:t>" smart collar also have a vested interest in its success and adoption among pet owners.</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55002" y="2207650"/>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942661" y="3029754"/>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Veterinarians and Pet Care Professionals</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942660" y="3371331"/>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These stakeholders may see the benefits of the smart collar in terms of improving pet safety, which could lead to more responsible pet ownership and fewer cases of lost pets.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55000" y="3087318"/>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973809" y="4008542"/>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Pet Advocacy Groups</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973808" y="435011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Organizations and associations that focus on pet welfare and advocacy may be interested in supporting or endorsing products like "Follow </a:t>
            </a:r>
            <a:r>
              <a:rPr lang="en-US" dirty="0" err="1">
                <a:latin typeface="Boogaloo" panose="020B0604020202020204" charset="0"/>
              </a:rPr>
              <a:t>UPets</a:t>
            </a:r>
            <a:r>
              <a:rPr lang="en-US" dirty="0">
                <a:latin typeface="Boogaloo" panose="020B0604020202020204" charset="0"/>
              </a:rPr>
              <a:t>" that aim to address the problem of lost pets.</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86148" y="4066106"/>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61232" y="681900"/>
            <a:ext cx="9021536"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System Requirements</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1026" name="Picture 2" descr="System requirements - StorPool">
            <a:extLst>
              <a:ext uri="{FF2B5EF4-FFF2-40B4-BE49-F238E27FC236}">
                <a16:creationId xmlns:a16="http://schemas.microsoft.com/office/drawing/2014/main" id="{13B60DB5-A570-BA22-8404-A742F9603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038813"/>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421916"/>
      </p:ext>
    </p:extLst>
  </p:cSld>
  <p:clrMapOvr>
    <a:masterClrMapping/>
  </p:clrMapOvr>
</p:sld>
</file>

<file path=ppt/theme/theme1.xml><?xml version="1.0" encoding="utf-8"?>
<a:theme xmlns:a="http://schemas.openxmlformats.org/drawingml/2006/main" name="How to Train Your Puppy XL by Slidesgo">
  <a:themeElements>
    <a:clrScheme name="Simple Light">
      <a:dk1>
        <a:srgbClr val="5B2018"/>
      </a:dk1>
      <a:lt1>
        <a:srgbClr val="FFFFFF"/>
      </a:lt1>
      <a:dk2>
        <a:srgbClr val="84B0AA"/>
      </a:dk2>
      <a:lt2>
        <a:srgbClr val="ACD2D0"/>
      </a:lt2>
      <a:accent1>
        <a:srgbClr val="FFFFCD"/>
      </a:accent1>
      <a:accent2>
        <a:srgbClr val="FFE782"/>
      </a:accent2>
      <a:accent3>
        <a:srgbClr val="FFB469"/>
      </a:accent3>
      <a:accent4>
        <a:srgbClr val="CF171C"/>
      </a:accent4>
      <a:accent5>
        <a:srgbClr val="DD595D"/>
      </a:accent5>
      <a:accent6>
        <a:srgbClr val="CEE8E6"/>
      </a:accent6>
      <a:hlink>
        <a:srgbClr val="5B20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TotalTime>
  <Words>1315</Words>
  <Application>Microsoft Office PowerPoint</Application>
  <PresentationFormat>On-screen Show (16:9)</PresentationFormat>
  <Paragraphs>122</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Boogaloo</vt:lpstr>
      <vt:lpstr>Muli</vt:lpstr>
      <vt:lpstr>How to Train Your Puppy XL by Slidesgo</vt:lpstr>
      <vt:lpstr>IOT Final Project “Follow Upets”</vt:lpstr>
      <vt:lpstr>TABLE OF CONTENTS</vt:lpstr>
      <vt:lpstr>Introduction</vt:lpstr>
      <vt:lpstr>PowerPoint Presentation</vt:lpstr>
      <vt:lpstr>The Solution</vt:lpstr>
      <vt:lpstr>PowerPoint Presentation</vt:lpstr>
      <vt:lpstr>The Stakeholders</vt:lpstr>
      <vt:lpstr>PowerPoint Presentation</vt:lpstr>
      <vt:lpstr>System Requirements</vt:lpstr>
      <vt:lpstr>Functional Requirements</vt:lpstr>
      <vt:lpstr>Non-Functional Requirements</vt:lpstr>
      <vt:lpstr>Development plan</vt:lpstr>
      <vt:lpstr>PowerPoint Presentation</vt:lpstr>
      <vt:lpstr>Architecture</vt:lpstr>
      <vt:lpstr>Hardware</vt:lpstr>
      <vt:lpstr>Some more Hardware</vt:lpstr>
      <vt:lpstr>Use Case Diagram</vt:lpstr>
      <vt:lpstr>Block Diagram</vt:lpstr>
      <vt:lpstr>POC Demo</vt:lpstr>
      <vt:lpstr>PowerPoint Presentation</vt:lpstr>
      <vt:lpstr>Summary &amp; Bibliography</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Final Project “Follow Upets”</dc:title>
  <cp:lastModifiedBy>Or Peretz</cp:lastModifiedBy>
  <cp:revision>21</cp:revision>
  <dcterms:modified xsi:type="dcterms:W3CDTF">2023-08-09T16:33:27Z</dcterms:modified>
</cp:coreProperties>
</file>